
<file path=[Content_Types].xml><?xml version="1.0" encoding="utf-8"?>
<Types xmlns="http://schemas.openxmlformats.org/package/2006/content-types">
  <Default Extension="fntdata" ContentType="application/x-fontdata"/>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7" r:id="rId1"/>
  </p:sldMasterIdLst>
  <p:notesMasterIdLst>
    <p:notesMasterId r:id="rId29"/>
  </p:notesMasterIdLst>
  <p:sldIdLst>
    <p:sldId id="256" r:id="rId2"/>
    <p:sldId id="436" r:id="rId3"/>
    <p:sldId id="414" r:id="rId4"/>
    <p:sldId id="379" r:id="rId5"/>
    <p:sldId id="447" r:id="rId6"/>
    <p:sldId id="417" r:id="rId7"/>
    <p:sldId id="448" r:id="rId8"/>
    <p:sldId id="449" r:id="rId9"/>
    <p:sldId id="450" r:id="rId10"/>
    <p:sldId id="451" r:id="rId11"/>
    <p:sldId id="453" r:id="rId12"/>
    <p:sldId id="454" r:id="rId13"/>
    <p:sldId id="416" r:id="rId14"/>
    <p:sldId id="276" r:id="rId15"/>
    <p:sldId id="446" r:id="rId16"/>
    <p:sldId id="421" r:id="rId17"/>
    <p:sldId id="442" r:id="rId18"/>
    <p:sldId id="443" r:id="rId19"/>
    <p:sldId id="444" r:id="rId20"/>
    <p:sldId id="422" r:id="rId21"/>
    <p:sldId id="426" r:id="rId22"/>
    <p:sldId id="445" r:id="rId23"/>
    <p:sldId id="433" r:id="rId24"/>
    <p:sldId id="389" r:id="rId25"/>
    <p:sldId id="423" r:id="rId26"/>
    <p:sldId id="452" r:id="rId27"/>
    <p:sldId id="380" r:id="rId28"/>
  </p:sldIdLst>
  <p:sldSz cx="9144000" cy="5143500" type="screen16x9"/>
  <p:notesSz cx="6858000" cy="9144000"/>
  <p:embeddedFontLst>
    <p:embeddedFont>
      <p:font typeface="Bebas Neue" panose="020B0606020202050201" pitchFamily="34" charset="77"/>
      <p:regular r:id="rId30"/>
    </p:embeddedFont>
    <p:embeddedFont>
      <p:font typeface="Comic Sans MS" panose="030F0902030302020204" pitchFamily="66" charset="0"/>
      <p:regular r:id="rId31"/>
      <p:bold r:id="rId32"/>
      <p:italic r:id="rId33"/>
      <p:boldItalic r:id="rId34"/>
    </p:embeddedFont>
    <p:embeddedFont>
      <p:font typeface="Josefin Sans" pitchFamily="2" charset="77"/>
      <p:regular r:id="rId35"/>
      <p:bold r:id="rId36"/>
    </p:embeddedFont>
    <p:embeddedFont>
      <p:font typeface="Open Sans SemiBold" panose="020F0502020204030204" pitchFamily="34" charset="0"/>
      <p:regular r:id="rId37"/>
      <p:bold r:id="rId38"/>
      <p:italic r:id="rId39"/>
      <p:boldItalic r:id="rId40"/>
    </p:embeddedFont>
    <p:embeddedFont>
      <p:font typeface="Poppins" pitchFamily="2" charset="77"/>
      <p:regular r:id="rId41"/>
      <p:bold r:id="rId42"/>
      <p:italic r:id="rId43"/>
      <p:boldItalic r:id="rId44"/>
    </p:embeddedFont>
    <p:embeddedFont>
      <p:font typeface="Roboto Black" panose="020F0502020204030204" pitchFamily="34" charset="0"/>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41D6F1-7B21-CC46-9FCD-2B0FA11D8D3B}" v="96" dt="2024-10-07T18:19:59.137"/>
    <p1510:client id="{43671279-5D59-DC41-68EE-A030ECC9FC39}" v="10" dt="2024-10-07T05:50:06.865"/>
    <p1510:client id="{647977D5-0723-AD38-06A4-F1029ABCB35B}" v="922" dt="2024-10-07T21:59:46.267"/>
    <p1510:client id="{95D5EF97-A0E4-8FF4-2843-DFCD5292FAEF}" v="42" dt="2024-10-07T22:17:22.008"/>
    <p1510:client id="{A4656E88-B2CC-C64A-98FA-8DD9E208E004}" v="21" dt="2024-10-06T00:22:15.621"/>
  </p1510:revLst>
</p1510:revInfo>
</file>

<file path=ppt/tableStyles.xml><?xml version="1.0" encoding="utf-8"?>
<a:tblStyleLst xmlns:a="http://schemas.openxmlformats.org/drawingml/2006/main" def="{57C6F1FF-B094-453F-8D74-D63216C7B97E}">
  <a:tblStyle styleId="{57C6F1FF-B094-453F-8D74-D63216C7B97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21"/>
    <p:restoredTop sz="69440"/>
  </p:normalViewPr>
  <p:slideViewPr>
    <p:cSldViewPr snapToGrid="0">
      <p:cViewPr varScale="1">
        <p:scale>
          <a:sx n="97" d="100"/>
          <a:sy n="97" d="100"/>
        </p:scale>
        <p:origin x="1848"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font" Target="fonts/font18.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notesMaster" Target="notesMasters/notes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font" Target="fonts/font15.fntdata"/><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font" Target="fonts/font17.fntdata"/><Relationship Id="rId20" Type="http://schemas.openxmlformats.org/officeDocument/2006/relationships/slide" Target="slides/slide19.xml"/><Relationship Id="rId4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A8814A-DDCB-499E-92DA-C247EE390FB2}"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669E68C5-412A-4CAB-AB53-95F343A6E784}">
      <dgm:prSet phldrT="[Text]" phldr="0"/>
      <dgm:spPr/>
      <dgm:t>
        <a:bodyPr/>
        <a:lstStyle/>
        <a:p>
          <a:pPr rtl="0"/>
          <a:r>
            <a:rPr lang="en-US" b="1">
              <a:latin typeface="Comic Sans MS"/>
              <a:cs typeface="Poppins"/>
            </a:rPr>
            <a:t> Tumor-Associated and Specific Antigens</a:t>
          </a:r>
          <a:endParaRPr lang="en-US" b="0">
            <a:latin typeface="Comic Sans MS"/>
            <a:cs typeface="Poppins"/>
          </a:endParaRPr>
        </a:p>
      </dgm:t>
    </dgm:pt>
    <dgm:pt modelId="{5D6CEAC6-C2AD-4995-8B57-23A90AE2655A}" type="parTrans" cxnId="{1AA65F87-9E76-4B99-9863-21C1F6875C6E}">
      <dgm:prSet/>
      <dgm:spPr/>
      <dgm:t>
        <a:bodyPr/>
        <a:lstStyle/>
        <a:p>
          <a:endParaRPr lang="en-US"/>
        </a:p>
      </dgm:t>
    </dgm:pt>
    <dgm:pt modelId="{1A75B021-55FA-4E3E-B43D-B7EC71CC50C6}" type="sibTrans" cxnId="{1AA65F87-9E76-4B99-9863-21C1F6875C6E}">
      <dgm:prSet/>
      <dgm:spPr/>
      <dgm:t>
        <a:bodyPr/>
        <a:lstStyle/>
        <a:p>
          <a:endParaRPr lang="en-US"/>
        </a:p>
      </dgm:t>
    </dgm:pt>
    <dgm:pt modelId="{6B14756A-BC44-4825-976F-4B0EED2BD5DE}">
      <dgm:prSet phldrT="[Text]" phldr="0"/>
      <dgm:spPr/>
      <dgm:t>
        <a:bodyPr/>
        <a:lstStyle/>
        <a:p>
          <a:pPr rtl="0"/>
          <a:r>
            <a:rPr lang="en-US">
              <a:latin typeface="Aptos"/>
              <a:cs typeface="Poppins"/>
            </a:rPr>
            <a:t> Cancer cells often express unique markers known as tumor-associated antigens (TAAs) or tumor-specific antigens (TSAs). These antigens are recognized by immune cells as foreign, triggering an immune response.</a:t>
          </a:r>
        </a:p>
      </dgm:t>
    </dgm:pt>
    <dgm:pt modelId="{700D8F66-A766-458F-B1ED-901CF376F57B}" type="parTrans" cxnId="{583F8F77-867E-408B-95FA-4440D2ED7517}">
      <dgm:prSet/>
      <dgm:spPr/>
      <dgm:t>
        <a:bodyPr/>
        <a:lstStyle/>
        <a:p>
          <a:endParaRPr lang="en-US"/>
        </a:p>
      </dgm:t>
    </dgm:pt>
    <dgm:pt modelId="{1F15F05A-D2D3-480E-B750-EB08054C701F}" type="sibTrans" cxnId="{583F8F77-867E-408B-95FA-4440D2ED7517}">
      <dgm:prSet/>
      <dgm:spPr/>
      <dgm:t>
        <a:bodyPr/>
        <a:lstStyle/>
        <a:p>
          <a:endParaRPr lang="en-US"/>
        </a:p>
      </dgm:t>
    </dgm:pt>
    <dgm:pt modelId="{1210571E-AD51-4D19-91B5-1D3847E9A40E}">
      <dgm:prSet phldrT="[Text]" phldr="0"/>
      <dgm:spPr/>
      <dgm:t>
        <a:bodyPr/>
        <a:lstStyle/>
        <a:p>
          <a:pPr rtl="0"/>
          <a:r>
            <a:rPr lang="en-US">
              <a:latin typeface="Aptos"/>
              <a:cs typeface="Poppins"/>
            </a:rPr>
            <a:t>Many cancer cells reduce the expression of MHC molecules, which are crucial for immune recognition. This makes them less visible to cytotoxic T lymphocytes but can make them targets for natural killer (NK) cells, which attack cells with low MHC levels.</a:t>
          </a:r>
        </a:p>
      </dgm:t>
    </dgm:pt>
    <dgm:pt modelId="{006DDB05-0690-44F3-897B-800B38373FE1}" type="parTrans" cxnId="{56C2E5CA-2C7C-45CE-A6F1-1178B16A9FA0}">
      <dgm:prSet/>
      <dgm:spPr/>
      <dgm:t>
        <a:bodyPr/>
        <a:lstStyle/>
        <a:p>
          <a:endParaRPr lang="en-US"/>
        </a:p>
      </dgm:t>
    </dgm:pt>
    <dgm:pt modelId="{F38F9633-4A42-48E6-8186-24D9352D2F64}" type="sibTrans" cxnId="{56C2E5CA-2C7C-45CE-A6F1-1178B16A9FA0}">
      <dgm:prSet/>
      <dgm:spPr/>
      <dgm:t>
        <a:bodyPr/>
        <a:lstStyle/>
        <a:p>
          <a:endParaRPr lang="en-US"/>
        </a:p>
      </dgm:t>
    </dgm:pt>
    <dgm:pt modelId="{2FE26A5C-8C93-4929-A17E-CC38E73A5FA2}">
      <dgm:prSet phldr="0"/>
      <dgm:spPr/>
      <dgm:t>
        <a:bodyPr/>
        <a:lstStyle/>
        <a:p>
          <a:pPr rtl="0"/>
          <a:r>
            <a:rPr lang="en-US" b="1">
              <a:latin typeface="Comic Sans MS"/>
              <a:cs typeface="Poppins"/>
            </a:rPr>
            <a:t>Decreased Expression of MHC Proteins</a:t>
          </a:r>
          <a:endParaRPr lang="en-US">
            <a:latin typeface="Comic Sans MS"/>
            <a:cs typeface="Poppins"/>
          </a:endParaRPr>
        </a:p>
      </dgm:t>
    </dgm:pt>
    <dgm:pt modelId="{EA9D783D-E085-486C-AD9E-9F22CB7B13AB}" type="parTrans" cxnId="{28FEEC9C-A85C-44B0-A4DA-98DE1FC50E17}">
      <dgm:prSet/>
      <dgm:spPr/>
    </dgm:pt>
    <dgm:pt modelId="{815A5192-89AA-4072-AECB-21A526EE177D}" type="sibTrans" cxnId="{28FEEC9C-A85C-44B0-A4DA-98DE1FC50E17}">
      <dgm:prSet/>
      <dgm:spPr/>
    </dgm:pt>
    <dgm:pt modelId="{A22D0843-BF17-4FFF-A70A-5E792A86D57F}">
      <dgm:prSet phldr="0"/>
      <dgm:spPr/>
      <dgm:t>
        <a:bodyPr/>
        <a:lstStyle/>
        <a:p>
          <a:pPr rtl="0"/>
          <a:r>
            <a:rPr lang="en-US">
              <a:latin typeface="Aptos"/>
              <a:cs typeface="Poppins"/>
            </a:rPr>
            <a:t> </a:t>
          </a:r>
          <a:r>
            <a:rPr lang="en-US" b="1">
              <a:latin typeface="Comic Sans MS"/>
              <a:cs typeface="Poppins"/>
            </a:rPr>
            <a:t>Lipid Asymmetry in Cancer Cells</a:t>
          </a:r>
          <a:endParaRPr lang="en-US">
            <a:latin typeface="Comic Sans MS"/>
            <a:cs typeface="Poppins"/>
          </a:endParaRPr>
        </a:p>
      </dgm:t>
    </dgm:pt>
    <dgm:pt modelId="{73F832CE-381A-4423-A2A9-9EC6C921A8FB}" type="parTrans" cxnId="{F7921916-46DA-4BD4-92FD-70FC2DD1358D}">
      <dgm:prSet/>
      <dgm:spPr/>
    </dgm:pt>
    <dgm:pt modelId="{51C9AD47-CB8F-448B-9B30-4D59FF5C7B7D}" type="sibTrans" cxnId="{F7921916-46DA-4BD4-92FD-70FC2DD1358D}">
      <dgm:prSet/>
      <dgm:spPr/>
    </dgm:pt>
    <dgm:pt modelId="{F4BF7E6F-3CAE-4053-BF1A-6FA5FD8645D3}">
      <dgm:prSet phldr="0"/>
      <dgm:spPr/>
      <dgm:t>
        <a:bodyPr/>
        <a:lstStyle/>
        <a:p>
          <a:pPr rtl="0"/>
          <a:r>
            <a:rPr lang="en-US">
              <a:latin typeface="Aptos"/>
              <a:cs typeface="Poppins"/>
            </a:rPr>
            <a:t> Cancer cells display abnormal phosphatidylethanolamine (PE) on their outer membrane, signaling immune cells to a potential transformation; this lipid asymmetry serves as a distress signal to the immune system, prompting a targeted response.</a:t>
          </a:r>
        </a:p>
      </dgm:t>
    </dgm:pt>
    <dgm:pt modelId="{E0AC1162-AC70-4CAD-A5FD-4E08EE2644BB}" type="parTrans" cxnId="{E6BA7CDE-5620-4F10-97CD-1769680BEFF3}">
      <dgm:prSet/>
      <dgm:spPr/>
    </dgm:pt>
    <dgm:pt modelId="{6C77A477-F2FB-4445-845A-BDDDE4875707}" type="sibTrans" cxnId="{E6BA7CDE-5620-4F10-97CD-1769680BEFF3}">
      <dgm:prSet/>
      <dgm:spPr/>
    </dgm:pt>
    <dgm:pt modelId="{00BDF320-28A9-4CA3-9458-1BAAB19AA9CE}" type="pres">
      <dgm:prSet presAssocID="{3FA8814A-DDCB-499E-92DA-C247EE390FB2}" presName="linearFlow" presStyleCnt="0">
        <dgm:presLayoutVars>
          <dgm:dir/>
          <dgm:animLvl val="lvl"/>
          <dgm:resizeHandles val="exact"/>
        </dgm:presLayoutVars>
      </dgm:prSet>
      <dgm:spPr/>
    </dgm:pt>
    <dgm:pt modelId="{D7DE8AA4-4000-494E-89D0-9426C1D2088A}" type="pres">
      <dgm:prSet presAssocID="{669E68C5-412A-4CAB-AB53-95F343A6E784}" presName="composite" presStyleCnt="0"/>
      <dgm:spPr/>
    </dgm:pt>
    <dgm:pt modelId="{7D38578E-DA1E-4F9B-ABDC-EA601CC651B0}" type="pres">
      <dgm:prSet presAssocID="{669E68C5-412A-4CAB-AB53-95F343A6E784}" presName="parentText" presStyleLbl="alignNode1" presStyleIdx="0" presStyleCnt="3">
        <dgm:presLayoutVars>
          <dgm:chMax val="1"/>
          <dgm:bulletEnabled val="1"/>
        </dgm:presLayoutVars>
      </dgm:prSet>
      <dgm:spPr/>
    </dgm:pt>
    <dgm:pt modelId="{46CB665E-18FA-4CC5-8B43-AABA88EFD020}" type="pres">
      <dgm:prSet presAssocID="{669E68C5-412A-4CAB-AB53-95F343A6E784}" presName="descendantText" presStyleLbl="alignAcc1" presStyleIdx="0" presStyleCnt="3">
        <dgm:presLayoutVars>
          <dgm:bulletEnabled val="1"/>
        </dgm:presLayoutVars>
      </dgm:prSet>
      <dgm:spPr/>
    </dgm:pt>
    <dgm:pt modelId="{A9FA0292-8E86-4792-B908-13A981D78615}" type="pres">
      <dgm:prSet presAssocID="{1A75B021-55FA-4E3E-B43D-B7EC71CC50C6}" presName="sp" presStyleCnt="0"/>
      <dgm:spPr/>
    </dgm:pt>
    <dgm:pt modelId="{287678C2-F789-442C-9BCE-D3DABF17B33F}" type="pres">
      <dgm:prSet presAssocID="{2FE26A5C-8C93-4929-A17E-CC38E73A5FA2}" presName="composite" presStyleCnt="0"/>
      <dgm:spPr/>
    </dgm:pt>
    <dgm:pt modelId="{67ECB130-FBBF-4D86-B773-DA53D78C7EA0}" type="pres">
      <dgm:prSet presAssocID="{2FE26A5C-8C93-4929-A17E-CC38E73A5FA2}" presName="parentText" presStyleLbl="alignNode1" presStyleIdx="1" presStyleCnt="3">
        <dgm:presLayoutVars>
          <dgm:chMax val="1"/>
          <dgm:bulletEnabled val="1"/>
        </dgm:presLayoutVars>
      </dgm:prSet>
      <dgm:spPr/>
    </dgm:pt>
    <dgm:pt modelId="{9FEB3C7C-2EE6-4239-8F2A-EAEA3AC87678}" type="pres">
      <dgm:prSet presAssocID="{2FE26A5C-8C93-4929-A17E-CC38E73A5FA2}" presName="descendantText" presStyleLbl="alignAcc1" presStyleIdx="1" presStyleCnt="3">
        <dgm:presLayoutVars>
          <dgm:bulletEnabled val="1"/>
        </dgm:presLayoutVars>
      </dgm:prSet>
      <dgm:spPr/>
    </dgm:pt>
    <dgm:pt modelId="{DD80B50C-12B1-4970-9259-E9BFD526DE07}" type="pres">
      <dgm:prSet presAssocID="{815A5192-89AA-4072-AECB-21A526EE177D}" presName="sp" presStyleCnt="0"/>
      <dgm:spPr/>
    </dgm:pt>
    <dgm:pt modelId="{8840BA83-3167-4B33-ADFE-0FBA832E5523}" type="pres">
      <dgm:prSet presAssocID="{A22D0843-BF17-4FFF-A70A-5E792A86D57F}" presName="composite" presStyleCnt="0"/>
      <dgm:spPr/>
    </dgm:pt>
    <dgm:pt modelId="{8B61375D-20DC-4B0E-901D-DF9D27B7CA9A}" type="pres">
      <dgm:prSet presAssocID="{A22D0843-BF17-4FFF-A70A-5E792A86D57F}" presName="parentText" presStyleLbl="alignNode1" presStyleIdx="2" presStyleCnt="3">
        <dgm:presLayoutVars>
          <dgm:chMax val="1"/>
          <dgm:bulletEnabled val="1"/>
        </dgm:presLayoutVars>
      </dgm:prSet>
      <dgm:spPr/>
    </dgm:pt>
    <dgm:pt modelId="{DE10FCDE-74AF-40B5-A6C6-6CDDF0E9E96B}" type="pres">
      <dgm:prSet presAssocID="{A22D0843-BF17-4FFF-A70A-5E792A86D57F}" presName="descendantText" presStyleLbl="alignAcc1" presStyleIdx="2" presStyleCnt="3">
        <dgm:presLayoutVars>
          <dgm:bulletEnabled val="1"/>
        </dgm:presLayoutVars>
      </dgm:prSet>
      <dgm:spPr/>
    </dgm:pt>
  </dgm:ptLst>
  <dgm:cxnLst>
    <dgm:cxn modelId="{F7921916-46DA-4BD4-92FD-70FC2DD1358D}" srcId="{3FA8814A-DDCB-499E-92DA-C247EE390FB2}" destId="{A22D0843-BF17-4FFF-A70A-5E792A86D57F}" srcOrd="2" destOrd="0" parTransId="{73F832CE-381A-4423-A2A9-9EC6C921A8FB}" sibTransId="{51C9AD47-CB8F-448B-9B30-4D59FF5C7B7D}"/>
    <dgm:cxn modelId="{99A2831C-6624-419E-B355-B3D6E981150B}" type="presOf" srcId="{A22D0843-BF17-4FFF-A70A-5E792A86D57F}" destId="{8B61375D-20DC-4B0E-901D-DF9D27B7CA9A}" srcOrd="0" destOrd="0" presId="urn:microsoft.com/office/officeart/2005/8/layout/chevron2"/>
    <dgm:cxn modelId="{480E2066-E11F-448E-B9A9-802F12512844}" type="presOf" srcId="{3FA8814A-DDCB-499E-92DA-C247EE390FB2}" destId="{00BDF320-28A9-4CA3-9458-1BAAB19AA9CE}" srcOrd="0" destOrd="0" presId="urn:microsoft.com/office/officeart/2005/8/layout/chevron2"/>
    <dgm:cxn modelId="{DD6C4677-1052-4EE5-8F49-927B1FC37BE2}" type="presOf" srcId="{6B14756A-BC44-4825-976F-4B0EED2BD5DE}" destId="{46CB665E-18FA-4CC5-8B43-AABA88EFD020}" srcOrd="0" destOrd="0" presId="urn:microsoft.com/office/officeart/2005/8/layout/chevron2"/>
    <dgm:cxn modelId="{583F8F77-867E-408B-95FA-4440D2ED7517}" srcId="{669E68C5-412A-4CAB-AB53-95F343A6E784}" destId="{6B14756A-BC44-4825-976F-4B0EED2BD5DE}" srcOrd="0" destOrd="0" parTransId="{700D8F66-A766-458F-B1ED-901CF376F57B}" sibTransId="{1F15F05A-D2D3-480E-B750-EB08054C701F}"/>
    <dgm:cxn modelId="{1AA65F87-9E76-4B99-9863-21C1F6875C6E}" srcId="{3FA8814A-DDCB-499E-92DA-C247EE390FB2}" destId="{669E68C5-412A-4CAB-AB53-95F343A6E784}" srcOrd="0" destOrd="0" parTransId="{5D6CEAC6-C2AD-4995-8B57-23A90AE2655A}" sibTransId="{1A75B021-55FA-4E3E-B43D-B7EC71CC50C6}"/>
    <dgm:cxn modelId="{28FEEC9C-A85C-44B0-A4DA-98DE1FC50E17}" srcId="{3FA8814A-DDCB-499E-92DA-C247EE390FB2}" destId="{2FE26A5C-8C93-4929-A17E-CC38E73A5FA2}" srcOrd="1" destOrd="0" parTransId="{EA9D783D-E085-486C-AD9E-9F22CB7B13AB}" sibTransId="{815A5192-89AA-4072-AECB-21A526EE177D}"/>
    <dgm:cxn modelId="{2CF181A3-B048-49C2-8264-3A0C14EFF0F7}" type="presOf" srcId="{2FE26A5C-8C93-4929-A17E-CC38E73A5FA2}" destId="{67ECB130-FBBF-4D86-B773-DA53D78C7EA0}" srcOrd="0" destOrd="0" presId="urn:microsoft.com/office/officeart/2005/8/layout/chevron2"/>
    <dgm:cxn modelId="{56C2E5CA-2C7C-45CE-A6F1-1178B16A9FA0}" srcId="{2FE26A5C-8C93-4929-A17E-CC38E73A5FA2}" destId="{1210571E-AD51-4D19-91B5-1D3847E9A40E}" srcOrd="0" destOrd="0" parTransId="{006DDB05-0690-44F3-897B-800B38373FE1}" sibTransId="{F38F9633-4A42-48E6-8186-24D9352D2F64}"/>
    <dgm:cxn modelId="{D73953CC-C03C-45E2-A012-35253144EBAB}" type="presOf" srcId="{669E68C5-412A-4CAB-AB53-95F343A6E784}" destId="{7D38578E-DA1E-4F9B-ABDC-EA601CC651B0}" srcOrd="0" destOrd="0" presId="urn:microsoft.com/office/officeart/2005/8/layout/chevron2"/>
    <dgm:cxn modelId="{D3DDCFD3-3E0D-48A9-BA5E-28A9C1D69B3D}" type="presOf" srcId="{1210571E-AD51-4D19-91B5-1D3847E9A40E}" destId="{9FEB3C7C-2EE6-4239-8F2A-EAEA3AC87678}" srcOrd="0" destOrd="0" presId="urn:microsoft.com/office/officeart/2005/8/layout/chevron2"/>
    <dgm:cxn modelId="{E6BA7CDE-5620-4F10-97CD-1769680BEFF3}" srcId="{A22D0843-BF17-4FFF-A70A-5E792A86D57F}" destId="{F4BF7E6F-3CAE-4053-BF1A-6FA5FD8645D3}" srcOrd="0" destOrd="0" parTransId="{E0AC1162-AC70-4CAD-A5FD-4E08EE2644BB}" sibTransId="{6C77A477-F2FB-4445-845A-BDDDE4875707}"/>
    <dgm:cxn modelId="{2AD4A5F3-D899-4031-B35B-2F601D5B7537}" type="presOf" srcId="{F4BF7E6F-3CAE-4053-BF1A-6FA5FD8645D3}" destId="{DE10FCDE-74AF-40B5-A6C6-6CDDF0E9E96B}" srcOrd="0" destOrd="0" presId="urn:microsoft.com/office/officeart/2005/8/layout/chevron2"/>
    <dgm:cxn modelId="{86D90111-BFB9-4DDC-A523-EA3C92DAF850}" type="presParOf" srcId="{00BDF320-28A9-4CA3-9458-1BAAB19AA9CE}" destId="{D7DE8AA4-4000-494E-89D0-9426C1D2088A}" srcOrd="0" destOrd="0" presId="urn:microsoft.com/office/officeart/2005/8/layout/chevron2"/>
    <dgm:cxn modelId="{43882B7C-C96A-40FB-98E1-DB9B27B69D89}" type="presParOf" srcId="{D7DE8AA4-4000-494E-89D0-9426C1D2088A}" destId="{7D38578E-DA1E-4F9B-ABDC-EA601CC651B0}" srcOrd="0" destOrd="0" presId="urn:microsoft.com/office/officeart/2005/8/layout/chevron2"/>
    <dgm:cxn modelId="{4E3B64D3-C05F-4EBD-99B9-E428CDA3392F}" type="presParOf" srcId="{D7DE8AA4-4000-494E-89D0-9426C1D2088A}" destId="{46CB665E-18FA-4CC5-8B43-AABA88EFD020}" srcOrd="1" destOrd="0" presId="urn:microsoft.com/office/officeart/2005/8/layout/chevron2"/>
    <dgm:cxn modelId="{0A038F82-05D0-40AD-84D5-CCE170B77912}" type="presParOf" srcId="{00BDF320-28A9-4CA3-9458-1BAAB19AA9CE}" destId="{A9FA0292-8E86-4792-B908-13A981D78615}" srcOrd="1" destOrd="0" presId="urn:microsoft.com/office/officeart/2005/8/layout/chevron2"/>
    <dgm:cxn modelId="{4B0E2DB6-BF9F-4C10-84E6-E23986AE59D5}" type="presParOf" srcId="{00BDF320-28A9-4CA3-9458-1BAAB19AA9CE}" destId="{287678C2-F789-442C-9BCE-D3DABF17B33F}" srcOrd="2" destOrd="0" presId="urn:microsoft.com/office/officeart/2005/8/layout/chevron2"/>
    <dgm:cxn modelId="{F01C351D-3EC3-418E-9920-B023D09813EE}" type="presParOf" srcId="{287678C2-F789-442C-9BCE-D3DABF17B33F}" destId="{67ECB130-FBBF-4D86-B773-DA53D78C7EA0}" srcOrd="0" destOrd="0" presId="urn:microsoft.com/office/officeart/2005/8/layout/chevron2"/>
    <dgm:cxn modelId="{70C568A6-CBCD-4DDF-AF84-06A218973D7B}" type="presParOf" srcId="{287678C2-F789-442C-9BCE-D3DABF17B33F}" destId="{9FEB3C7C-2EE6-4239-8F2A-EAEA3AC87678}" srcOrd="1" destOrd="0" presId="urn:microsoft.com/office/officeart/2005/8/layout/chevron2"/>
    <dgm:cxn modelId="{02A433ED-8B92-4377-93D2-A7B85D1855A1}" type="presParOf" srcId="{00BDF320-28A9-4CA3-9458-1BAAB19AA9CE}" destId="{DD80B50C-12B1-4970-9259-E9BFD526DE07}" srcOrd="3" destOrd="0" presId="urn:microsoft.com/office/officeart/2005/8/layout/chevron2"/>
    <dgm:cxn modelId="{E54C1C4C-4E22-4E82-89D3-23381E195718}" type="presParOf" srcId="{00BDF320-28A9-4CA3-9458-1BAAB19AA9CE}" destId="{8840BA83-3167-4B33-ADFE-0FBA832E5523}" srcOrd="4" destOrd="0" presId="urn:microsoft.com/office/officeart/2005/8/layout/chevron2"/>
    <dgm:cxn modelId="{3D64C351-7EE6-43F0-B535-03DECB8E6F18}" type="presParOf" srcId="{8840BA83-3167-4B33-ADFE-0FBA832E5523}" destId="{8B61375D-20DC-4B0E-901D-DF9D27B7CA9A}" srcOrd="0" destOrd="0" presId="urn:microsoft.com/office/officeart/2005/8/layout/chevron2"/>
    <dgm:cxn modelId="{F15BBF7D-8734-47DC-B0D9-95E670C8691F}" type="presParOf" srcId="{8840BA83-3167-4B33-ADFE-0FBA832E5523}" destId="{DE10FCDE-74AF-40B5-A6C6-6CDDF0E9E96B}" srcOrd="1" destOrd="0" presId="urn:microsoft.com/office/officeart/2005/8/layout/chevron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AF3016-9D1F-45DF-9CB9-FEDE58102B22}"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BCE740F1-4620-4CF9-87FB-2A77E10A1A90}">
      <dgm:prSet phldrT="[Text]" phldr="0"/>
      <dgm:spPr/>
      <dgm:t>
        <a:bodyPr/>
        <a:lstStyle/>
        <a:p>
          <a:pPr rtl="0"/>
          <a:r>
            <a:rPr lang="en-US"/>
            <a:t> </a:t>
          </a:r>
          <a:r>
            <a:rPr lang="en-US">
              <a:latin typeface="Comic Sans MS"/>
              <a:cs typeface="Poppins"/>
            </a:rPr>
            <a:t>I</a:t>
          </a:r>
          <a:r>
            <a:rPr lang="en-US">
              <a:latin typeface="Poppins"/>
              <a:cs typeface="Poppins"/>
            </a:rPr>
            <a:t>nnate Immunity</a:t>
          </a:r>
        </a:p>
      </dgm:t>
    </dgm:pt>
    <dgm:pt modelId="{B51FAB8C-9973-4824-9117-F2D0E762B513}" type="parTrans" cxnId="{5D272FA1-C0F7-4D05-A30E-EB7E8A2EAFDA}">
      <dgm:prSet/>
      <dgm:spPr/>
      <dgm:t>
        <a:bodyPr/>
        <a:lstStyle/>
        <a:p>
          <a:endParaRPr lang="en-US"/>
        </a:p>
      </dgm:t>
    </dgm:pt>
    <dgm:pt modelId="{D2E5E051-5D57-4465-8191-CDC40A6D79D4}" type="sibTrans" cxnId="{5D272FA1-C0F7-4D05-A30E-EB7E8A2EAFDA}">
      <dgm:prSet/>
      <dgm:spPr/>
      <dgm:t>
        <a:bodyPr/>
        <a:lstStyle/>
        <a:p>
          <a:endParaRPr lang="en-US"/>
        </a:p>
      </dgm:t>
    </dgm:pt>
    <dgm:pt modelId="{9158C12D-B80D-4160-9B63-15A544B21AFC}">
      <dgm:prSet phldrT="[Text]" phldr="0"/>
      <dgm:spPr/>
      <dgm:t>
        <a:bodyPr/>
        <a:lstStyle/>
        <a:p>
          <a:pPr rtl="0"/>
          <a:r>
            <a:rPr lang="en-US">
              <a:latin typeface="Poppins"/>
              <a:cs typeface="Poppins"/>
            </a:rPr>
            <a:t> Recognition by the Complement System: These altered proteins and lipids are identified by the complement system, crucial in innate immune responses.</a:t>
          </a:r>
        </a:p>
      </dgm:t>
    </dgm:pt>
    <dgm:pt modelId="{313D3214-09B0-4986-97B7-23F70E60F3B0}" type="parTrans" cxnId="{076F973A-B2F2-492B-B19D-188A4F4AA3DC}">
      <dgm:prSet/>
      <dgm:spPr/>
      <dgm:t>
        <a:bodyPr/>
        <a:lstStyle/>
        <a:p>
          <a:endParaRPr lang="en-US"/>
        </a:p>
      </dgm:t>
    </dgm:pt>
    <dgm:pt modelId="{7671AF77-2ADA-4C19-AC22-A467EE31CF8D}" type="sibTrans" cxnId="{076F973A-B2F2-492B-B19D-188A4F4AA3DC}">
      <dgm:prSet/>
      <dgm:spPr/>
      <dgm:t>
        <a:bodyPr/>
        <a:lstStyle/>
        <a:p>
          <a:endParaRPr lang="en-US"/>
        </a:p>
      </dgm:t>
    </dgm:pt>
    <dgm:pt modelId="{24A83D4D-E865-40A6-A334-F3747590E67E}">
      <dgm:prSet phldrT="[Text]" phldr="0"/>
      <dgm:spPr/>
      <dgm:t>
        <a:bodyPr/>
        <a:lstStyle/>
        <a:p>
          <a:pPr rtl="0"/>
          <a:r>
            <a:rPr lang="en-US">
              <a:latin typeface="Poppins"/>
              <a:cs typeface="Poppins"/>
            </a:rPr>
            <a:t> Adaptive Immunity</a:t>
          </a:r>
        </a:p>
      </dgm:t>
    </dgm:pt>
    <dgm:pt modelId="{97E43251-E211-4FB2-B930-E18EA985FACD}" type="parTrans" cxnId="{BBCEA6E1-144B-4D01-9201-9A86E718A3C5}">
      <dgm:prSet/>
      <dgm:spPr/>
      <dgm:t>
        <a:bodyPr/>
        <a:lstStyle/>
        <a:p>
          <a:endParaRPr lang="en-US"/>
        </a:p>
      </dgm:t>
    </dgm:pt>
    <dgm:pt modelId="{D2BEAF62-3051-4087-BAC5-0E4DA0099B9C}" type="sibTrans" cxnId="{BBCEA6E1-144B-4D01-9201-9A86E718A3C5}">
      <dgm:prSet/>
      <dgm:spPr/>
      <dgm:t>
        <a:bodyPr/>
        <a:lstStyle/>
        <a:p>
          <a:endParaRPr lang="en-US"/>
        </a:p>
      </dgm:t>
    </dgm:pt>
    <dgm:pt modelId="{06DE910B-3EE1-4C15-9BB1-2016631F7AC4}">
      <dgm:prSet phldrT="[Text]" phldr="0"/>
      <dgm:spPr/>
      <dgm:t>
        <a:bodyPr/>
        <a:lstStyle/>
        <a:p>
          <a:pPr rtl="0"/>
          <a:r>
            <a:rPr lang="en-US">
              <a:latin typeface="Poppins"/>
              <a:cs typeface="Poppins"/>
            </a:rPr>
            <a:t> Formation of Neoantigens: Mutation during tumorigenesis produces neoantigens that are not present in normal cells, sparking an immune response.</a:t>
          </a:r>
        </a:p>
      </dgm:t>
    </dgm:pt>
    <dgm:pt modelId="{C785CF67-FAB7-4957-8F5D-1EB7DC6F10BC}" type="parTrans" cxnId="{BE1AD417-5F5E-4B66-8BF6-CA2BAE28C391}">
      <dgm:prSet/>
      <dgm:spPr/>
      <dgm:t>
        <a:bodyPr/>
        <a:lstStyle/>
        <a:p>
          <a:endParaRPr lang="en-US"/>
        </a:p>
      </dgm:t>
    </dgm:pt>
    <dgm:pt modelId="{4DEDEA61-7CBF-4563-AB11-2FE3DBAA3581}" type="sibTrans" cxnId="{BE1AD417-5F5E-4B66-8BF6-CA2BAE28C391}">
      <dgm:prSet/>
      <dgm:spPr/>
      <dgm:t>
        <a:bodyPr/>
        <a:lstStyle/>
        <a:p>
          <a:endParaRPr lang="en-US"/>
        </a:p>
      </dgm:t>
    </dgm:pt>
    <dgm:pt modelId="{33362BEE-536C-46E4-8749-9B2D5B73C0EF}">
      <dgm:prSet phldrT="[Text]" phldr="0"/>
      <dgm:spPr/>
      <dgm:t>
        <a:bodyPr/>
        <a:lstStyle/>
        <a:p>
          <a:pPr rtl="0"/>
          <a:r>
            <a:rPr lang="en-US">
              <a:latin typeface="Poppins"/>
              <a:cs typeface="Poppins"/>
            </a:rPr>
            <a:t>Role of APCs: Dendritic cells and other antigen-presenting cells (APCs) capture and present these neoantigens on MHC molecules.</a:t>
          </a:r>
        </a:p>
      </dgm:t>
    </dgm:pt>
    <dgm:pt modelId="{86E2982E-F55C-4C22-9C50-7999E181DC9F}" type="parTrans" cxnId="{688A7A69-54F6-449F-A845-8425BD9F65D6}">
      <dgm:prSet/>
      <dgm:spPr/>
      <dgm:t>
        <a:bodyPr/>
        <a:lstStyle/>
        <a:p>
          <a:endParaRPr lang="en-US"/>
        </a:p>
      </dgm:t>
    </dgm:pt>
    <dgm:pt modelId="{F7A12626-18EC-4640-8849-EFC35B7F99D0}" type="sibTrans" cxnId="{688A7A69-54F6-449F-A845-8425BD9F65D6}">
      <dgm:prSet/>
      <dgm:spPr/>
      <dgm:t>
        <a:bodyPr/>
        <a:lstStyle/>
        <a:p>
          <a:endParaRPr lang="en-US"/>
        </a:p>
      </dgm:t>
    </dgm:pt>
    <dgm:pt modelId="{F037EACB-4AA9-47DD-AFEA-DFEF873EF121}">
      <dgm:prSet phldr="0"/>
      <dgm:spPr/>
      <dgm:t>
        <a:bodyPr/>
        <a:lstStyle/>
        <a:p>
          <a:pPr rtl="0"/>
          <a:r>
            <a:rPr lang="en-US">
              <a:latin typeface="Poppins"/>
              <a:cs typeface="Poppins"/>
            </a:rPr>
            <a:t> Alterations in Cell Surface Proteins: The innate immune system is triggered by changes in tumor-associated antigens (TAAs) on cancer cells.</a:t>
          </a:r>
        </a:p>
      </dgm:t>
    </dgm:pt>
    <dgm:pt modelId="{E2B584A4-79E4-49C7-A12B-74AB23C8A66D}" type="parTrans" cxnId="{36478446-FE02-4E22-9B8E-23996999BE0A}">
      <dgm:prSet/>
      <dgm:spPr/>
      <dgm:t>
        <a:bodyPr/>
        <a:lstStyle/>
        <a:p>
          <a:endParaRPr lang="en-US"/>
        </a:p>
      </dgm:t>
    </dgm:pt>
    <dgm:pt modelId="{E8321AA8-1791-4F4D-9263-DC19EC2B95A9}" type="sibTrans" cxnId="{36478446-FE02-4E22-9B8E-23996999BE0A}">
      <dgm:prSet/>
      <dgm:spPr/>
      <dgm:t>
        <a:bodyPr/>
        <a:lstStyle/>
        <a:p>
          <a:endParaRPr lang="en-US"/>
        </a:p>
      </dgm:t>
    </dgm:pt>
    <dgm:pt modelId="{5BB9EB42-FB27-4FBA-8444-10676E2418D5}">
      <dgm:prSet phldr="0"/>
      <dgm:spPr/>
      <dgm:t>
        <a:bodyPr/>
        <a:lstStyle/>
        <a:p>
          <a:pPr rtl="0"/>
          <a:r>
            <a:rPr lang="en-US">
              <a:latin typeface="Poppins"/>
              <a:cs typeface="Poppins"/>
            </a:rPr>
            <a:t> Complement-Mediated Death: Activation leads to tumor cell destruction either directly through the membrane attack complex (MAC) or indirectly by enhancing inflammation and opsonization to promote phagocytosis.</a:t>
          </a:r>
        </a:p>
      </dgm:t>
    </dgm:pt>
    <dgm:pt modelId="{7E99491E-F722-4334-9EBA-90D6F4CB0648}" type="parTrans" cxnId="{EAE1EDA0-FAE5-43E8-884A-03347C52FB1B}">
      <dgm:prSet/>
      <dgm:spPr/>
      <dgm:t>
        <a:bodyPr/>
        <a:lstStyle/>
        <a:p>
          <a:endParaRPr lang="en-US"/>
        </a:p>
      </dgm:t>
    </dgm:pt>
    <dgm:pt modelId="{05C17C3A-E0EF-48BD-85E1-B63AED08F34B}" type="sibTrans" cxnId="{EAE1EDA0-FAE5-43E8-884A-03347C52FB1B}">
      <dgm:prSet/>
      <dgm:spPr/>
      <dgm:t>
        <a:bodyPr/>
        <a:lstStyle/>
        <a:p>
          <a:endParaRPr lang="en-US"/>
        </a:p>
      </dgm:t>
    </dgm:pt>
    <dgm:pt modelId="{AF1FE3E9-82D8-40AB-960C-C0272E9C8C18}">
      <dgm:prSet phldr="0"/>
      <dgm:spPr/>
      <dgm:t>
        <a:bodyPr/>
        <a:lstStyle/>
        <a:p>
          <a:pPr rtl="0"/>
          <a:r>
            <a:rPr lang="en-US">
              <a:latin typeface="Poppins"/>
              <a:cs typeface="Poppins"/>
            </a:rPr>
            <a:t> Activation of CD4+ T Cells: Engagement with MHC class II on APCs primes CD4+ T cells, leading to the activation of CD8+ cytotoxic T cells and B cells.</a:t>
          </a:r>
        </a:p>
      </dgm:t>
    </dgm:pt>
    <dgm:pt modelId="{499C1A54-7BE2-4ED1-82AA-5A90112CF441}" type="parTrans" cxnId="{6AD4019C-68BB-477C-B41B-576ED6C39A64}">
      <dgm:prSet/>
      <dgm:spPr/>
      <dgm:t>
        <a:bodyPr/>
        <a:lstStyle/>
        <a:p>
          <a:endParaRPr lang="en-US"/>
        </a:p>
      </dgm:t>
    </dgm:pt>
    <dgm:pt modelId="{F6C61F10-C9C1-4567-8F55-E20864551A07}" type="sibTrans" cxnId="{6AD4019C-68BB-477C-B41B-576ED6C39A64}">
      <dgm:prSet/>
      <dgm:spPr/>
      <dgm:t>
        <a:bodyPr/>
        <a:lstStyle/>
        <a:p>
          <a:endParaRPr lang="en-US"/>
        </a:p>
      </dgm:t>
    </dgm:pt>
    <dgm:pt modelId="{D3FA7DF7-B170-40D2-9D8C-8C96F888D304}">
      <dgm:prSet phldr="0"/>
      <dgm:spPr/>
      <dgm:t>
        <a:bodyPr/>
        <a:lstStyle/>
        <a:p>
          <a:pPr rtl="0"/>
          <a:r>
            <a:rPr lang="en-US">
              <a:latin typeface="Poppins"/>
              <a:cs typeface="Poppins"/>
            </a:rPr>
            <a:t> Memory and IL-2 Production: Activated CD4+ T cells form memory T cells for rapid future responses and produce interleukin-2 (IL-2), boosting T cell proliferation and survival, enhancing the immune attack on cancer cells.</a:t>
          </a:r>
        </a:p>
      </dgm:t>
    </dgm:pt>
    <dgm:pt modelId="{B5EC2E4F-348F-4A06-BC17-FA63A0AD1242}" type="parTrans" cxnId="{4BD43030-B21F-4586-AE61-0215A7C6CA7A}">
      <dgm:prSet/>
      <dgm:spPr/>
      <dgm:t>
        <a:bodyPr/>
        <a:lstStyle/>
        <a:p>
          <a:endParaRPr lang="en-US"/>
        </a:p>
      </dgm:t>
    </dgm:pt>
    <dgm:pt modelId="{1F676965-6DB7-4D67-850A-7EA12F97CB27}" type="sibTrans" cxnId="{4BD43030-B21F-4586-AE61-0215A7C6CA7A}">
      <dgm:prSet/>
      <dgm:spPr/>
      <dgm:t>
        <a:bodyPr/>
        <a:lstStyle/>
        <a:p>
          <a:endParaRPr lang="en-US"/>
        </a:p>
      </dgm:t>
    </dgm:pt>
    <dgm:pt modelId="{F70B887E-4325-43DB-92FF-6D717A06226F}" type="pres">
      <dgm:prSet presAssocID="{95AF3016-9D1F-45DF-9CB9-FEDE58102B22}" presName="theList" presStyleCnt="0">
        <dgm:presLayoutVars>
          <dgm:dir/>
          <dgm:animLvl val="lvl"/>
          <dgm:resizeHandles val="exact"/>
        </dgm:presLayoutVars>
      </dgm:prSet>
      <dgm:spPr/>
    </dgm:pt>
    <dgm:pt modelId="{20348552-F626-4841-9684-BC17F92200DF}" type="pres">
      <dgm:prSet presAssocID="{BCE740F1-4620-4CF9-87FB-2A77E10A1A90}" presName="compNode" presStyleCnt="0"/>
      <dgm:spPr/>
    </dgm:pt>
    <dgm:pt modelId="{204A1591-E5EA-49BB-8ADE-21AF00A820C5}" type="pres">
      <dgm:prSet presAssocID="{BCE740F1-4620-4CF9-87FB-2A77E10A1A90}" presName="aNode" presStyleLbl="bgShp" presStyleIdx="0" presStyleCnt="2"/>
      <dgm:spPr/>
    </dgm:pt>
    <dgm:pt modelId="{A2240371-EA00-4DFE-9887-174D3E84B4C4}" type="pres">
      <dgm:prSet presAssocID="{BCE740F1-4620-4CF9-87FB-2A77E10A1A90}" presName="textNode" presStyleLbl="bgShp" presStyleIdx="0" presStyleCnt="2"/>
      <dgm:spPr/>
    </dgm:pt>
    <dgm:pt modelId="{40DABFD0-1924-4837-A8C8-FA6BC58175BB}" type="pres">
      <dgm:prSet presAssocID="{BCE740F1-4620-4CF9-87FB-2A77E10A1A90}" presName="compChildNode" presStyleCnt="0"/>
      <dgm:spPr/>
    </dgm:pt>
    <dgm:pt modelId="{B151954E-42D8-47FA-8470-6BB96F0C4078}" type="pres">
      <dgm:prSet presAssocID="{BCE740F1-4620-4CF9-87FB-2A77E10A1A90}" presName="theInnerList" presStyleCnt="0"/>
      <dgm:spPr/>
    </dgm:pt>
    <dgm:pt modelId="{048298E8-4D18-4AB0-B461-4F2AE2FC63CA}" type="pres">
      <dgm:prSet presAssocID="{F037EACB-4AA9-47DD-AFEA-DFEF873EF121}" presName="childNode" presStyleLbl="node1" presStyleIdx="0" presStyleCnt="7">
        <dgm:presLayoutVars>
          <dgm:bulletEnabled val="1"/>
        </dgm:presLayoutVars>
      </dgm:prSet>
      <dgm:spPr/>
    </dgm:pt>
    <dgm:pt modelId="{5997F015-9D42-450C-8058-D2A402B538F5}" type="pres">
      <dgm:prSet presAssocID="{F037EACB-4AA9-47DD-AFEA-DFEF873EF121}" presName="aSpace2" presStyleCnt="0"/>
      <dgm:spPr/>
    </dgm:pt>
    <dgm:pt modelId="{45006487-116F-4092-9DA7-BF7F659C0216}" type="pres">
      <dgm:prSet presAssocID="{9158C12D-B80D-4160-9B63-15A544B21AFC}" presName="childNode" presStyleLbl="node1" presStyleIdx="1" presStyleCnt="7">
        <dgm:presLayoutVars>
          <dgm:bulletEnabled val="1"/>
        </dgm:presLayoutVars>
      </dgm:prSet>
      <dgm:spPr/>
    </dgm:pt>
    <dgm:pt modelId="{C5059B29-7E50-4841-A031-BB2205DFC631}" type="pres">
      <dgm:prSet presAssocID="{9158C12D-B80D-4160-9B63-15A544B21AFC}" presName="aSpace2" presStyleCnt="0"/>
      <dgm:spPr/>
    </dgm:pt>
    <dgm:pt modelId="{CDB997EF-5704-494C-AAD0-749D2A601AA7}" type="pres">
      <dgm:prSet presAssocID="{5BB9EB42-FB27-4FBA-8444-10676E2418D5}" presName="childNode" presStyleLbl="node1" presStyleIdx="2" presStyleCnt="7">
        <dgm:presLayoutVars>
          <dgm:bulletEnabled val="1"/>
        </dgm:presLayoutVars>
      </dgm:prSet>
      <dgm:spPr/>
    </dgm:pt>
    <dgm:pt modelId="{7798945C-1525-49E1-822E-7D82522320A7}" type="pres">
      <dgm:prSet presAssocID="{BCE740F1-4620-4CF9-87FB-2A77E10A1A90}" presName="aSpace" presStyleCnt="0"/>
      <dgm:spPr/>
    </dgm:pt>
    <dgm:pt modelId="{B1557677-D6B5-4740-9AD4-A12CE84F4C97}" type="pres">
      <dgm:prSet presAssocID="{24A83D4D-E865-40A6-A334-F3747590E67E}" presName="compNode" presStyleCnt="0"/>
      <dgm:spPr/>
    </dgm:pt>
    <dgm:pt modelId="{EF045864-CA68-40CB-A6E0-0487368308A9}" type="pres">
      <dgm:prSet presAssocID="{24A83D4D-E865-40A6-A334-F3747590E67E}" presName="aNode" presStyleLbl="bgShp" presStyleIdx="1" presStyleCnt="2"/>
      <dgm:spPr/>
    </dgm:pt>
    <dgm:pt modelId="{8B99EEEA-51E0-40D0-ABFF-B311791ADE46}" type="pres">
      <dgm:prSet presAssocID="{24A83D4D-E865-40A6-A334-F3747590E67E}" presName="textNode" presStyleLbl="bgShp" presStyleIdx="1" presStyleCnt="2"/>
      <dgm:spPr/>
    </dgm:pt>
    <dgm:pt modelId="{BDBA27F7-6BAB-47D0-8DE5-1386DA4331DD}" type="pres">
      <dgm:prSet presAssocID="{24A83D4D-E865-40A6-A334-F3747590E67E}" presName="compChildNode" presStyleCnt="0"/>
      <dgm:spPr/>
    </dgm:pt>
    <dgm:pt modelId="{66FCE7BC-86E6-4903-BFD0-7449B2323AB2}" type="pres">
      <dgm:prSet presAssocID="{24A83D4D-E865-40A6-A334-F3747590E67E}" presName="theInnerList" presStyleCnt="0"/>
      <dgm:spPr/>
    </dgm:pt>
    <dgm:pt modelId="{FAB6D1BB-C619-4A0C-855C-C2F0BC095F68}" type="pres">
      <dgm:prSet presAssocID="{06DE910B-3EE1-4C15-9BB1-2016631F7AC4}" presName="childNode" presStyleLbl="node1" presStyleIdx="3" presStyleCnt="7">
        <dgm:presLayoutVars>
          <dgm:bulletEnabled val="1"/>
        </dgm:presLayoutVars>
      </dgm:prSet>
      <dgm:spPr/>
    </dgm:pt>
    <dgm:pt modelId="{CDE95D95-DE3B-424A-B646-754EC9DE1FE9}" type="pres">
      <dgm:prSet presAssocID="{06DE910B-3EE1-4C15-9BB1-2016631F7AC4}" presName="aSpace2" presStyleCnt="0"/>
      <dgm:spPr/>
    </dgm:pt>
    <dgm:pt modelId="{9FE0562B-D6C8-41C4-B7B5-BAA35E3B996E}" type="pres">
      <dgm:prSet presAssocID="{33362BEE-536C-46E4-8749-9B2D5B73C0EF}" presName="childNode" presStyleLbl="node1" presStyleIdx="4" presStyleCnt="7">
        <dgm:presLayoutVars>
          <dgm:bulletEnabled val="1"/>
        </dgm:presLayoutVars>
      </dgm:prSet>
      <dgm:spPr/>
    </dgm:pt>
    <dgm:pt modelId="{B18AB6D1-6C7E-4EF9-B2FC-3AF7A12A401F}" type="pres">
      <dgm:prSet presAssocID="{33362BEE-536C-46E4-8749-9B2D5B73C0EF}" presName="aSpace2" presStyleCnt="0"/>
      <dgm:spPr/>
    </dgm:pt>
    <dgm:pt modelId="{F8F0B868-CB3C-47EF-A7D9-E89E3C24CCC9}" type="pres">
      <dgm:prSet presAssocID="{AF1FE3E9-82D8-40AB-960C-C0272E9C8C18}" presName="childNode" presStyleLbl="node1" presStyleIdx="5" presStyleCnt="7">
        <dgm:presLayoutVars>
          <dgm:bulletEnabled val="1"/>
        </dgm:presLayoutVars>
      </dgm:prSet>
      <dgm:spPr/>
    </dgm:pt>
    <dgm:pt modelId="{087BCB06-8DB6-4E83-9FC3-C05D1C7A592B}" type="pres">
      <dgm:prSet presAssocID="{AF1FE3E9-82D8-40AB-960C-C0272E9C8C18}" presName="aSpace2" presStyleCnt="0"/>
      <dgm:spPr/>
    </dgm:pt>
    <dgm:pt modelId="{EE1E8D27-68F9-405E-82F6-7FD0B8C4D893}" type="pres">
      <dgm:prSet presAssocID="{D3FA7DF7-B170-40D2-9D8C-8C96F888D304}" presName="childNode" presStyleLbl="node1" presStyleIdx="6" presStyleCnt="7">
        <dgm:presLayoutVars>
          <dgm:bulletEnabled val="1"/>
        </dgm:presLayoutVars>
      </dgm:prSet>
      <dgm:spPr/>
    </dgm:pt>
  </dgm:ptLst>
  <dgm:cxnLst>
    <dgm:cxn modelId="{7B0ECB0E-C72B-934E-AE24-AB3ECD198D4C}" type="presOf" srcId="{33362BEE-536C-46E4-8749-9B2D5B73C0EF}" destId="{9FE0562B-D6C8-41C4-B7B5-BAA35E3B996E}" srcOrd="0" destOrd="0" presId="urn:microsoft.com/office/officeart/2005/8/layout/lProcess2"/>
    <dgm:cxn modelId="{BE1AD417-5F5E-4B66-8BF6-CA2BAE28C391}" srcId="{24A83D4D-E865-40A6-A334-F3747590E67E}" destId="{06DE910B-3EE1-4C15-9BB1-2016631F7AC4}" srcOrd="0" destOrd="0" parTransId="{C785CF67-FAB7-4957-8F5D-1EB7DC6F10BC}" sibTransId="{4DEDEA61-7CBF-4563-AB11-2FE3DBAA3581}"/>
    <dgm:cxn modelId="{0A79C724-CE61-C743-832D-B322FE16171E}" type="presOf" srcId="{BCE740F1-4620-4CF9-87FB-2A77E10A1A90}" destId="{A2240371-EA00-4DFE-9887-174D3E84B4C4}" srcOrd="1" destOrd="0" presId="urn:microsoft.com/office/officeart/2005/8/layout/lProcess2"/>
    <dgm:cxn modelId="{BAB2D729-FE79-5D4B-B69A-0C46B2951D16}" type="presOf" srcId="{BCE740F1-4620-4CF9-87FB-2A77E10A1A90}" destId="{204A1591-E5EA-49BB-8ADE-21AF00A820C5}" srcOrd="0" destOrd="0" presId="urn:microsoft.com/office/officeart/2005/8/layout/lProcess2"/>
    <dgm:cxn modelId="{4BD43030-B21F-4586-AE61-0215A7C6CA7A}" srcId="{24A83D4D-E865-40A6-A334-F3747590E67E}" destId="{D3FA7DF7-B170-40D2-9D8C-8C96F888D304}" srcOrd="3" destOrd="0" parTransId="{B5EC2E4F-348F-4A06-BC17-FA63A0AD1242}" sibTransId="{1F676965-6DB7-4D67-850A-7EA12F97CB27}"/>
    <dgm:cxn modelId="{9DC0C132-55F2-1347-84C2-7F5D4948CFDD}" type="presOf" srcId="{95AF3016-9D1F-45DF-9CB9-FEDE58102B22}" destId="{F70B887E-4325-43DB-92FF-6D717A06226F}" srcOrd="0" destOrd="0" presId="urn:microsoft.com/office/officeart/2005/8/layout/lProcess2"/>
    <dgm:cxn modelId="{076F973A-B2F2-492B-B19D-188A4F4AA3DC}" srcId="{BCE740F1-4620-4CF9-87FB-2A77E10A1A90}" destId="{9158C12D-B80D-4160-9B63-15A544B21AFC}" srcOrd="1" destOrd="0" parTransId="{313D3214-09B0-4986-97B7-23F70E60F3B0}" sibTransId="{7671AF77-2ADA-4C19-AC22-A467EE31CF8D}"/>
    <dgm:cxn modelId="{4A3B693B-7640-AD4F-9709-96AD778325D8}" type="presOf" srcId="{5BB9EB42-FB27-4FBA-8444-10676E2418D5}" destId="{CDB997EF-5704-494C-AAD0-749D2A601AA7}" srcOrd="0" destOrd="0" presId="urn:microsoft.com/office/officeart/2005/8/layout/lProcess2"/>
    <dgm:cxn modelId="{36478446-FE02-4E22-9B8E-23996999BE0A}" srcId="{BCE740F1-4620-4CF9-87FB-2A77E10A1A90}" destId="{F037EACB-4AA9-47DD-AFEA-DFEF873EF121}" srcOrd="0" destOrd="0" parTransId="{E2B584A4-79E4-49C7-A12B-74AB23C8A66D}" sibTransId="{E8321AA8-1791-4F4D-9263-DC19EC2B95A9}"/>
    <dgm:cxn modelId="{4099BD4E-2D5F-7F4C-A73F-2EDA7A458816}" type="presOf" srcId="{F037EACB-4AA9-47DD-AFEA-DFEF873EF121}" destId="{048298E8-4D18-4AB0-B461-4F2AE2FC63CA}" srcOrd="0" destOrd="0" presId="urn:microsoft.com/office/officeart/2005/8/layout/lProcess2"/>
    <dgm:cxn modelId="{20054B5F-18B3-FA4E-B934-20B4D6847C27}" type="presOf" srcId="{AF1FE3E9-82D8-40AB-960C-C0272E9C8C18}" destId="{F8F0B868-CB3C-47EF-A7D9-E89E3C24CCC9}" srcOrd="0" destOrd="0" presId="urn:microsoft.com/office/officeart/2005/8/layout/lProcess2"/>
    <dgm:cxn modelId="{688A7A69-54F6-449F-A845-8425BD9F65D6}" srcId="{24A83D4D-E865-40A6-A334-F3747590E67E}" destId="{33362BEE-536C-46E4-8749-9B2D5B73C0EF}" srcOrd="1" destOrd="0" parTransId="{86E2982E-F55C-4C22-9C50-7999E181DC9F}" sibTransId="{F7A12626-18EC-4640-8849-EFC35B7F99D0}"/>
    <dgm:cxn modelId="{6AD4019C-68BB-477C-B41B-576ED6C39A64}" srcId="{24A83D4D-E865-40A6-A334-F3747590E67E}" destId="{AF1FE3E9-82D8-40AB-960C-C0272E9C8C18}" srcOrd="2" destOrd="0" parTransId="{499C1A54-7BE2-4ED1-82AA-5A90112CF441}" sibTransId="{F6C61F10-C9C1-4567-8F55-E20864551A07}"/>
    <dgm:cxn modelId="{EAE1EDA0-FAE5-43E8-884A-03347C52FB1B}" srcId="{BCE740F1-4620-4CF9-87FB-2A77E10A1A90}" destId="{5BB9EB42-FB27-4FBA-8444-10676E2418D5}" srcOrd="2" destOrd="0" parTransId="{7E99491E-F722-4334-9EBA-90D6F4CB0648}" sibTransId="{05C17C3A-E0EF-48BD-85E1-B63AED08F34B}"/>
    <dgm:cxn modelId="{5D272FA1-C0F7-4D05-A30E-EB7E8A2EAFDA}" srcId="{95AF3016-9D1F-45DF-9CB9-FEDE58102B22}" destId="{BCE740F1-4620-4CF9-87FB-2A77E10A1A90}" srcOrd="0" destOrd="0" parTransId="{B51FAB8C-9973-4824-9117-F2D0E762B513}" sibTransId="{D2E5E051-5D57-4465-8191-CDC40A6D79D4}"/>
    <dgm:cxn modelId="{4AA90BA5-0A75-DC4A-BECA-7FED757B6049}" type="presOf" srcId="{24A83D4D-E865-40A6-A334-F3747590E67E}" destId="{8B99EEEA-51E0-40D0-ABFF-B311791ADE46}" srcOrd="1" destOrd="0" presId="urn:microsoft.com/office/officeart/2005/8/layout/lProcess2"/>
    <dgm:cxn modelId="{06345EAD-EA91-1C49-8505-68209550CAEC}" type="presOf" srcId="{24A83D4D-E865-40A6-A334-F3747590E67E}" destId="{EF045864-CA68-40CB-A6E0-0487368308A9}" srcOrd="0" destOrd="0" presId="urn:microsoft.com/office/officeart/2005/8/layout/lProcess2"/>
    <dgm:cxn modelId="{42F616BE-B8E6-2540-B701-69CB7766E294}" type="presOf" srcId="{D3FA7DF7-B170-40D2-9D8C-8C96F888D304}" destId="{EE1E8D27-68F9-405E-82F6-7FD0B8C4D893}" srcOrd="0" destOrd="0" presId="urn:microsoft.com/office/officeart/2005/8/layout/lProcess2"/>
    <dgm:cxn modelId="{D07397D0-B2EE-D44D-82CA-5B6C144677F6}" type="presOf" srcId="{06DE910B-3EE1-4C15-9BB1-2016631F7AC4}" destId="{FAB6D1BB-C619-4A0C-855C-C2F0BC095F68}" srcOrd="0" destOrd="0" presId="urn:microsoft.com/office/officeart/2005/8/layout/lProcess2"/>
    <dgm:cxn modelId="{BBCEA6E1-144B-4D01-9201-9A86E718A3C5}" srcId="{95AF3016-9D1F-45DF-9CB9-FEDE58102B22}" destId="{24A83D4D-E865-40A6-A334-F3747590E67E}" srcOrd="1" destOrd="0" parTransId="{97E43251-E211-4FB2-B930-E18EA985FACD}" sibTransId="{D2BEAF62-3051-4087-BAC5-0E4DA0099B9C}"/>
    <dgm:cxn modelId="{7C2736E2-D72F-BA42-8EAF-3494F7B49044}" type="presOf" srcId="{9158C12D-B80D-4160-9B63-15A544B21AFC}" destId="{45006487-116F-4092-9DA7-BF7F659C0216}" srcOrd="0" destOrd="0" presId="urn:microsoft.com/office/officeart/2005/8/layout/lProcess2"/>
    <dgm:cxn modelId="{AE659207-7FA0-314B-8B86-E2A5D2EA5A8D}" type="presParOf" srcId="{F70B887E-4325-43DB-92FF-6D717A06226F}" destId="{20348552-F626-4841-9684-BC17F92200DF}" srcOrd="0" destOrd="0" presId="urn:microsoft.com/office/officeart/2005/8/layout/lProcess2"/>
    <dgm:cxn modelId="{4B8979E7-191B-6B44-ADAF-FB41A74DDF6C}" type="presParOf" srcId="{20348552-F626-4841-9684-BC17F92200DF}" destId="{204A1591-E5EA-49BB-8ADE-21AF00A820C5}" srcOrd="0" destOrd="0" presId="urn:microsoft.com/office/officeart/2005/8/layout/lProcess2"/>
    <dgm:cxn modelId="{8D948E47-6124-6E47-83A1-4FD9AABBD24C}" type="presParOf" srcId="{20348552-F626-4841-9684-BC17F92200DF}" destId="{A2240371-EA00-4DFE-9887-174D3E84B4C4}" srcOrd="1" destOrd="0" presId="urn:microsoft.com/office/officeart/2005/8/layout/lProcess2"/>
    <dgm:cxn modelId="{578E2DAF-245B-C44B-A2BA-BD3E90AA399F}" type="presParOf" srcId="{20348552-F626-4841-9684-BC17F92200DF}" destId="{40DABFD0-1924-4837-A8C8-FA6BC58175BB}" srcOrd="2" destOrd="0" presId="urn:microsoft.com/office/officeart/2005/8/layout/lProcess2"/>
    <dgm:cxn modelId="{83F3D50A-6C68-C54D-8AC3-31FC28986F33}" type="presParOf" srcId="{40DABFD0-1924-4837-A8C8-FA6BC58175BB}" destId="{B151954E-42D8-47FA-8470-6BB96F0C4078}" srcOrd="0" destOrd="0" presId="urn:microsoft.com/office/officeart/2005/8/layout/lProcess2"/>
    <dgm:cxn modelId="{AE84B552-4492-8C4C-8DE3-512863F20FAA}" type="presParOf" srcId="{B151954E-42D8-47FA-8470-6BB96F0C4078}" destId="{048298E8-4D18-4AB0-B461-4F2AE2FC63CA}" srcOrd="0" destOrd="0" presId="urn:microsoft.com/office/officeart/2005/8/layout/lProcess2"/>
    <dgm:cxn modelId="{47BB66D1-88F1-0746-A315-7136AA24DB0F}" type="presParOf" srcId="{B151954E-42D8-47FA-8470-6BB96F0C4078}" destId="{5997F015-9D42-450C-8058-D2A402B538F5}" srcOrd="1" destOrd="0" presId="urn:microsoft.com/office/officeart/2005/8/layout/lProcess2"/>
    <dgm:cxn modelId="{1314D0C2-6718-F04C-8D6B-51620531AB4A}" type="presParOf" srcId="{B151954E-42D8-47FA-8470-6BB96F0C4078}" destId="{45006487-116F-4092-9DA7-BF7F659C0216}" srcOrd="2" destOrd="0" presId="urn:microsoft.com/office/officeart/2005/8/layout/lProcess2"/>
    <dgm:cxn modelId="{DC7C720C-FFC3-DD45-998A-5D86C92C52D2}" type="presParOf" srcId="{B151954E-42D8-47FA-8470-6BB96F0C4078}" destId="{C5059B29-7E50-4841-A031-BB2205DFC631}" srcOrd="3" destOrd="0" presId="urn:microsoft.com/office/officeart/2005/8/layout/lProcess2"/>
    <dgm:cxn modelId="{938CFD66-FBC2-6A47-AE81-E53728ABD58E}" type="presParOf" srcId="{B151954E-42D8-47FA-8470-6BB96F0C4078}" destId="{CDB997EF-5704-494C-AAD0-749D2A601AA7}" srcOrd="4" destOrd="0" presId="urn:microsoft.com/office/officeart/2005/8/layout/lProcess2"/>
    <dgm:cxn modelId="{969A8BDB-0BA0-894E-904A-3D120E6C57B9}" type="presParOf" srcId="{F70B887E-4325-43DB-92FF-6D717A06226F}" destId="{7798945C-1525-49E1-822E-7D82522320A7}" srcOrd="1" destOrd="0" presId="urn:microsoft.com/office/officeart/2005/8/layout/lProcess2"/>
    <dgm:cxn modelId="{3D35BAFC-78F1-3940-BC91-92D4ADA1E723}" type="presParOf" srcId="{F70B887E-4325-43DB-92FF-6D717A06226F}" destId="{B1557677-D6B5-4740-9AD4-A12CE84F4C97}" srcOrd="2" destOrd="0" presId="urn:microsoft.com/office/officeart/2005/8/layout/lProcess2"/>
    <dgm:cxn modelId="{6D46F2A6-E880-8243-920A-CD81443E185E}" type="presParOf" srcId="{B1557677-D6B5-4740-9AD4-A12CE84F4C97}" destId="{EF045864-CA68-40CB-A6E0-0487368308A9}" srcOrd="0" destOrd="0" presId="urn:microsoft.com/office/officeart/2005/8/layout/lProcess2"/>
    <dgm:cxn modelId="{3BBA5D54-C54A-D044-8391-39263498F416}" type="presParOf" srcId="{B1557677-D6B5-4740-9AD4-A12CE84F4C97}" destId="{8B99EEEA-51E0-40D0-ABFF-B311791ADE46}" srcOrd="1" destOrd="0" presId="urn:microsoft.com/office/officeart/2005/8/layout/lProcess2"/>
    <dgm:cxn modelId="{44E4F5C7-65C4-364B-8B46-63BBAE4C3260}" type="presParOf" srcId="{B1557677-D6B5-4740-9AD4-A12CE84F4C97}" destId="{BDBA27F7-6BAB-47D0-8DE5-1386DA4331DD}" srcOrd="2" destOrd="0" presId="urn:microsoft.com/office/officeart/2005/8/layout/lProcess2"/>
    <dgm:cxn modelId="{937A8942-31B3-F149-A9FD-BF5896AEC08C}" type="presParOf" srcId="{BDBA27F7-6BAB-47D0-8DE5-1386DA4331DD}" destId="{66FCE7BC-86E6-4903-BFD0-7449B2323AB2}" srcOrd="0" destOrd="0" presId="urn:microsoft.com/office/officeart/2005/8/layout/lProcess2"/>
    <dgm:cxn modelId="{91120E4F-4810-3E4B-8BB8-1BCB59224A40}" type="presParOf" srcId="{66FCE7BC-86E6-4903-BFD0-7449B2323AB2}" destId="{FAB6D1BB-C619-4A0C-855C-C2F0BC095F68}" srcOrd="0" destOrd="0" presId="urn:microsoft.com/office/officeart/2005/8/layout/lProcess2"/>
    <dgm:cxn modelId="{7E4414CB-608A-F442-BA09-7128EE52FF13}" type="presParOf" srcId="{66FCE7BC-86E6-4903-BFD0-7449B2323AB2}" destId="{CDE95D95-DE3B-424A-B646-754EC9DE1FE9}" srcOrd="1" destOrd="0" presId="urn:microsoft.com/office/officeart/2005/8/layout/lProcess2"/>
    <dgm:cxn modelId="{5313F60A-A8CE-2841-95DF-644FA3890BA3}" type="presParOf" srcId="{66FCE7BC-86E6-4903-BFD0-7449B2323AB2}" destId="{9FE0562B-D6C8-41C4-B7B5-BAA35E3B996E}" srcOrd="2" destOrd="0" presId="urn:microsoft.com/office/officeart/2005/8/layout/lProcess2"/>
    <dgm:cxn modelId="{2F4ADB00-B520-EF42-97F5-97378DAA7CD2}" type="presParOf" srcId="{66FCE7BC-86E6-4903-BFD0-7449B2323AB2}" destId="{B18AB6D1-6C7E-4EF9-B2FC-3AF7A12A401F}" srcOrd="3" destOrd="0" presId="urn:microsoft.com/office/officeart/2005/8/layout/lProcess2"/>
    <dgm:cxn modelId="{F34453A9-8745-9945-9838-13FFE0E253E8}" type="presParOf" srcId="{66FCE7BC-86E6-4903-BFD0-7449B2323AB2}" destId="{F8F0B868-CB3C-47EF-A7D9-E89E3C24CCC9}" srcOrd="4" destOrd="0" presId="urn:microsoft.com/office/officeart/2005/8/layout/lProcess2"/>
    <dgm:cxn modelId="{0E6F743E-E85F-0D41-8BB9-5DD3A8E9E61F}" type="presParOf" srcId="{66FCE7BC-86E6-4903-BFD0-7449B2323AB2}" destId="{087BCB06-8DB6-4E83-9FC3-C05D1C7A592B}" srcOrd="5" destOrd="0" presId="urn:microsoft.com/office/officeart/2005/8/layout/lProcess2"/>
    <dgm:cxn modelId="{B2162AFE-7F8C-E24D-A904-DD9179406DDF}" type="presParOf" srcId="{66FCE7BC-86E6-4903-BFD0-7449B2323AB2}" destId="{EE1E8D27-68F9-405E-82F6-7FD0B8C4D893}" srcOrd="6" destOrd="0" presId="urn:microsoft.com/office/officeart/2005/8/layout/lProcess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8EB4687-F589-41BD-80EA-E35D73339F46}"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US"/>
        </a:p>
      </dgm:t>
    </dgm:pt>
    <dgm:pt modelId="{2339D284-6993-48C5-8BA0-7C1D98510960}">
      <dgm:prSet phldrT="[Text]" phldr="0"/>
      <dgm:spPr/>
      <dgm:t>
        <a:bodyPr/>
        <a:lstStyle/>
        <a:p>
          <a:pPr rtl="0"/>
          <a:r>
            <a:rPr lang="en-US">
              <a:latin typeface="Arial"/>
            </a:rPr>
            <a:t> Lymphoma</a:t>
          </a:r>
        </a:p>
      </dgm:t>
    </dgm:pt>
    <dgm:pt modelId="{848D4CC4-33A2-45A9-A94A-63502CD1BE0D}" type="parTrans" cxnId="{6DB03667-AD45-4427-A3FD-9F1B68FF2575}">
      <dgm:prSet/>
      <dgm:spPr/>
      <dgm:t>
        <a:bodyPr/>
        <a:lstStyle/>
        <a:p>
          <a:endParaRPr lang="en-US"/>
        </a:p>
      </dgm:t>
    </dgm:pt>
    <dgm:pt modelId="{37648AFC-E08D-4082-9DDE-198EDBF92199}" type="sibTrans" cxnId="{6DB03667-AD45-4427-A3FD-9F1B68FF2575}">
      <dgm:prSet/>
      <dgm:spPr/>
      <dgm:t>
        <a:bodyPr/>
        <a:lstStyle/>
        <a:p>
          <a:endParaRPr lang="en-US"/>
        </a:p>
      </dgm:t>
    </dgm:pt>
    <dgm:pt modelId="{8E6BF016-ACB9-4A2D-9F70-5EA940AE5FA3}">
      <dgm:prSet phldrT="[Text]" phldr="0"/>
      <dgm:spPr/>
      <dgm:t>
        <a:bodyPr/>
        <a:lstStyle/>
        <a:p>
          <a:endParaRPr lang="en-US"/>
        </a:p>
      </dgm:t>
    </dgm:pt>
    <dgm:pt modelId="{280D914B-F380-4BD8-9D34-2BF1DC6CB1F6}" type="parTrans" cxnId="{3DC09C30-8FF7-4D75-BEC3-1583D07ED489}">
      <dgm:prSet/>
      <dgm:spPr/>
      <dgm:t>
        <a:bodyPr/>
        <a:lstStyle/>
        <a:p>
          <a:endParaRPr lang="en-US"/>
        </a:p>
      </dgm:t>
    </dgm:pt>
    <dgm:pt modelId="{136D3FC6-3F0E-4609-A0E6-9A1A88C4CD47}" type="sibTrans" cxnId="{3DC09C30-8FF7-4D75-BEC3-1583D07ED489}">
      <dgm:prSet/>
      <dgm:spPr/>
      <dgm:t>
        <a:bodyPr/>
        <a:lstStyle/>
        <a:p>
          <a:endParaRPr lang="en-US"/>
        </a:p>
      </dgm:t>
    </dgm:pt>
    <dgm:pt modelId="{CCC3A905-99CA-48BC-B1C5-6849F46121B9}">
      <dgm:prSet phldrT="[Text]" phldr="0"/>
      <dgm:spPr/>
      <dgm:t>
        <a:bodyPr/>
        <a:lstStyle/>
        <a:p>
          <a:endParaRPr lang="en-US"/>
        </a:p>
      </dgm:t>
    </dgm:pt>
    <dgm:pt modelId="{2279E978-208E-454D-9B00-86F0681EC9BE}" type="parTrans" cxnId="{344FCD71-86F4-41F6-86EA-BC0DE99BFE99}">
      <dgm:prSet/>
      <dgm:spPr/>
      <dgm:t>
        <a:bodyPr/>
        <a:lstStyle/>
        <a:p>
          <a:endParaRPr lang="en-US"/>
        </a:p>
      </dgm:t>
    </dgm:pt>
    <dgm:pt modelId="{B6FE33A4-6FE4-47E4-BCFA-DE3FC4CEFE39}" type="sibTrans" cxnId="{344FCD71-86F4-41F6-86EA-BC0DE99BFE99}">
      <dgm:prSet/>
      <dgm:spPr/>
      <dgm:t>
        <a:bodyPr/>
        <a:lstStyle/>
        <a:p>
          <a:endParaRPr lang="en-US"/>
        </a:p>
      </dgm:t>
    </dgm:pt>
    <dgm:pt modelId="{66AAB863-3144-41EB-A3EB-6F142FAD9389}">
      <dgm:prSet phldr="0"/>
      <dgm:spPr/>
      <dgm:t>
        <a:bodyPr/>
        <a:lstStyle/>
        <a:p>
          <a:r>
            <a:rPr lang="en-US">
              <a:latin typeface="Poppins"/>
              <a:cs typeface="Poppins"/>
            </a:rPr>
            <a:t>Lymphoma is classified into two main types: Hodgkin lymphoma and Non-Hodgkin lymphoma, both of which originate from cells of the lymphatic system. Hodgkin lymphoma is noted for the presence of characteristic Reed-Sternberg cells and typically follows a predictable pattern of spread. Non-Hodgkin lymphoma represents a larger group of cancers that vary significantly in their behavior, depending on the lymphocyte subtype involved. Both types affect the body's ability to fight infections and perform other immune functions.</a:t>
          </a:r>
        </a:p>
      </dgm:t>
    </dgm:pt>
    <dgm:pt modelId="{D21F35BB-AEDD-4758-BBBC-8A5ACFCDCFB6}" type="parTrans" cxnId="{119E66D8-2615-4DAA-81F5-A14ECF871518}">
      <dgm:prSet/>
      <dgm:spPr/>
    </dgm:pt>
    <dgm:pt modelId="{24A12046-D0F2-4BC7-8E80-A0402E9A9ECF}" type="sibTrans" cxnId="{119E66D8-2615-4DAA-81F5-A14ECF871518}">
      <dgm:prSet/>
      <dgm:spPr/>
    </dgm:pt>
    <dgm:pt modelId="{72F0C1C7-1CEE-400E-A106-F775CFA568B6}" type="pres">
      <dgm:prSet presAssocID="{D8EB4687-F589-41BD-80EA-E35D73339F46}" presName="composite" presStyleCnt="0">
        <dgm:presLayoutVars>
          <dgm:chMax val="1"/>
          <dgm:dir/>
          <dgm:resizeHandles val="exact"/>
        </dgm:presLayoutVars>
      </dgm:prSet>
      <dgm:spPr/>
    </dgm:pt>
    <dgm:pt modelId="{52C6C0F6-CB09-48B6-826B-0AD3C3EDF8DD}" type="pres">
      <dgm:prSet presAssocID="{2339D284-6993-48C5-8BA0-7C1D98510960}" presName="roof" presStyleLbl="dkBgShp" presStyleIdx="0" presStyleCnt="2"/>
      <dgm:spPr/>
    </dgm:pt>
    <dgm:pt modelId="{C8B233F5-E2CF-460C-BD3C-98C45C88A052}" type="pres">
      <dgm:prSet presAssocID="{2339D284-6993-48C5-8BA0-7C1D98510960}" presName="pillars" presStyleCnt="0"/>
      <dgm:spPr/>
    </dgm:pt>
    <dgm:pt modelId="{6F57F2FD-8AAD-4882-80EC-BE4393EEE537}" type="pres">
      <dgm:prSet presAssocID="{2339D284-6993-48C5-8BA0-7C1D98510960}" presName="pillar1" presStyleLbl="node1" presStyleIdx="0" presStyleCnt="1">
        <dgm:presLayoutVars>
          <dgm:bulletEnabled val="1"/>
        </dgm:presLayoutVars>
      </dgm:prSet>
      <dgm:spPr/>
    </dgm:pt>
    <dgm:pt modelId="{D6E86F59-FC75-41DD-BDB0-636266A9F39C}" type="pres">
      <dgm:prSet presAssocID="{2339D284-6993-48C5-8BA0-7C1D98510960}" presName="base" presStyleLbl="dkBgShp" presStyleIdx="1" presStyleCnt="2"/>
      <dgm:spPr/>
    </dgm:pt>
  </dgm:ptLst>
  <dgm:cxnLst>
    <dgm:cxn modelId="{3DC09C30-8FF7-4D75-BEC3-1583D07ED489}" srcId="{D8EB4687-F589-41BD-80EA-E35D73339F46}" destId="{8E6BF016-ACB9-4A2D-9F70-5EA940AE5FA3}" srcOrd="1" destOrd="0" parTransId="{280D914B-F380-4BD8-9D34-2BF1DC6CB1F6}" sibTransId="{136D3FC6-3F0E-4609-A0E6-9A1A88C4CD47}"/>
    <dgm:cxn modelId="{A612C364-627B-4224-ABE0-AA54667E5C65}" type="presOf" srcId="{66AAB863-3144-41EB-A3EB-6F142FAD9389}" destId="{6F57F2FD-8AAD-4882-80EC-BE4393EEE537}" srcOrd="0" destOrd="0" presId="urn:microsoft.com/office/officeart/2005/8/layout/hList3"/>
    <dgm:cxn modelId="{6DB03667-AD45-4427-A3FD-9F1B68FF2575}" srcId="{D8EB4687-F589-41BD-80EA-E35D73339F46}" destId="{2339D284-6993-48C5-8BA0-7C1D98510960}" srcOrd="0" destOrd="0" parTransId="{848D4CC4-33A2-45A9-A94A-63502CD1BE0D}" sibTransId="{37648AFC-E08D-4082-9DDE-198EDBF92199}"/>
    <dgm:cxn modelId="{344FCD71-86F4-41F6-86EA-BC0DE99BFE99}" srcId="{8E6BF016-ACB9-4A2D-9F70-5EA940AE5FA3}" destId="{CCC3A905-99CA-48BC-B1C5-6849F46121B9}" srcOrd="0" destOrd="0" parTransId="{2279E978-208E-454D-9B00-86F0681EC9BE}" sibTransId="{B6FE33A4-6FE4-47E4-BCFA-DE3FC4CEFE39}"/>
    <dgm:cxn modelId="{0533E087-7A6D-4C38-8D18-885EA64C687C}" type="presOf" srcId="{2339D284-6993-48C5-8BA0-7C1D98510960}" destId="{52C6C0F6-CB09-48B6-826B-0AD3C3EDF8DD}" srcOrd="0" destOrd="0" presId="urn:microsoft.com/office/officeart/2005/8/layout/hList3"/>
    <dgm:cxn modelId="{3CC2B0D6-A739-49C0-BF84-69EE13C75B41}" type="presOf" srcId="{D8EB4687-F589-41BD-80EA-E35D73339F46}" destId="{72F0C1C7-1CEE-400E-A106-F775CFA568B6}" srcOrd="0" destOrd="0" presId="urn:microsoft.com/office/officeart/2005/8/layout/hList3"/>
    <dgm:cxn modelId="{119E66D8-2615-4DAA-81F5-A14ECF871518}" srcId="{2339D284-6993-48C5-8BA0-7C1D98510960}" destId="{66AAB863-3144-41EB-A3EB-6F142FAD9389}" srcOrd="0" destOrd="0" parTransId="{D21F35BB-AEDD-4758-BBBC-8A5ACFCDCFB6}" sibTransId="{24A12046-D0F2-4BC7-8E80-A0402E9A9ECF}"/>
    <dgm:cxn modelId="{5E817320-7A0E-47A7-9267-D0D19B70DCAB}" type="presParOf" srcId="{72F0C1C7-1CEE-400E-A106-F775CFA568B6}" destId="{52C6C0F6-CB09-48B6-826B-0AD3C3EDF8DD}" srcOrd="0" destOrd="0" presId="urn:microsoft.com/office/officeart/2005/8/layout/hList3"/>
    <dgm:cxn modelId="{086B2F82-9D3A-4487-86CD-DCD30037828A}" type="presParOf" srcId="{72F0C1C7-1CEE-400E-A106-F775CFA568B6}" destId="{C8B233F5-E2CF-460C-BD3C-98C45C88A052}" srcOrd="1" destOrd="0" presId="urn:microsoft.com/office/officeart/2005/8/layout/hList3"/>
    <dgm:cxn modelId="{662BD902-84A0-4C90-A5D6-A34D102CAC3F}" type="presParOf" srcId="{C8B233F5-E2CF-460C-BD3C-98C45C88A052}" destId="{6F57F2FD-8AAD-4882-80EC-BE4393EEE537}" srcOrd="0" destOrd="0" presId="urn:microsoft.com/office/officeart/2005/8/layout/hList3"/>
    <dgm:cxn modelId="{786848EA-FBC6-4C5B-BE80-406DBCB0341B}" type="presParOf" srcId="{72F0C1C7-1CEE-400E-A106-F775CFA568B6}" destId="{D6E86F59-FC75-41DD-BDB0-636266A9F39C}" srcOrd="2" destOrd="0" presId="urn:microsoft.com/office/officeart/2005/8/layout/hList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8EB4687-F589-41BD-80EA-E35D73339F46}"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US"/>
        </a:p>
      </dgm:t>
    </dgm:pt>
    <dgm:pt modelId="{2339D284-6993-48C5-8BA0-7C1D98510960}">
      <dgm:prSet phldrT="[Text]" phldr="0"/>
      <dgm:spPr/>
      <dgm:t>
        <a:bodyPr/>
        <a:lstStyle/>
        <a:p>
          <a:pPr rtl="0"/>
          <a:r>
            <a:rPr lang="en-US">
              <a:latin typeface="Arial"/>
            </a:rPr>
            <a:t>Leukemia</a:t>
          </a:r>
        </a:p>
      </dgm:t>
    </dgm:pt>
    <dgm:pt modelId="{848D4CC4-33A2-45A9-A94A-63502CD1BE0D}" type="parTrans" cxnId="{6DB03667-AD45-4427-A3FD-9F1B68FF2575}">
      <dgm:prSet/>
      <dgm:spPr/>
      <dgm:t>
        <a:bodyPr/>
        <a:lstStyle/>
        <a:p>
          <a:endParaRPr lang="en-US"/>
        </a:p>
      </dgm:t>
    </dgm:pt>
    <dgm:pt modelId="{37648AFC-E08D-4082-9DDE-198EDBF92199}" type="sibTrans" cxnId="{6DB03667-AD45-4427-A3FD-9F1B68FF2575}">
      <dgm:prSet/>
      <dgm:spPr/>
      <dgm:t>
        <a:bodyPr/>
        <a:lstStyle/>
        <a:p>
          <a:endParaRPr lang="en-US"/>
        </a:p>
      </dgm:t>
    </dgm:pt>
    <dgm:pt modelId="{5999307C-98DD-4731-9AF2-1D77FE6CA2FF}">
      <dgm:prSet phldr="0"/>
      <dgm:spPr/>
      <dgm:t>
        <a:bodyPr/>
        <a:lstStyle/>
        <a:p>
          <a:r>
            <a:rPr lang="en-US">
              <a:latin typeface="Poppins"/>
              <a:cs typeface="Poppins"/>
            </a:rPr>
            <a:t> Leukemia involves the uncontrolled proliferation of abnormal white blood cells in the bone marrow. It is categorized into four main types based on the speed of progression and the type of blood cells affected—Acute Lymphoblastic, Acute Myeloid, Chronic Lymphocytic, and Chronic Myeloid Leukemia. Acute forms are aggressive and rapidly worsen, while chronic types progress more slowly. The leads to an overproduction of cells that can impair the marrow's ability to produce healthy blood cells.</a:t>
          </a:r>
        </a:p>
      </dgm:t>
    </dgm:pt>
    <dgm:pt modelId="{74AE3108-9A42-45E2-9BB2-ACD9D5D8613B}" type="parTrans" cxnId="{1914DABB-AC4C-4466-85CF-D0FE0A6C39FE}">
      <dgm:prSet/>
      <dgm:spPr/>
    </dgm:pt>
    <dgm:pt modelId="{74EDD8B7-B3A0-448E-B4CD-C7F6956F46F0}" type="sibTrans" cxnId="{1914DABB-AC4C-4466-85CF-D0FE0A6C39FE}">
      <dgm:prSet/>
      <dgm:spPr/>
    </dgm:pt>
    <dgm:pt modelId="{72F0C1C7-1CEE-400E-A106-F775CFA568B6}" type="pres">
      <dgm:prSet presAssocID="{D8EB4687-F589-41BD-80EA-E35D73339F46}" presName="composite" presStyleCnt="0">
        <dgm:presLayoutVars>
          <dgm:chMax val="1"/>
          <dgm:dir/>
          <dgm:resizeHandles val="exact"/>
        </dgm:presLayoutVars>
      </dgm:prSet>
      <dgm:spPr/>
    </dgm:pt>
    <dgm:pt modelId="{52C6C0F6-CB09-48B6-826B-0AD3C3EDF8DD}" type="pres">
      <dgm:prSet presAssocID="{2339D284-6993-48C5-8BA0-7C1D98510960}" presName="roof" presStyleLbl="dkBgShp" presStyleIdx="0" presStyleCnt="2"/>
      <dgm:spPr/>
    </dgm:pt>
    <dgm:pt modelId="{C8B233F5-E2CF-460C-BD3C-98C45C88A052}" type="pres">
      <dgm:prSet presAssocID="{2339D284-6993-48C5-8BA0-7C1D98510960}" presName="pillars" presStyleCnt="0"/>
      <dgm:spPr/>
    </dgm:pt>
    <dgm:pt modelId="{6F57F2FD-8AAD-4882-80EC-BE4393EEE537}" type="pres">
      <dgm:prSet presAssocID="{2339D284-6993-48C5-8BA0-7C1D98510960}" presName="pillar1" presStyleLbl="node1" presStyleIdx="0" presStyleCnt="1">
        <dgm:presLayoutVars>
          <dgm:bulletEnabled val="1"/>
        </dgm:presLayoutVars>
      </dgm:prSet>
      <dgm:spPr/>
    </dgm:pt>
    <dgm:pt modelId="{D6E86F59-FC75-41DD-BDB0-636266A9F39C}" type="pres">
      <dgm:prSet presAssocID="{2339D284-6993-48C5-8BA0-7C1D98510960}" presName="base" presStyleLbl="dkBgShp" presStyleIdx="1" presStyleCnt="2"/>
      <dgm:spPr/>
    </dgm:pt>
  </dgm:ptLst>
  <dgm:cxnLst>
    <dgm:cxn modelId="{6DB03667-AD45-4427-A3FD-9F1B68FF2575}" srcId="{D8EB4687-F589-41BD-80EA-E35D73339F46}" destId="{2339D284-6993-48C5-8BA0-7C1D98510960}" srcOrd="0" destOrd="0" parTransId="{848D4CC4-33A2-45A9-A94A-63502CD1BE0D}" sibTransId="{37648AFC-E08D-4082-9DDE-198EDBF92199}"/>
    <dgm:cxn modelId="{5B8C516B-FA24-4764-A514-C758BC277427}" type="presOf" srcId="{2339D284-6993-48C5-8BA0-7C1D98510960}" destId="{52C6C0F6-CB09-48B6-826B-0AD3C3EDF8DD}" srcOrd="0" destOrd="0" presId="urn:microsoft.com/office/officeart/2005/8/layout/hList3"/>
    <dgm:cxn modelId="{1914DABB-AC4C-4466-85CF-D0FE0A6C39FE}" srcId="{2339D284-6993-48C5-8BA0-7C1D98510960}" destId="{5999307C-98DD-4731-9AF2-1D77FE6CA2FF}" srcOrd="0" destOrd="0" parTransId="{74AE3108-9A42-45E2-9BB2-ACD9D5D8613B}" sibTransId="{74EDD8B7-B3A0-448E-B4CD-C7F6956F46F0}"/>
    <dgm:cxn modelId="{745C86C3-8C30-4F62-A43D-8C6AA053E02F}" type="presOf" srcId="{5999307C-98DD-4731-9AF2-1D77FE6CA2FF}" destId="{6F57F2FD-8AAD-4882-80EC-BE4393EEE537}" srcOrd="0" destOrd="0" presId="urn:microsoft.com/office/officeart/2005/8/layout/hList3"/>
    <dgm:cxn modelId="{3CC2B0D6-A739-49C0-BF84-69EE13C75B41}" type="presOf" srcId="{D8EB4687-F589-41BD-80EA-E35D73339F46}" destId="{72F0C1C7-1CEE-400E-A106-F775CFA568B6}" srcOrd="0" destOrd="0" presId="urn:microsoft.com/office/officeart/2005/8/layout/hList3"/>
    <dgm:cxn modelId="{5A60CC54-35CA-4099-85E3-7B58CD90D0BD}" type="presParOf" srcId="{72F0C1C7-1CEE-400E-A106-F775CFA568B6}" destId="{52C6C0F6-CB09-48B6-826B-0AD3C3EDF8DD}" srcOrd="0" destOrd="0" presId="urn:microsoft.com/office/officeart/2005/8/layout/hList3"/>
    <dgm:cxn modelId="{D2F09E75-22B2-4101-9D7F-8C083C6B7DD5}" type="presParOf" srcId="{72F0C1C7-1CEE-400E-A106-F775CFA568B6}" destId="{C8B233F5-E2CF-460C-BD3C-98C45C88A052}" srcOrd="1" destOrd="0" presId="urn:microsoft.com/office/officeart/2005/8/layout/hList3"/>
    <dgm:cxn modelId="{D7D9857A-9015-4512-804B-992D370CE697}" type="presParOf" srcId="{C8B233F5-E2CF-460C-BD3C-98C45C88A052}" destId="{6F57F2FD-8AAD-4882-80EC-BE4393EEE537}" srcOrd="0" destOrd="0" presId="urn:microsoft.com/office/officeart/2005/8/layout/hList3"/>
    <dgm:cxn modelId="{4B069750-4EF1-469C-A5EE-4C4ECB6351AE}" type="presParOf" srcId="{72F0C1C7-1CEE-400E-A106-F775CFA568B6}" destId="{D6E86F59-FC75-41DD-BDB0-636266A9F39C}" srcOrd="2" destOrd="0" presId="urn:microsoft.com/office/officeart/2005/8/layout/hList3"/>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8EB4687-F589-41BD-80EA-E35D73339F46}"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US"/>
        </a:p>
      </dgm:t>
    </dgm:pt>
    <dgm:pt modelId="{2339D284-6993-48C5-8BA0-7C1D98510960}">
      <dgm:prSet phldrT="[Text]" phldr="0"/>
      <dgm:spPr/>
      <dgm:t>
        <a:bodyPr/>
        <a:lstStyle/>
        <a:p>
          <a:pPr rtl="0"/>
          <a:r>
            <a:rPr lang="en-US">
              <a:latin typeface="Arial"/>
            </a:rPr>
            <a:t> </a:t>
          </a:r>
          <a:r>
            <a:rPr lang="en-US"/>
            <a:t>Multiple Myeloma</a:t>
          </a:r>
        </a:p>
      </dgm:t>
    </dgm:pt>
    <dgm:pt modelId="{848D4CC4-33A2-45A9-A94A-63502CD1BE0D}" type="parTrans" cxnId="{6DB03667-AD45-4427-A3FD-9F1B68FF2575}">
      <dgm:prSet/>
      <dgm:spPr/>
      <dgm:t>
        <a:bodyPr/>
        <a:lstStyle/>
        <a:p>
          <a:endParaRPr lang="en-US"/>
        </a:p>
      </dgm:t>
    </dgm:pt>
    <dgm:pt modelId="{37648AFC-E08D-4082-9DDE-198EDBF92199}" type="sibTrans" cxnId="{6DB03667-AD45-4427-A3FD-9F1B68FF2575}">
      <dgm:prSet/>
      <dgm:spPr/>
      <dgm:t>
        <a:bodyPr/>
        <a:lstStyle/>
        <a:p>
          <a:endParaRPr lang="en-US"/>
        </a:p>
      </dgm:t>
    </dgm:pt>
    <dgm:pt modelId="{8E6BF016-ACB9-4A2D-9F70-5EA940AE5FA3}">
      <dgm:prSet phldrT="[Text]" phldr="0"/>
      <dgm:spPr/>
      <dgm:t>
        <a:bodyPr/>
        <a:lstStyle/>
        <a:p>
          <a:endParaRPr lang="en-US"/>
        </a:p>
      </dgm:t>
    </dgm:pt>
    <dgm:pt modelId="{280D914B-F380-4BD8-9D34-2BF1DC6CB1F6}" type="parTrans" cxnId="{3DC09C30-8FF7-4D75-BEC3-1583D07ED489}">
      <dgm:prSet/>
      <dgm:spPr/>
      <dgm:t>
        <a:bodyPr/>
        <a:lstStyle/>
        <a:p>
          <a:endParaRPr lang="en-US"/>
        </a:p>
      </dgm:t>
    </dgm:pt>
    <dgm:pt modelId="{136D3FC6-3F0E-4609-A0E6-9A1A88C4CD47}" type="sibTrans" cxnId="{3DC09C30-8FF7-4D75-BEC3-1583D07ED489}">
      <dgm:prSet/>
      <dgm:spPr/>
      <dgm:t>
        <a:bodyPr/>
        <a:lstStyle/>
        <a:p>
          <a:endParaRPr lang="en-US"/>
        </a:p>
      </dgm:t>
    </dgm:pt>
    <dgm:pt modelId="{CCC3A905-99CA-48BC-B1C5-6849F46121B9}">
      <dgm:prSet phldrT="[Text]" phldr="0"/>
      <dgm:spPr/>
      <dgm:t>
        <a:bodyPr/>
        <a:lstStyle/>
        <a:p>
          <a:endParaRPr lang="en-US"/>
        </a:p>
      </dgm:t>
    </dgm:pt>
    <dgm:pt modelId="{2279E978-208E-454D-9B00-86F0681EC9BE}" type="parTrans" cxnId="{344FCD71-86F4-41F6-86EA-BC0DE99BFE99}">
      <dgm:prSet/>
      <dgm:spPr/>
      <dgm:t>
        <a:bodyPr/>
        <a:lstStyle/>
        <a:p>
          <a:endParaRPr lang="en-US"/>
        </a:p>
      </dgm:t>
    </dgm:pt>
    <dgm:pt modelId="{B6FE33A4-6FE4-47E4-BCFA-DE3FC4CEFE39}" type="sibTrans" cxnId="{344FCD71-86F4-41F6-86EA-BC0DE99BFE99}">
      <dgm:prSet/>
      <dgm:spPr/>
      <dgm:t>
        <a:bodyPr/>
        <a:lstStyle/>
        <a:p>
          <a:endParaRPr lang="en-US"/>
        </a:p>
      </dgm:t>
    </dgm:pt>
    <dgm:pt modelId="{A3FAC14E-08BB-4A84-9298-1A6B8ADE952B}">
      <dgm:prSet phldr="0"/>
      <dgm:spPr/>
      <dgm:t>
        <a:bodyPr/>
        <a:lstStyle/>
        <a:p>
          <a:pPr rtl="0"/>
          <a:r>
            <a:rPr lang="en-US">
              <a:latin typeface="Poppins"/>
              <a:cs typeface="Poppins"/>
            </a:rPr>
            <a:t>Multiple myeloma is a cancer of plasma cells, which are responsible for producing antibodies. This leads to the accumulation of abnormal plasma cells in the bone marrow, which interferes with the production of normal blood cells. Symptoms often include bone pain, kidney problems, and increased susceptibility to infections. The disease is characterized by complex genetic changes and can cause significant damage to bone structure and marrow function.</a:t>
          </a:r>
        </a:p>
      </dgm:t>
    </dgm:pt>
    <dgm:pt modelId="{528EF826-DC88-43A5-AA5C-BA7253835E6F}" type="parTrans" cxnId="{2F041592-E368-4830-8292-1E21045190C7}">
      <dgm:prSet/>
      <dgm:spPr/>
    </dgm:pt>
    <dgm:pt modelId="{DD361351-716A-4A77-BC57-EDBADB7CDB59}" type="sibTrans" cxnId="{2F041592-E368-4830-8292-1E21045190C7}">
      <dgm:prSet/>
      <dgm:spPr/>
    </dgm:pt>
    <dgm:pt modelId="{72F0C1C7-1CEE-400E-A106-F775CFA568B6}" type="pres">
      <dgm:prSet presAssocID="{D8EB4687-F589-41BD-80EA-E35D73339F46}" presName="composite" presStyleCnt="0">
        <dgm:presLayoutVars>
          <dgm:chMax val="1"/>
          <dgm:dir/>
          <dgm:resizeHandles val="exact"/>
        </dgm:presLayoutVars>
      </dgm:prSet>
      <dgm:spPr/>
    </dgm:pt>
    <dgm:pt modelId="{52C6C0F6-CB09-48B6-826B-0AD3C3EDF8DD}" type="pres">
      <dgm:prSet presAssocID="{2339D284-6993-48C5-8BA0-7C1D98510960}" presName="roof" presStyleLbl="dkBgShp" presStyleIdx="0" presStyleCnt="2"/>
      <dgm:spPr/>
    </dgm:pt>
    <dgm:pt modelId="{C8B233F5-E2CF-460C-BD3C-98C45C88A052}" type="pres">
      <dgm:prSet presAssocID="{2339D284-6993-48C5-8BA0-7C1D98510960}" presName="pillars" presStyleCnt="0"/>
      <dgm:spPr/>
    </dgm:pt>
    <dgm:pt modelId="{6F57F2FD-8AAD-4882-80EC-BE4393EEE537}" type="pres">
      <dgm:prSet presAssocID="{2339D284-6993-48C5-8BA0-7C1D98510960}" presName="pillar1" presStyleLbl="node1" presStyleIdx="0" presStyleCnt="1">
        <dgm:presLayoutVars>
          <dgm:bulletEnabled val="1"/>
        </dgm:presLayoutVars>
      </dgm:prSet>
      <dgm:spPr/>
    </dgm:pt>
    <dgm:pt modelId="{D6E86F59-FC75-41DD-BDB0-636266A9F39C}" type="pres">
      <dgm:prSet presAssocID="{2339D284-6993-48C5-8BA0-7C1D98510960}" presName="base" presStyleLbl="dkBgShp" presStyleIdx="1" presStyleCnt="2"/>
      <dgm:spPr/>
    </dgm:pt>
  </dgm:ptLst>
  <dgm:cxnLst>
    <dgm:cxn modelId="{3DC09C30-8FF7-4D75-BEC3-1583D07ED489}" srcId="{D8EB4687-F589-41BD-80EA-E35D73339F46}" destId="{8E6BF016-ACB9-4A2D-9F70-5EA940AE5FA3}" srcOrd="1" destOrd="0" parTransId="{280D914B-F380-4BD8-9D34-2BF1DC6CB1F6}" sibTransId="{136D3FC6-3F0E-4609-A0E6-9A1A88C4CD47}"/>
    <dgm:cxn modelId="{6DB03667-AD45-4427-A3FD-9F1B68FF2575}" srcId="{D8EB4687-F589-41BD-80EA-E35D73339F46}" destId="{2339D284-6993-48C5-8BA0-7C1D98510960}" srcOrd="0" destOrd="0" parTransId="{848D4CC4-33A2-45A9-A94A-63502CD1BE0D}" sibTransId="{37648AFC-E08D-4082-9DDE-198EDBF92199}"/>
    <dgm:cxn modelId="{344FCD71-86F4-41F6-86EA-BC0DE99BFE99}" srcId="{8E6BF016-ACB9-4A2D-9F70-5EA940AE5FA3}" destId="{CCC3A905-99CA-48BC-B1C5-6849F46121B9}" srcOrd="0" destOrd="0" parTransId="{2279E978-208E-454D-9B00-86F0681EC9BE}" sibTransId="{B6FE33A4-6FE4-47E4-BCFA-DE3FC4CEFE39}"/>
    <dgm:cxn modelId="{5785A07C-67C4-4D4A-B188-D05F1174ECCF}" type="presOf" srcId="{2339D284-6993-48C5-8BA0-7C1D98510960}" destId="{52C6C0F6-CB09-48B6-826B-0AD3C3EDF8DD}" srcOrd="0" destOrd="0" presId="urn:microsoft.com/office/officeart/2005/8/layout/hList3"/>
    <dgm:cxn modelId="{2F041592-E368-4830-8292-1E21045190C7}" srcId="{2339D284-6993-48C5-8BA0-7C1D98510960}" destId="{A3FAC14E-08BB-4A84-9298-1A6B8ADE952B}" srcOrd="0" destOrd="0" parTransId="{528EF826-DC88-43A5-AA5C-BA7253835E6F}" sibTransId="{DD361351-716A-4A77-BC57-EDBADB7CDB59}"/>
    <dgm:cxn modelId="{6BEB4ECA-0A69-490F-B797-DF8E27605D52}" type="presOf" srcId="{A3FAC14E-08BB-4A84-9298-1A6B8ADE952B}" destId="{6F57F2FD-8AAD-4882-80EC-BE4393EEE537}" srcOrd="0" destOrd="0" presId="urn:microsoft.com/office/officeart/2005/8/layout/hList3"/>
    <dgm:cxn modelId="{3CC2B0D6-A739-49C0-BF84-69EE13C75B41}" type="presOf" srcId="{D8EB4687-F589-41BD-80EA-E35D73339F46}" destId="{72F0C1C7-1CEE-400E-A106-F775CFA568B6}" srcOrd="0" destOrd="0" presId="urn:microsoft.com/office/officeart/2005/8/layout/hList3"/>
    <dgm:cxn modelId="{FDCDDBF8-2735-465F-8B45-491B514D1A07}" type="presParOf" srcId="{72F0C1C7-1CEE-400E-A106-F775CFA568B6}" destId="{52C6C0F6-CB09-48B6-826B-0AD3C3EDF8DD}" srcOrd="0" destOrd="0" presId="urn:microsoft.com/office/officeart/2005/8/layout/hList3"/>
    <dgm:cxn modelId="{481DEEA9-948F-4E7E-8D78-D7D171A7645F}" type="presParOf" srcId="{72F0C1C7-1CEE-400E-A106-F775CFA568B6}" destId="{C8B233F5-E2CF-460C-BD3C-98C45C88A052}" srcOrd="1" destOrd="0" presId="urn:microsoft.com/office/officeart/2005/8/layout/hList3"/>
    <dgm:cxn modelId="{AF815ECA-215D-4606-B397-1E6ACE0E0A91}" type="presParOf" srcId="{C8B233F5-E2CF-460C-BD3C-98C45C88A052}" destId="{6F57F2FD-8AAD-4882-80EC-BE4393EEE537}" srcOrd="0" destOrd="0" presId="urn:microsoft.com/office/officeart/2005/8/layout/hList3"/>
    <dgm:cxn modelId="{979B3F42-405D-45E8-98BF-3422C40B30A9}" type="presParOf" srcId="{72F0C1C7-1CEE-400E-A106-F775CFA568B6}" destId="{D6E86F59-FC75-41DD-BDB0-636266A9F39C}" srcOrd="2" destOrd="0" presId="urn:microsoft.com/office/officeart/2005/8/layout/hList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8EB4687-F589-41BD-80EA-E35D73339F46}"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US"/>
        </a:p>
      </dgm:t>
    </dgm:pt>
    <dgm:pt modelId="{2339D284-6993-48C5-8BA0-7C1D98510960}">
      <dgm:prSet phldrT="[Text]" phldr="0"/>
      <dgm:spPr/>
      <dgm:t>
        <a:bodyPr/>
        <a:lstStyle/>
        <a:p>
          <a:pPr rtl="0"/>
          <a:r>
            <a:rPr lang="en-US"/>
            <a:t>Myelodysplastic Syndromes (MDS</a:t>
          </a:r>
          <a:r>
            <a:rPr lang="en-US">
              <a:latin typeface="Arial"/>
            </a:rPr>
            <a:t>)</a:t>
          </a:r>
          <a:endParaRPr lang="en-US"/>
        </a:p>
      </dgm:t>
    </dgm:pt>
    <dgm:pt modelId="{848D4CC4-33A2-45A9-A94A-63502CD1BE0D}" type="parTrans" cxnId="{6DB03667-AD45-4427-A3FD-9F1B68FF2575}">
      <dgm:prSet/>
      <dgm:spPr/>
      <dgm:t>
        <a:bodyPr/>
        <a:lstStyle/>
        <a:p>
          <a:endParaRPr lang="en-US"/>
        </a:p>
      </dgm:t>
    </dgm:pt>
    <dgm:pt modelId="{37648AFC-E08D-4082-9DDE-198EDBF92199}" type="sibTrans" cxnId="{6DB03667-AD45-4427-A3FD-9F1B68FF2575}">
      <dgm:prSet/>
      <dgm:spPr/>
      <dgm:t>
        <a:bodyPr/>
        <a:lstStyle/>
        <a:p>
          <a:endParaRPr lang="en-US"/>
        </a:p>
      </dgm:t>
    </dgm:pt>
    <dgm:pt modelId="{5999307C-98DD-4731-9AF2-1D77FE6CA2FF}">
      <dgm:prSet phldr="0"/>
      <dgm:spPr/>
      <dgm:t>
        <a:bodyPr/>
        <a:lstStyle/>
        <a:p>
          <a:pPr rtl="0"/>
          <a:r>
            <a:rPr lang="en-US">
              <a:latin typeface="Poppins"/>
              <a:cs typeface="Poppins"/>
            </a:rPr>
            <a:t>Myelodysplastic syndromes are a group of related blood disorders characterized by the bone marrow's inability to produce healthy blood cells. In MDS, the blood cells that are produced are often dysfunctional and have a reduced ability to function as they should, leading to increased risk of infection. MDS can remain stable for years or progress quickly to acute myeloid leukemia. </a:t>
          </a:r>
        </a:p>
      </dgm:t>
    </dgm:pt>
    <dgm:pt modelId="{74AE3108-9A42-45E2-9BB2-ACD9D5D8613B}" type="parTrans" cxnId="{1914DABB-AC4C-4466-85CF-D0FE0A6C39FE}">
      <dgm:prSet/>
      <dgm:spPr/>
    </dgm:pt>
    <dgm:pt modelId="{74EDD8B7-B3A0-448E-B4CD-C7F6956F46F0}" type="sibTrans" cxnId="{1914DABB-AC4C-4466-85CF-D0FE0A6C39FE}">
      <dgm:prSet/>
      <dgm:spPr/>
    </dgm:pt>
    <dgm:pt modelId="{72F0C1C7-1CEE-400E-A106-F775CFA568B6}" type="pres">
      <dgm:prSet presAssocID="{D8EB4687-F589-41BD-80EA-E35D73339F46}" presName="composite" presStyleCnt="0">
        <dgm:presLayoutVars>
          <dgm:chMax val="1"/>
          <dgm:dir/>
          <dgm:resizeHandles val="exact"/>
        </dgm:presLayoutVars>
      </dgm:prSet>
      <dgm:spPr/>
    </dgm:pt>
    <dgm:pt modelId="{52C6C0F6-CB09-48B6-826B-0AD3C3EDF8DD}" type="pres">
      <dgm:prSet presAssocID="{2339D284-6993-48C5-8BA0-7C1D98510960}" presName="roof" presStyleLbl="dkBgShp" presStyleIdx="0" presStyleCnt="2"/>
      <dgm:spPr/>
    </dgm:pt>
    <dgm:pt modelId="{C8B233F5-E2CF-460C-BD3C-98C45C88A052}" type="pres">
      <dgm:prSet presAssocID="{2339D284-6993-48C5-8BA0-7C1D98510960}" presName="pillars" presStyleCnt="0"/>
      <dgm:spPr/>
    </dgm:pt>
    <dgm:pt modelId="{6F57F2FD-8AAD-4882-80EC-BE4393EEE537}" type="pres">
      <dgm:prSet presAssocID="{2339D284-6993-48C5-8BA0-7C1D98510960}" presName="pillar1" presStyleLbl="node1" presStyleIdx="0" presStyleCnt="1">
        <dgm:presLayoutVars>
          <dgm:bulletEnabled val="1"/>
        </dgm:presLayoutVars>
      </dgm:prSet>
      <dgm:spPr/>
    </dgm:pt>
    <dgm:pt modelId="{D6E86F59-FC75-41DD-BDB0-636266A9F39C}" type="pres">
      <dgm:prSet presAssocID="{2339D284-6993-48C5-8BA0-7C1D98510960}" presName="base" presStyleLbl="dkBgShp" presStyleIdx="1" presStyleCnt="2"/>
      <dgm:spPr/>
    </dgm:pt>
  </dgm:ptLst>
  <dgm:cxnLst>
    <dgm:cxn modelId="{6DB03667-AD45-4427-A3FD-9F1B68FF2575}" srcId="{D8EB4687-F589-41BD-80EA-E35D73339F46}" destId="{2339D284-6993-48C5-8BA0-7C1D98510960}" srcOrd="0" destOrd="0" parTransId="{848D4CC4-33A2-45A9-A94A-63502CD1BE0D}" sibTransId="{37648AFC-E08D-4082-9DDE-198EDBF92199}"/>
    <dgm:cxn modelId="{3B6D4D80-0DBA-4BCC-A1CB-60CB6F2EB208}" type="presOf" srcId="{5999307C-98DD-4731-9AF2-1D77FE6CA2FF}" destId="{6F57F2FD-8AAD-4882-80EC-BE4393EEE537}" srcOrd="0" destOrd="0" presId="urn:microsoft.com/office/officeart/2005/8/layout/hList3"/>
    <dgm:cxn modelId="{1914DABB-AC4C-4466-85CF-D0FE0A6C39FE}" srcId="{2339D284-6993-48C5-8BA0-7C1D98510960}" destId="{5999307C-98DD-4731-9AF2-1D77FE6CA2FF}" srcOrd="0" destOrd="0" parTransId="{74AE3108-9A42-45E2-9BB2-ACD9D5D8613B}" sibTransId="{74EDD8B7-B3A0-448E-B4CD-C7F6956F46F0}"/>
    <dgm:cxn modelId="{3CC2B0D6-A739-49C0-BF84-69EE13C75B41}" type="presOf" srcId="{D8EB4687-F589-41BD-80EA-E35D73339F46}" destId="{72F0C1C7-1CEE-400E-A106-F775CFA568B6}" srcOrd="0" destOrd="0" presId="urn:microsoft.com/office/officeart/2005/8/layout/hList3"/>
    <dgm:cxn modelId="{789004F5-E16B-493C-BFD1-EC1D91FBCF0E}" type="presOf" srcId="{2339D284-6993-48C5-8BA0-7C1D98510960}" destId="{52C6C0F6-CB09-48B6-826B-0AD3C3EDF8DD}" srcOrd="0" destOrd="0" presId="urn:microsoft.com/office/officeart/2005/8/layout/hList3"/>
    <dgm:cxn modelId="{2B1EA60D-877A-4AE2-807E-8F126FD4E692}" type="presParOf" srcId="{72F0C1C7-1CEE-400E-A106-F775CFA568B6}" destId="{52C6C0F6-CB09-48B6-826B-0AD3C3EDF8DD}" srcOrd="0" destOrd="0" presId="urn:microsoft.com/office/officeart/2005/8/layout/hList3"/>
    <dgm:cxn modelId="{75E08B19-7851-48C3-A9B1-955BAE677410}" type="presParOf" srcId="{72F0C1C7-1CEE-400E-A106-F775CFA568B6}" destId="{C8B233F5-E2CF-460C-BD3C-98C45C88A052}" srcOrd="1" destOrd="0" presId="urn:microsoft.com/office/officeart/2005/8/layout/hList3"/>
    <dgm:cxn modelId="{69FC05A7-30E5-4FF2-B035-D88FEBA25D8C}" type="presParOf" srcId="{C8B233F5-E2CF-460C-BD3C-98C45C88A052}" destId="{6F57F2FD-8AAD-4882-80EC-BE4393EEE537}" srcOrd="0" destOrd="0" presId="urn:microsoft.com/office/officeart/2005/8/layout/hList3"/>
    <dgm:cxn modelId="{161A6986-507C-4714-B6DF-C7B75C42CC83}" type="presParOf" srcId="{72F0C1C7-1CEE-400E-A106-F775CFA568B6}" destId="{D6E86F59-FC75-41DD-BDB0-636266A9F39C}" srcOrd="2" destOrd="0" presId="urn:microsoft.com/office/officeart/2005/8/layout/hList3"/>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38578E-DA1E-4F9B-ABDC-EA601CC651B0}">
      <dsp:nvSpPr>
        <dsp:cNvPr id="0" name=""/>
        <dsp:cNvSpPr/>
      </dsp:nvSpPr>
      <dsp:spPr>
        <a:xfrm rot="5400000">
          <a:off x="-209027" y="210743"/>
          <a:ext cx="1393515" cy="97546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rtl="0">
            <a:lnSpc>
              <a:spcPct val="90000"/>
            </a:lnSpc>
            <a:spcBef>
              <a:spcPct val="0"/>
            </a:spcBef>
            <a:spcAft>
              <a:spcPct val="35000"/>
            </a:spcAft>
            <a:buNone/>
          </a:pPr>
          <a:r>
            <a:rPr lang="en-US" sz="800" b="1" kern="1200">
              <a:latin typeface="Comic Sans MS"/>
              <a:cs typeface="Poppins"/>
            </a:rPr>
            <a:t> Tumor-Associated and Specific Antigens</a:t>
          </a:r>
          <a:endParaRPr lang="en-US" sz="800" b="0" kern="1200">
            <a:latin typeface="Comic Sans MS"/>
            <a:cs typeface="Poppins"/>
          </a:endParaRPr>
        </a:p>
      </dsp:txBody>
      <dsp:txXfrm rot="-5400000">
        <a:off x="1" y="489445"/>
        <a:ext cx="975460" cy="418055"/>
      </dsp:txXfrm>
    </dsp:sp>
    <dsp:sp modelId="{46CB665E-18FA-4CC5-8B43-AABA88EFD020}">
      <dsp:nvSpPr>
        <dsp:cNvPr id="0" name=""/>
        <dsp:cNvSpPr/>
      </dsp:nvSpPr>
      <dsp:spPr>
        <a:xfrm rot="5400000">
          <a:off x="3484653" y="-2507476"/>
          <a:ext cx="905785" cy="592417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rtl="0">
            <a:lnSpc>
              <a:spcPct val="90000"/>
            </a:lnSpc>
            <a:spcBef>
              <a:spcPct val="0"/>
            </a:spcBef>
            <a:spcAft>
              <a:spcPct val="15000"/>
            </a:spcAft>
            <a:buChar char="•"/>
          </a:pPr>
          <a:r>
            <a:rPr lang="en-US" sz="1400" kern="1200">
              <a:latin typeface="Aptos"/>
              <a:cs typeface="Poppins"/>
            </a:rPr>
            <a:t> Cancer cells often express unique markers known as tumor-associated antigens (TAAs) or tumor-specific antigens (TSAs). These antigens are recognized by immune cells as foreign, triggering an immune response.</a:t>
          </a:r>
        </a:p>
      </dsp:txBody>
      <dsp:txXfrm rot="-5400000">
        <a:off x="975461" y="45933"/>
        <a:ext cx="5879953" cy="817351"/>
      </dsp:txXfrm>
    </dsp:sp>
    <dsp:sp modelId="{67ECB130-FBBF-4D86-B773-DA53D78C7EA0}">
      <dsp:nvSpPr>
        <dsp:cNvPr id="0" name=""/>
        <dsp:cNvSpPr/>
      </dsp:nvSpPr>
      <dsp:spPr>
        <a:xfrm rot="5400000">
          <a:off x="-209027" y="1407302"/>
          <a:ext cx="1393515" cy="97546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rtl="0">
            <a:lnSpc>
              <a:spcPct val="90000"/>
            </a:lnSpc>
            <a:spcBef>
              <a:spcPct val="0"/>
            </a:spcBef>
            <a:spcAft>
              <a:spcPct val="35000"/>
            </a:spcAft>
            <a:buNone/>
          </a:pPr>
          <a:r>
            <a:rPr lang="en-US" sz="800" b="1" kern="1200">
              <a:latin typeface="Comic Sans MS"/>
              <a:cs typeface="Poppins"/>
            </a:rPr>
            <a:t>Decreased Expression of MHC Proteins</a:t>
          </a:r>
          <a:endParaRPr lang="en-US" sz="800" kern="1200">
            <a:latin typeface="Comic Sans MS"/>
            <a:cs typeface="Poppins"/>
          </a:endParaRPr>
        </a:p>
      </dsp:txBody>
      <dsp:txXfrm rot="-5400000">
        <a:off x="1" y="1686004"/>
        <a:ext cx="975460" cy="418055"/>
      </dsp:txXfrm>
    </dsp:sp>
    <dsp:sp modelId="{9FEB3C7C-2EE6-4239-8F2A-EAEA3AC87678}">
      <dsp:nvSpPr>
        <dsp:cNvPr id="0" name=""/>
        <dsp:cNvSpPr/>
      </dsp:nvSpPr>
      <dsp:spPr>
        <a:xfrm rot="5400000">
          <a:off x="3484653" y="-1310917"/>
          <a:ext cx="905785" cy="592417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rtl="0">
            <a:lnSpc>
              <a:spcPct val="90000"/>
            </a:lnSpc>
            <a:spcBef>
              <a:spcPct val="0"/>
            </a:spcBef>
            <a:spcAft>
              <a:spcPct val="15000"/>
            </a:spcAft>
            <a:buChar char="•"/>
          </a:pPr>
          <a:r>
            <a:rPr lang="en-US" sz="1400" kern="1200">
              <a:latin typeface="Aptos"/>
              <a:cs typeface="Poppins"/>
            </a:rPr>
            <a:t>Many cancer cells reduce the expression of MHC molecules, which are crucial for immune recognition. This makes them less visible to cytotoxic T lymphocytes but can make them targets for natural killer (NK) cells, which attack cells with low MHC levels.</a:t>
          </a:r>
        </a:p>
      </dsp:txBody>
      <dsp:txXfrm rot="-5400000">
        <a:off x="975461" y="1242492"/>
        <a:ext cx="5879953" cy="817351"/>
      </dsp:txXfrm>
    </dsp:sp>
    <dsp:sp modelId="{8B61375D-20DC-4B0E-901D-DF9D27B7CA9A}">
      <dsp:nvSpPr>
        <dsp:cNvPr id="0" name=""/>
        <dsp:cNvSpPr/>
      </dsp:nvSpPr>
      <dsp:spPr>
        <a:xfrm rot="5400000">
          <a:off x="-209027" y="2603861"/>
          <a:ext cx="1393515" cy="97546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rtl="0">
            <a:lnSpc>
              <a:spcPct val="90000"/>
            </a:lnSpc>
            <a:spcBef>
              <a:spcPct val="0"/>
            </a:spcBef>
            <a:spcAft>
              <a:spcPct val="35000"/>
            </a:spcAft>
            <a:buNone/>
          </a:pPr>
          <a:r>
            <a:rPr lang="en-US" sz="800" kern="1200">
              <a:latin typeface="Aptos"/>
              <a:cs typeface="Poppins"/>
            </a:rPr>
            <a:t> </a:t>
          </a:r>
          <a:r>
            <a:rPr lang="en-US" sz="800" b="1" kern="1200">
              <a:latin typeface="Comic Sans MS"/>
              <a:cs typeface="Poppins"/>
            </a:rPr>
            <a:t>Lipid Asymmetry in Cancer Cells</a:t>
          </a:r>
          <a:endParaRPr lang="en-US" sz="800" kern="1200">
            <a:latin typeface="Comic Sans MS"/>
            <a:cs typeface="Poppins"/>
          </a:endParaRPr>
        </a:p>
      </dsp:txBody>
      <dsp:txXfrm rot="-5400000">
        <a:off x="1" y="2882563"/>
        <a:ext cx="975460" cy="418055"/>
      </dsp:txXfrm>
    </dsp:sp>
    <dsp:sp modelId="{DE10FCDE-74AF-40B5-A6C6-6CDDF0E9E96B}">
      <dsp:nvSpPr>
        <dsp:cNvPr id="0" name=""/>
        <dsp:cNvSpPr/>
      </dsp:nvSpPr>
      <dsp:spPr>
        <a:xfrm rot="5400000">
          <a:off x="3484653" y="-114358"/>
          <a:ext cx="905785" cy="592417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rtl="0">
            <a:lnSpc>
              <a:spcPct val="90000"/>
            </a:lnSpc>
            <a:spcBef>
              <a:spcPct val="0"/>
            </a:spcBef>
            <a:spcAft>
              <a:spcPct val="15000"/>
            </a:spcAft>
            <a:buChar char="•"/>
          </a:pPr>
          <a:r>
            <a:rPr lang="en-US" sz="1400" kern="1200">
              <a:latin typeface="Aptos"/>
              <a:cs typeface="Poppins"/>
            </a:rPr>
            <a:t> Cancer cells display abnormal phosphatidylethanolamine (PE) on their outer membrane, signaling immune cells to a potential transformation; this lipid asymmetry serves as a distress signal to the immune system, prompting a targeted response.</a:t>
          </a:r>
        </a:p>
      </dsp:txBody>
      <dsp:txXfrm rot="-5400000">
        <a:off x="975461" y="2439051"/>
        <a:ext cx="5879953" cy="8173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4A1591-E5EA-49BB-8ADE-21AF00A820C5}">
      <dsp:nvSpPr>
        <dsp:cNvPr id="0" name=""/>
        <dsp:cNvSpPr/>
      </dsp:nvSpPr>
      <dsp:spPr>
        <a:xfrm>
          <a:off x="4481" y="0"/>
          <a:ext cx="4311239" cy="388156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rtl="0">
            <a:lnSpc>
              <a:spcPct val="90000"/>
            </a:lnSpc>
            <a:spcBef>
              <a:spcPct val="0"/>
            </a:spcBef>
            <a:spcAft>
              <a:spcPct val="35000"/>
            </a:spcAft>
            <a:buNone/>
          </a:pPr>
          <a:r>
            <a:rPr lang="en-US" sz="3200" kern="1200"/>
            <a:t> </a:t>
          </a:r>
          <a:r>
            <a:rPr lang="en-US" sz="3200" kern="1200">
              <a:latin typeface="Comic Sans MS"/>
              <a:cs typeface="Poppins"/>
            </a:rPr>
            <a:t>I</a:t>
          </a:r>
          <a:r>
            <a:rPr lang="en-US" sz="3200" kern="1200">
              <a:latin typeface="Poppins"/>
              <a:cs typeface="Poppins"/>
            </a:rPr>
            <a:t>nnate Immunity</a:t>
          </a:r>
        </a:p>
      </dsp:txBody>
      <dsp:txXfrm>
        <a:off x="4481" y="0"/>
        <a:ext cx="4311239" cy="1164468"/>
      </dsp:txXfrm>
    </dsp:sp>
    <dsp:sp modelId="{048298E8-4D18-4AB0-B461-4F2AE2FC63CA}">
      <dsp:nvSpPr>
        <dsp:cNvPr id="0" name=""/>
        <dsp:cNvSpPr/>
      </dsp:nvSpPr>
      <dsp:spPr>
        <a:xfrm>
          <a:off x="435605" y="1164800"/>
          <a:ext cx="3448991" cy="76257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3335" rIns="17780" bIns="13335" numCol="1" spcCol="1270" anchor="ctr" anchorCtr="0">
          <a:noAutofit/>
        </a:bodyPr>
        <a:lstStyle/>
        <a:p>
          <a:pPr marL="0" lvl="0" indent="0" algn="ctr" defTabSz="311150" rtl="0">
            <a:lnSpc>
              <a:spcPct val="90000"/>
            </a:lnSpc>
            <a:spcBef>
              <a:spcPct val="0"/>
            </a:spcBef>
            <a:spcAft>
              <a:spcPct val="35000"/>
            </a:spcAft>
            <a:buNone/>
          </a:pPr>
          <a:r>
            <a:rPr lang="en-US" sz="700" kern="1200">
              <a:latin typeface="Poppins"/>
              <a:cs typeface="Poppins"/>
            </a:rPr>
            <a:t> Alterations in Cell Surface Proteins: The innate immune system is triggered by changes in tumor-associated antigens (TAAs) on cancer cells.</a:t>
          </a:r>
        </a:p>
      </dsp:txBody>
      <dsp:txXfrm>
        <a:off x="457940" y="1187135"/>
        <a:ext cx="3404321" cy="717901"/>
      </dsp:txXfrm>
    </dsp:sp>
    <dsp:sp modelId="{45006487-116F-4092-9DA7-BF7F659C0216}">
      <dsp:nvSpPr>
        <dsp:cNvPr id="0" name=""/>
        <dsp:cNvSpPr/>
      </dsp:nvSpPr>
      <dsp:spPr>
        <a:xfrm>
          <a:off x="435605" y="2044691"/>
          <a:ext cx="3448991" cy="76257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3335" rIns="17780" bIns="13335" numCol="1" spcCol="1270" anchor="ctr" anchorCtr="0">
          <a:noAutofit/>
        </a:bodyPr>
        <a:lstStyle/>
        <a:p>
          <a:pPr marL="0" lvl="0" indent="0" algn="ctr" defTabSz="311150" rtl="0">
            <a:lnSpc>
              <a:spcPct val="90000"/>
            </a:lnSpc>
            <a:spcBef>
              <a:spcPct val="0"/>
            </a:spcBef>
            <a:spcAft>
              <a:spcPct val="35000"/>
            </a:spcAft>
            <a:buNone/>
          </a:pPr>
          <a:r>
            <a:rPr lang="en-US" sz="700" kern="1200">
              <a:latin typeface="Poppins"/>
              <a:cs typeface="Poppins"/>
            </a:rPr>
            <a:t> Recognition by the Complement System: These altered proteins and lipids are identified by the complement system, crucial in innate immune responses.</a:t>
          </a:r>
        </a:p>
      </dsp:txBody>
      <dsp:txXfrm>
        <a:off x="457940" y="2067026"/>
        <a:ext cx="3404321" cy="717901"/>
      </dsp:txXfrm>
    </dsp:sp>
    <dsp:sp modelId="{CDB997EF-5704-494C-AAD0-749D2A601AA7}">
      <dsp:nvSpPr>
        <dsp:cNvPr id="0" name=""/>
        <dsp:cNvSpPr/>
      </dsp:nvSpPr>
      <dsp:spPr>
        <a:xfrm>
          <a:off x="435605" y="2924581"/>
          <a:ext cx="3448991" cy="76257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3335" rIns="17780" bIns="13335" numCol="1" spcCol="1270" anchor="ctr" anchorCtr="0">
          <a:noAutofit/>
        </a:bodyPr>
        <a:lstStyle/>
        <a:p>
          <a:pPr marL="0" lvl="0" indent="0" algn="ctr" defTabSz="311150" rtl="0">
            <a:lnSpc>
              <a:spcPct val="90000"/>
            </a:lnSpc>
            <a:spcBef>
              <a:spcPct val="0"/>
            </a:spcBef>
            <a:spcAft>
              <a:spcPct val="35000"/>
            </a:spcAft>
            <a:buNone/>
          </a:pPr>
          <a:r>
            <a:rPr lang="en-US" sz="700" kern="1200">
              <a:latin typeface="Poppins"/>
              <a:cs typeface="Poppins"/>
            </a:rPr>
            <a:t> Complement-Mediated Death: Activation leads to tumor cell destruction either directly through the membrane attack complex (MAC) or indirectly by enhancing inflammation and opsonization to promote phagocytosis.</a:t>
          </a:r>
        </a:p>
      </dsp:txBody>
      <dsp:txXfrm>
        <a:off x="457940" y="2946916"/>
        <a:ext cx="3404321" cy="717901"/>
      </dsp:txXfrm>
    </dsp:sp>
    <dsp:sp modelId="{EF045864-CA68-40CB-A6E0-0487368308A9}">
      <dsp:nvSpPr>
        <dsp:cNvPr id="0" name=""/>
        <dsp:cNvSpPr/>
      </dsp:nvSpPr>
      <dsp:spPr>
        <a:xfrm>
          <a:off x="4639063" y="0"/>
          <a:ext cx="4311239" cy="388156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rtl="0">
            <a:lnSpc>
              <a:spcPct val="90000"/>
            </a:lnSpc>
            <a:spcBef>
              <a:spcPct val="0"/>
            </a:spcBef>
            <a:spcAft>
              <a:spcPct val="35000"/>
            </a:spcAft>
            <a:buNone/>
          </a:pPr>
          <a:r>
            <a:rPr lang="en-US" sz="3200" kern="1200">
              <a:latin typeface="Poppins"/>
              <a:cs typeface="Poppins"/>
            </a:rPr>
            <a:t> Adaptive Immunity</a:t>
          </a:r>
        </a:p>
      </dsp:txBody>
      <dsp:txXfrm>
        <a:off x="4639063" y="0"/>
        <a:ext cx="4311239" cy="1164468"/>
      </dsp:txXfrm>
    </dsp:sp>
    <dsp:sp modelId="{FAB6D1BB-C619-4A0C-855C-C2F0BC095F68}">
      <dsp:nvSpPr>
        <dsp:cNvPr id="0" name=""/>
        <dsp:cNvSpPr/>
      </dsp:nvSpPr>
      <dsp:spPr>
        <a:xfrm>
          <a:off x="5070187" y="1164563"/>
          <a:ext cx="3448991" cy="5654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3335" rIns="17780" bIns="13335" numCol="1" spcCol="1270" anchor="ctr" anchorCtr="0">
          <a:noAutofit/>
        </a:bodyPr>
        <a:lstStyle/>
        <a:p>
          <a:pPr marL="0" lvl="0" indent="0" algn="ctr" defTabSz="311150" rtl="0">
            <a:lnSpc>
              <a:spcPct val="90000"/>
            </a:lnSpc>
            <a:spcBef>
              <a:spcPct val="0"/>
            </a:spcBef>
            <a:spcAft>
              <a:spcPct val="35000"/>
            </a:spcAft>
            <a:buNone/>
          </a:pPr>
          <a:r>
            <a:rPr lang="en-US" sz="700" kern="1200">
              <a:latin typeface="Poppins"/>
              <a:cs typeface="Poppins"/>
            </a:rPr>
            <a:t> Formation of Neoantigens: Mutation during tumorigenesis produces neoantigens that are not present in normal cells, sparking an immune response.</a:t>
          </a:r>
        </a:p>
      </dsp:txBody>
      <dsp:txXfrm>
        <a:off x="5086749" y="1181125"/>
        <a:ext cx="3415867" cy="532337"/>
      </dsp:txXfrm>
    </dsp:sp>
    <dsp:sp modelId="{9FE0562B-D6C8-41C4-B7B5-BAA35E3B996E}">
      <dsp:nvSpPr>
        <dsp:cNvPr id="0" name=""/>
        <dsp:cNvSpPr/>
      </dsp:nvSpPr>
      <dsp:spPr>
        <a:xfrm>
          <a:off x="5070187" y="1817018"/>
          <a:ext cx="3448991" cy="5654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3335" rIns="17780" bIns="13335" numCol="1" spcCol="1270" anchor="ctr" anchorCtr="0">
          <a:noAutofit/>
        </a:bodyPr>
        <a:lstStyle/>
        <a:p>
          <a:pPr marL="0" lvl="0" indent="0" algn="ctr" defTabSz="311150" rtl="0">
            <a:lnSpc>
              <a:spcPct val="90000"/>
            </a:lnSpc>
            <a:spcBef>
              <a:spcPct val="0"/>
            </a:spcBef>
            <a:spcAft>
              <a:spcPct val="35000"/>
            </a:spcAft>
            <a:buNone/>
          </a:pPr>
          <a:r>
            <a:rPr lang="en-US" sz="700" kern="1200">
              <a:latin typeface="Poppins"/>
              <a:cs typeface="Poppins"/>
            </a:rPr>
            <a:t>Role of APCs: Dendritic cells and other antigen-presenting cells (APCs) capture and present these neoantigens on MHC molecules.</a:t>
          </a:r>
        </a:p>
      </dsp:txBody>
      <dsp:txXfrm>
        <a:off x="5086749" y="1833580"/>
        <a:ext cx="3415867" cy="532337"/>
      </dsp:txXfrm>
    </dsp:sp>
    <dsp:sp modelId="{F8F0B868-CB3C-47EF-A7D9-E89E3C24CCC9}">
      <dsp:nvSpPr>
        <dsp:cNvPr id="0" name=""/>
        <dsp:cNvSpPr/>
      </dsp:nvSpPr>
      <dsp:spPr>
        <a:xfrm>
          <a:off x="5070187" y="2469473"/>
          <a:ext cx="3448991" cy="5654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3335" rIns="17780" bIns="13335" numCol="1" spcCol="1270" anchor="ctr" anchorCtr="0">
          <a:noAutofit/>
        </a:bodyPr>
        <a:lstStyle/>
        <a:p>
          <a:pPr marL="0" lvl="0" indent="0" algn="ctr" defTabSz="311150" rtl="0">
            <a:lnSpc>
              <a:spcPct val="90000"/>
            </a:lnSpc>
            <a:spcBef>
              <a:spcPct val="0"/>
            </a:spcBef>
            <a:spcAft>
              <a:spcPct val="35000"/>
            </a:spcAft>
            <a:buNone/>
          </a:pPr>
          <a:r>
            <a:rPr lang="en-US" sz="700" kern="1200">
              <a:latin typeface="Poppins"/>
              <a:cs typeface="Poppins"/>
            </a:rPr>
            <a:t> Activation of CD4+ T Cells: Engagement with MHC class II on APCs primes CD4+ T cells, leading to the activation of CD8+ cytotoxic T cells and B cells.</a:t>
          </a:r>
        </a:p>
      </dsp:txBody>
      <dsp:txXfrm>
        <a:off x="5086749" y="2486035"/>
        <a:ext cx="3415867" cy="532337"/>
      </dsp:txXfrm>
    </dsp:sp>
    <dsp:sp modelId="{EE1E8D27-68F9-405E-82F6-7FD0B8C4D893}">
      <dsp:nvSpPr>
        <dsp:cNvPr id="0" name=""/>
        <dsp:cNvSpPr/>
      </dsp:nvSpPr>
      <dsp:spPr>
        <a:xfrm>
          <a:off x="5070187" y="3121928"/>
          <a:ext cx="3448991" cy="5654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3335" rIns="17780" bIns="13335" numCol="1" spcCol="1270" anchor="ctr" anchorCtr="0">
          <a:noAutofit/>
        </a:bodyPr>
        <a:lstStyle/>
        <a:p>
          <a:pPr marL="0" lvl="0" indent="0" algn="ctr" defTabSz="311150" rtl="0">
            <a:lnSpc>
              <a:spcPct val="90000"/>
            </a:lnSpc>
            <a:spcBef>
              <a:spcPct val="0"/>
            </a:spcBef>
            <a:spcAft>
              <a:spcPct val="35000"/>
            </a:spcAft>
            <a:buNone/>
          </a:pPr>
          <a:r>
            <a:rPr lang="en-US" sz="700" kern="1200">
              <a:latin typeface="Poppins"/>
              <a:cs typeface="Poppins"/>
            </a:rPr>
            <a:t> Memory and IL-2 Production: Activated CD4+ T cells form memory T cells for rapid future responses and produce interleukin-2 (IL-2), boosting T cell proliferation and survival, enhancing the immune attack on cancer cells.</a:t>
          </a:r>
        </a:p>
      </dsp:txBody>
      <dsp:txXfrm>
        <a:off x="5086749" y="3138490"/>
        <a:ext cx="3415867" cy="53233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C6C0F6-CB09-48B6-826B-0AD3C3EDF8DD}">
      <dsp:nvSpPr>
        <dsp:cNvPr id="0" name=""/>
        <dsp:cNvSpPr/>
      </dsp:nvSpPr>
      <dsp:spPr>
        <a:xfrm>
          <a:off x="0" y="0"/>
          <a:ext cx="3758711" cy="1190918"/>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94310" tIns="194310" rIns="194310" bIns="194310" numCol="1" spcCol="1270" anchor="ctr" anchorCtr="0">
          <a:noAutofit/>
        </a:bodyPr>
        <a:lstStyle/>
        <a:p>
          <a:pPr marL="0" lvl="0" indent="0" algn="ctr" defTabSz="2266950" rtl="0">
            <a:lnSpc>
              <a:spcPct val="90000"/>
            </a:lnSpc>
            <a:spcBef>
              <a:spcPct val="0"/>
            </a:spcBef>
            <a:spcAft>
              <a:spcPct val="35000"/>
            </a:spcAft>
            <a:buNone/>
          </a:pPr>
          <a:r>
            <a:rPr lang="en-US" sz="5100" kern="1200">
              <a:latin typeface="Arial"/>
            </a:rPr>
            <a:t> Lymphoma</a:t>
          </a:r>
        </a:p>
      </dsp:txBody>
      <dsp:txXfrm>
        <a:off x="0" y="0"/>
        <a:ext cx="3758711" cy="1190918"/>
      </dsp:txXfrm>
    </dsp:sp>
    <dsp:sp modelId="{6F57F2FD-8AAD-4882-80EC-BE4393EEE537}">
      <dsp:nvSpPr>
        <dsp:cNvPr id="0" name=""/>
        <dsp:cNvSpPr/>
      </dsp:nvSpPr>
      <dsp:spPr>
        <a:xfrm>
          <a:off x="0" y="1190918"/>
          <a:ext cx="3758711" cy="250092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latin typeface="Poppins"/>
              <a:cs typeface="Poppins"/>
            </a:rPr>
            <a:t>Lymphoma is classified into two main types: Hodgkin lymphoma and Non-Hodgkin lymphoma, both of which originate from cells of the lymphatic system. Hodgkin lymphoma is noted for the presence of characteristic Reed-Sternberg cells and typically follows a predictable pattern of spread. Non-Hodgkin lymphoma represents a larger group of cancers that vary significantly in their behavior, depending on the lymphocyte subtype involved. Both types affect the body's ability to fight infections and perform other immune functions.</a:t>
          </a:r>
        </a:p>
      </dsp:txBody>
      <dsp:txXfrm>
        <a:off x="0" y="1190918"/>
        <a:ext cx="3758711" cy="2500928"/>
      </dsp:txXfrm>
    </dsp:sp>
    <dsp:sp modelId="{D6E86F59-FC75-41DD-BDB0-636266A9F39C}">
      <dsp:nvSpPr>
        <dsp:cNvPr id="0" name=""/>
        <dsp:cNvSpPr/>
      </dsp:nvSpPr>
      <dsp:spPr>
        <a:xfrm>
          <a:off x="0" y="3691846"/>
          <a:ext cx="3758711" cy="27788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C6C0F6-CB09-48B6-826B-0AD3C3EDF8DD}">
      <dsp:nvSpPr>
        <dsp:cNvPr id="0" name=""/>
        <dsp:cNvSpPr/>
      </dsp:nvSpPr>
      <dsp:spPr>
        <a:xfrm>
          <a:off x="0" y="0"/>
          <a:ext cx="3767502" cy="1189599"/>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17170" tIns="217170" rIns="217170" bIns="217170" numCol="1" spcCol="1270" anchor="ctr" anchorCtr="0">
          <a:noAutofit/>
        </a:bodyPr>
        <a:lstStyle/>
        <a:p>
          <a:pPr marL="0" lvl="0" indent="0" algn="ctr" defTabSz="2533650" rtl="0">
            <a:lnSpc>
              <a:spcPct val="90000"/>
            </a:lnSpc>
            <a:spcBef>
              <a:spcPct val="0"/>
            </a:spcBef>
            <a:spcAft>
              <a:spcPct val="35000"/>
            </a:spcAft>
            <a:buNone/>
          </a:pPr>
          <a:r>
            <a:rPr lang="en-US" sz="5700" kern="1200">
              <a:latin typeface="Arial"/>
            </a:rPr>
            <a:t>Leukemia</a:t>
          </a:r>
        </a:p>
      </dsp:txBody>
      <dsp:txXfrm>
        <a:off x="0" y="0"/>
        <a:ext cx="3767502" cy="1189599"/>
      </dsp:txXfrm>
    </dsp:sp>
    <dsp:sp modelId="{6F57F2FD-8AAD-4882-80EC-BE4393EEE537}">
      <dsp:nvSpPr>
        <dsp:cNvPr id="0" name=""/>
        <dsp:cNvSpPr/>
      </dsp:nvSpPr>
      <dsp:spPr>
        <a:xfrm>
          <a:off x="0" y="1189599"/>
          <a:ext cx="3767502" cy="249815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latin typeface="Poppins"/>
              <a:cs typeface="Poppins"/>
            </a:rPr>
            <a:t> Leukemia involves the uncontrolled proliferation of abnormal white blood cells in the bone marrow. It is categorized into four main types based on the speed of progression and the type of blood cells affected—Acute Lymphoblastic, Acute Myeloid, Chronic Lymphocytic, and Chronic Myeloid Leukemia. Acute forms are aggressive and rapidly worsen, while chronic types progress more slowly. The leads to an overproduction of cells that can impair the marrow's ability to produce healthy blood cells.</a:t>
          </a:r>
        </a:p>
      </dsp:txBody>
      <dsp:txXfrm>
        <a:off x="0" y="1189599"/>
        <a:ext cx="3767502" cy="2498159"/>
      </dsp:txXfrm>
    </dsp:sp>
    <dsp:sp modelId="{D6E86F59-FC75-41DD-BDB0-636266A9F39C}">
      <dsp:nvSpPr>
        <dsp:cNvPr id="0" name=""/>
        <dsp:cNvSpPr/>
      </dsp:nvSpPr>
      <dsp:spPr>
        <a:xfrm>
          <a:off x="0" y="3687758"/>
          <a:ext cx="3767502" cy="277573"/>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C6C0F6-CB09-48B6-826B-0AD3C3EDF8DD}">
      <dsp:nvSpPr>
        <dsp:cNvPr id="0" name=""/>
        <dsp:cNvSpPr/>
      </dsp:nvSpPr>
      <dsp:spPr>
        <a:xfrm>
          <a:off x="0" y="0"/>
          <a:ext cx="3758711" cy="1190918"/>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33350" tIns="133350" rIns="133350" bIns="133350" numCol="1" spcCol="1270" anchor="ctr" anchorCtr="0">
          <a:noAutofit/>
        </a:bodyPr>
        <a:lstStyle/>
        <a:p>
          <a:pPr marL="0" lvl="0" indent="0" algn="ctr" defTabSz="1555750" rtl="0">
            <a:lnSpc>
              <a:spcPct val="90000"/>
            </a:lnSpc>
            <a:spcBef>
              <a:spcPct val="0"/>
            </a:spcBef>
            <a:spcAft>
              <a:spcPct val="35000"/>
            </a:spcAft>
            <a:buNone/>
          </a:pPr>
          <a:r>
            <a:rPr lang="en-US" sz="3500" kern="1200">
              <a:latin typeface="Arial"/>
            </a:rPr>
            <a:t> </a:t>
          </a:r>
          <a:r>
            <a:rPr lang="en-US" sz="3500" kern="1200"/>
            <a:t>Multiple Myeloma</a:t>
          </a:r>
        </a:p>
      </dsp:txBody>
      <dsp:txXfrm>
        <a:off x="0" y="0"/>
        <a:ext cx="3758711" cy="1190918"/>
      </dsp:txXfrm>
    </dsp:sp>
    <dsp:sp modelId="{6F57F2FD-8AAD-4882-80EC-BE4393EEE537}">
      <dsp:nvSpPr>
        <dsp:cNvPr id="0" name=""/>
        <dsp:cNvSpPr/>
      </dsp:nvSpPr>
      <dsp:spPr>
        <a:xfrm>
          <a:off x="0" y="1190918"/>
          <a:ext cx="3758711" cy="250092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rtl="0">
            <a:lnSpc>
              <a:spcPct val="90000"/>
            </a:lnSpc>
            <a:spcBef>
              <a:spcPct val="0"/>
            </a:spcBef>
            <a:spcAft>
              <a:spcPct val="35000"/>
            </a:spcAft>
            <a:buNone/>
          </a:pPr>
          <a:r>
            <a:rPr lang="en-US" sz="1200" kern="1200">
              <a:latin typeface="Poppins"/>
              <a:cs typeface="Poppins"/>
            </a:rPr>
            <a:t>Multiple myeloma is a cancer of plasma cells, which are responsible for producing antibodies. This leads to the accumulation of abnormal plasma cells in the bone marrow, which interferes with the production of normal blood cells. Symptoms often include bone pain, kidney problems, and increased susceptibility to infections. The disease is characterized by complex genetic changes and can cause significant damage to bone structure and marrow function.</a:t>
          </a:r>
        </a:p>
      </dsp:txBody>
      <dsp:txXfrm>
        <a:off x="0" y="1190918"/>
        <a:ext cx="3758711" cy="2500928"/>
      </dsp:txXfrm>
    </dsp:sp>
    <dsp:sp modelId="{D6E86F59-FC75-41DD-BDB0-636266A9F39C}">
      <dsp:nvSpPr>
        <dsp:cNvPr id="0" name=""/>
        <dsp:cNvSpPr/>
      </dsp:nvSpPr>
      <dsp:spPr>
        <a:xfrm>
          <a:off x="0" y="3691846"/>
          <a:ext cx="3758711" cy="27788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C6C0F6-CB09-48B6-826B-0AD3C3EDF8DD}">
      <dsp:nvSpPr>
        <dsp:cNvPr id="0" name=""/>
        <dsp:cNvSpPr/>
      </dsp:nvSpPr>
      <dsp:spPr>
        <a:xfrm>
          <a:off x="0" y="0"/>
          <a:ext cx="3767502" cy="1189599"/>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rtl="0">
            <a:lnSpc>
              <a:spcPct val="90000"/>
            </a:lnSpc>
            <a:spcBef>
              <a:spcPct val="0"/>
            </a:spcBef>
            <a:spcAft>
              <a:spcPct val="35000"/>
            </a:spcAft>
            <a:buNone/>
          </a:pPr>
          <a:r>
            <a:rPr lang="en-US" sz="3300" kern="1200"/>
            <a:t>Myelodysplastic Syndromes (MDS</a:t>
          </a:r>
          <a:r>
            <a:rPr lang="en-US" sz="3300" kern="1200">
              <a:latin typeface="Arial"/>
            </a:rPr>
            <a:t>)</a:t>
          </a:r>
          <a:endParaRPr lang="en-US" sz="3300" kern="1200"/>
        </a:p>
      </dsp:txBody>
      <dsp:txXfrm>
        <a:off x="0" y="0"/>
        <a:ext cx="3767502" cy="1189599"/>
      </dsp:txXfrm>
    </dsp:sp>
    <dsp:sp modelId="{6F57F2FD-8AAD-4882-80EC-BE4393EEE537}">
      <dsp:nvSpPr>
        <dsp:cNvPr id="0" name=""/>
        <dsp:cNvSpPr/>
      </dsp:nvSpPr>
      <dsp:spPr>
        <a:xfrm>
          <a:off x="0" y="1189599"/>
          <a:ext cx="3767502" cy="249815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rtl="0">
            <a:lnSpc>
              <a:spcPct val="90000"/>
            </a:lnSpc>
            <a:spcBef>
              <a:spcPct val="0"/>
            </a:spcBef>
            <a:spcAft>
              <a:spcPct val="35000"/>
            </a:spcAft>
            <a:buNone/>
          </a:pPr>
          <a:r>
            <a:rPr lang="en-US" sz="1300" kern="1200">
              <a:latin typeface="Poppins"/>
              <a:cs typeface="Poppins"/>
            </a:rPr>
            <a:t>Myelodysplastic syndromes are a group of related blood disorders characterized by the bone marrow's inability to produce healthy blood cells. In MDS, the blood cells that are produced are often dysfunctional and have a reduced ability to function as they should, leading to increased risk of infection. MDS can remain stable for years or progress quickly to acute myeloid leukemia. </a:t>
          </a:r>
        </a:p>
      </dsp:txBody>
      <dsp:txXfrm>
        <a:off x="0" y="1189599"/>
        <a:ext cx="3767502" cy="2498159"/>
      </dsp:txXfrm>
    </dsp:sp>
    <dsp:sp modelId="{D6E86F59-FC75-41DD-BDB0-636266A9F39C}">
      <dsp:nvSpPr>
        <dsp:cNvPr id="0" name=""/>
        <dsp:cNvSpPr/>
      </dsp:nvSpPr>
      <dsp:spPr>
        <a:xfrm>
          <a:off x="0" y="3687758"/>
          <a:ext cx="3767502" cy="277573"/>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link.springer.com/article/10.1007/s10495-022-01780-7"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ww.nature.com/articles/cdd20153"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mountsinai.org/health-library/symptoms/swollen-lymph-nodes"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mountsinai.org/health-library/tests/comprehensive-metabolic-panel" TargetMode="External"/><Relationship Id="rId7" Type="http://schemas.openxmlformats.org/officeDocument/2006/relationships/hyperlink" Target="https://www.mountsinai.org/health-library/tests/pet-scan"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www.mountsinai.org/health-library/tests/cbc-blood-test" TargetMode="External"/><Relationship Id="rId5" Type="http://schemas.openxmlformats.org/officeDocument/2006/relationships/hyperlink" Target="https://www.mountsinai.org/health-library/tests/ct-scan" TargetMode="External"/><Relationship Id="rId4" Type="http://schemas.openxmlformats.org/officeDocument/2006/relationships/hyperlink" Target="https://www.mountsinai.org/health-library/tests/bone-marrow-biopsy"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228600" lvl="0" indent="-228600" algn="l" rtl="0">
              <a:spcBef>
                <a:spcPts val="0"/>
              </a:spcBef>
              <a:spcAft>
                <a:spcPts val="0"/>
              </a:spcAft>
              <a:buAutoNum type="arabicParenR"/>
            </a:pPr>
            <a:r>
              <a:rPr lang="en-CA"/>
              <a:t>Introduction (Razan): biochemistry of cancer/immune system, introduction to the lymphatic system/lymph nodes</a:t>
            </a:r>
          </a:p>
          <a:p>
            <a:pPr marL="228600" lvl="0" indent="-228600" algn="l" rtl="0">
              <a:spcBef>
                <a:spcPts val="0"/>
              </a:spcBef>
              <a:spcAft>
                <a:spcPts val="0"/>
              </a:spcAft>
              <a:buAutoNum type="arabicParenR"/>
            </a:pPr>
            <a:endParaRPr lang="en-CA"/>
          </a:p>
          <a:p>
            <a:pPr marL="228600" lvl="0" indent="-228600" algn="l" rtl="0">
              <a:spcBef>
                <a:spcPts val="0"/>
              </a:spcBef>
              <a:spcAft>
                <a:spcPts val="0"/>
              </a:spcAft>
              <a:buAutoNum type="arabicParenR"/>
            </a:pPr>
            <a:r>
              <a:rPr lang="en-CA"/>
              <a:t>Types of lymphoma (Cassidy, Hodgkin’s; Alicia, Non-Hodgkin’s): focus on immunology</a:t>
            </a:r>
          </a:p>
          <a:p>
            <a:pPr marL="228600" lvl="0" indent="-228600" algn="l" rtl="0">
              <a:spcBef>
                <a:spcPts val="0"/>
              </a:spcBef>
              <a:spcAft>
                <a:spcPts val="0"/>
              </a:spcAft>
              <a:buAutoNum type="arabicParenR"/>
            </a:pPr>
            <a:endParaRPr lang="en-CA"/>
          </a:p>
          <a:p>
            <a:pPr marL="228600" lvl="0" indent="-228600" algn="l" rtl="0">
              <a:spcBef>
                <a:spcPts val="0"/>
              </a:spcBef>
              <a:spcAft>
                <a:spcPts val="0"/>
              </a:spcAft>
              <a:buAutoNum type="arabicParenR"/>
            </a:pPr>
            <a:r>
              <a:rPr lang="en-CA"/>
              <a:t>Conclusion (Abby): symptoms, treatment, future implications if applicable</a:t>
            </a:r>
          </a:p>
          <a:p>
            <a:pPr marL="228600" lvl="0" indent="-228600" algn="l" rtl="0">
              <a:spcBef>
                <a:spcPts val="0"/>
              </a:spcBef>
              <a:spcAft>
                <a:spcPts val="0"/>
              </a:spcAft>
              <a:buAutoNum type="arabicParenR"/>
            </a:pPr>
            <a:endParaRPr lang="en-CA"/>
          </a:p>
          <a:p>
            <a:pPr marL="228600" lvl="0" indent="-228600" algn="l" rtl="0">
              <a:spcBef>
                <a:spcPts val="0"/>
              </a:spcBef>
              <a:spcAft>
                <a:spcPts val="0"/>
              </a:spcAft>
              <a:buAutoNum type="arabicParenR"/>
            </a:pPr>
            <a:r>
              <a:rPr lang="en-CA"/>
              <a:t>Summary slide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a7a0f783b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a7a0f783b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227622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gb086d7286d_0_3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8" name="Google Shape;508;gb086d7286d_0_3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Classical Hodgkin’s lymphoma has a variety of unique immune evasion mechanisms. Due to time constraints, we will discuss its main “hiding” technique, involving the MHC pathway.</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Class I plays an important role in tumor apoptosis, where cytotoxic T-cells directly kill infected cells.</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Class I loss is seen in 63% of Hodgkin’s lymphoma cases, resulting in an impaired ability to present tumor antigens to cytotoxic T-cells, thereby reducing apoptosis.</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II plays an important role in helper T-cell activation. </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Class II downregulation is seen in 41% of Hodgkin’s lymphoma cases. Defects in MHC class II means that the T-cell is not activated effectively, and if the T-cell activation process fails, the immune system loses its ability to create a coordinated response against the invader, in this case, the Reed-Sternberg tumor cells.</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Prevention of antigen presentation through MHC loss, resulting in an impaired ability to present tumor antigens to T-cells, reduces immune system recognition and response to RS tumor cells.</a:t>
            </a:r>
            <a:endParaRPr lang="en-CA" b="0">
              <a:effectLst/>
            </a:endParaRPr>
          </a:p>
        </p:txBody>
      </p:sp>
    </p:spTree>
    <p:extLst>
      <p:ext uri="{BB962C8B-B14F-4D97-AF65-F5344CB8AC3E}">
        <p14:creationId xmlns:p14="http://schemas.microsoft.com/office/powerpoint/2010/main" val="27602404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gb086d7286d_0_3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8" name="Google Shape;508;gb086d7286d_0_3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Classical Hodgkin’s lymphoma has a variety of unique immune evasion mechanisms. Due to time constraints, we will discuss its main “hiding” technique, involving the MHC pathway.</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Class I plays an important role in tumor apoptosis, where cytotoxic T-cells directly kill infected cells.</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Class I loss is seen in 63% of Hodgkin’s lymphoma cases, resulting in an impaired ability to present tumor antigens to cytotoxic T-cells, thereby reducing apoptosis.</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II plays an important role in helper T-cell activation. </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Class II downregulation is seen in 41% of Hodgkin’s lymphoma cases. Defects in MHC class II means that the T-cell is not activated effectively, and if the T-cell activation process fails, the immune system loses its ability to create a coordinated response against the invader, in this case, the Reed-Sternberg tumor cells.</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Prevention of antigen presentation through MHC loss, resulting in an impaired ability to present tumor antigens to T-cells, reduces immune system recognition and response to RS tumor cells.</a:t>
            </a:r>
            <a:endParaRPr lang="en-CA" b="0">
              <a:effectLst/>
            </a:endParaRPr>
          </a:p>
        </p:txBody>
      </p:sp>
    </p:spTree>
    <p:extLst>
      <p:ext uri="{BB962C8B-B14F-4D97-AF65-F5344CB8AC3E}">
        <p14:creationId xmlns:p14="http://schemas.microsoft.com/office/powerpoint/2010/main" val="10688309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Hodgkin’s lymphoma is a cancer known to affect the lymphatic system, a division of the body’s immune system.</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There are two main types of Hodgkin's lymphoma. Classical Hodgkin’s lymphoma accounts for approximately 95% of all cases, while nodular lymphocyte-predominant Hodgkin’s lymphoma accounts for approximately 5% of all cases.</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Due to its prevalence and unique immune evasion mechanisms, it’s important to understand the immunological processes behind classical Hodgkin’s lymphoma.</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Reed-Sternberg cells, or RS cells, serve as the hallmark tumor cells of classical Hodgkin’s lymphoma. They are large, multinucleated cells derived from B-lymphocytes.</a:t>
            </a:r>
          </a:p>
          <a:p>
            <a:pPr marL="158750" indent="0" rtl="0">
              <a:spcBef>
                <a:spcPts val="0"/>
              </a:spcBef>
              <a:spcAft>
                <a:spcPts val="0"/>
              </a:spcAft>
              <a:buNone/>
            </a:pPr>
            <a:endParaRPr lang="en-CA" sz="1800" b="0" i="1" u="none" strike="noStrike">
              <a:solidFill>
                <a:srgbClr val="000000"/>
              </a:solidFill>
              <a:effectLst/>
              <a:latin typeface="Arial" panose="020B0604020202020204" pitchFamily="34" charset="0"/>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Image URL: </a:t>
            </a:r>
          </a:p>
          <a:p>
            <a:pPr marL="501650" indent="-342900" rtl="0">
              <a:spcBef>
                <a:spcPts val="0"/>
              </a:spcBef>
              <a:spcAft>
                <a:spcPts val="0"/>
              </a:spcAft>
              <a:buAutoNum type="arabicParenBoth"/>
            </a:pPr>
            <a:r>
              <a:rPr lang="en-CA" sz="1800" b="0" i="1" u="none" strike="noStrike">
                <a:solidFill>
                  <a:srgbClr val="000000"/>
                </a:solidFill>
                <a:effectLst/>
                <a:latin typeface="Arial" panose="020B0604020202020204" pitchFamily="34" charset="0"/>
              </a:rPr>
              <a:t>https://</a:t>
            </a:r>
            <a:r>
              <a:rPr lang="en-CA" sz="1800" b="0" i="1" u="none" strike="noStrike" err="1">
                <a:solidFill>
                  <a:srgbClr val="000000"/>
                </a:solidFill>
                <a:effectLst/>
                <a:latin typeface="Arial" panose="020B0604020202020204" pitchFamily="34" charset="0"/>
              </a:rPr>
              <a:t>app.pulsenotes.com</a:t>
            </a:r>
            <a:r>
              <a:rPr lang="en-CA" sz="1800" b="0" i="1" u="none" strike="noStrike">
                <a:solidFill>
                  <a:srgbClr val="000000"/>
                </a:solidFill>
                <a:effectLst/>
                <a:latin typeface="Arial" panose="020B0604020202020204" pitchFamily="34" charset="0"/>
              </a:rPr>
              <a:t>/medicine/haematology/notes/</a:t>
            </a:r>
            <a:r>
              <a:rPr lang="en-CA" sz="1800" b="0" i="1" u="none" strike="noStrike" err="1">
                <a:solidFill>
                  <a:srgbClr val="000000"/>
                </a:solidFill>
                <a:effectLst/>
                <a:latin typeface="Arial" panose="020B0604020202020204" pitchFamily="34" charset="0"/>
              </a:rPr>
              <a:t>hodgkin</a:t>
            </a:r>
            <a:r>
              <a:rPr lang="en-CA" sz="1800" b="0" i="1" u="none" strike="noStrike">
                <a:solidFill>
                  <a:srgbClr val="000000"/>
                </a:solidFill>
                <a:effectLst/>
                <a:latin typeface="Arial" panose="020B0604020202020204" pitchFamily="34" charset="0"/>
              </a:rPr>
              <a:t>-lymphoma</a:t>
            </a:r>
          </a:p>
          <a:p>
            <a:pPr marL="501650" indent="-342900" rtl="0">
              <a:spcBef>
                <a:spcPts val="0"/>
              </a:spcBef>
              <a:spcAft>
                <a:spcPts val="0"/>
              </a:spcAft>
              <a:buAutoNum type="arabicParenBoth"/>
            </a:pPr>
            <a:r>
              <a:rPr lang="en-CA" sz="1800" b="0" i="1" u="none" strike="noStrike">
                <a:solidFill>
                  <a:srgbClr val="000000"/>
                </a:solidFill>
                <a:effectLst/>
                <a:latin typeface="Arial" panose="020B0604020202020204" pitchFamily="34" charset="0"/>
              </a:rPr>
              <a:t>https://</a:t>
            </a:r>
            <a:r>
              <a:rPr lang="en-CA" sz="1800" b="0" i="1" u="none" strike="noStrike" err="1">
                <a:solidFill>
                  <a:srgbClr val="000000"/>
                </a:solidFill>
                <a:effectLst/>
                <a:latin typeface="Arial" panose="020B0604020202020204" pitchFamily="34" charset="0"/>
              </a:rPr>
              <a:t>en.wikipedia.org</a:t>
            </a:r>
            <a:r>
              <a:rPr lang="en-CA" sz="1800" b="0" i="1" u="none" strike="noStrike">
                <a:solidFill>
                  <a:srgbClr val="000000"/>
                </a:solidFill>
                <a:effectLst/>
                <a:latin typeface="Arial" panose="020B0604020202020204" pitchFamily="34" charset="0"/>
              </a:rPr>
              <a:t>/wiki/Reed%E2%80%93Sternberg_cell </a:t>
            </a:r>
            <a:endParaRPr lang="en-CA" b="0">
              <a:effectLst/>
            </a:endParaRPr>
          </a:p>
        </p:txBody>
      </p:sp>
    </p:spTree>
    <p:extLst>
      <p:ext uri="{BB962C8B-B14F-4D97-AF65-F5344CB8AC3E}">
        <p14:creationId xmlns:p14="http://schemas.microsoft.com/office/powerpoint/2010/main" val="16219097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gb086d7286d_0_3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8" name="Google Shape;508;gb086d7286d_0_3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Classical Hodgkin’s lymphoma has a variety of unique immune evasion mechanisms. Due to time constraints, we will discuss its main “hiding” technique, involving the MHC pathway.</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Class I plays an important role in tumor apoptosis, where cytotoxic T-cells directly kill infected cells.</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Class I loss is seen in 63% of Hodgkin’s lymphoma cases, resulting in an impaired ability to present tumor antigens to cytotoxic T-cells, thereby reducing apoptosis.</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II plays an important role in helper T-cell activation. </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Class II downregulation is seen in 41% of Hodgkin’s lymphoma cases. Defects in MHC class II means that the T-cell is not activated effectively, and if the T-cell activation process fails, the immune system loses its ability to create a coordinated response against the invader, in this case, the Reed-Sternberg tumor cells.</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Prevention of antigen presentation through MHC loss, resulting in an impaired ability to present tumor antigens to T-cells, reduces immune system recognition and response to RS tumor cells.</a:t>
            </a:r>
            <a:endParaRPr lang="en-CA" b="0">
              <a:effectLst/>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a:extLst>
            <a:ext uri="{FF2B5EF4-FFF2-40B4-BE49-F238E27FC236}">
              <a16:creationId xmlns:a16="http://schemas.microsoft.com/office/drawing/2014/main" id="{AE0D7F23-774B-6923-1243-B5F563D604E0}"/>
            </a:ext>
          </a:extLst>
        </p:cNvPr>
        <p:cNvGrpSpPr/>
        <p:nvPr/>
      </p:nvGrpSpPr>
      <p:grpSpPr>
        <a:xfrm>
          <a:off x="0" y="0"/>
          <a:ext cx="0" cy="0"/>
          <a:chOff x="0" y="0"/>
          <a:chExt cx="0" cy="0"/>
        </a:xfrm>
      </p:grpSpPr>
      <p:sp>
        <p:nvSpPr>
          <p:cNvPr id="507" name="Google Shape;507;gb086d7286d_0_305:notes">
            <a:extLst>
              <a:ext uri="{FF2B5EF4-FFF2-40B4-BE49-F238E27FC236}">
                <a16:creationId xmlns:a16="http://schemas.microsoft.com/office/drawing/2014/main" id="{A0AA598E-F15A-061E-6B1A-3894F2F690C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8" name="Google Shape;508;gb086d7286d_0_305:notes">
            <a:extLst>
              <a:ext uri="{FF2B5EF4-FFF2-40B4-BE49-F238E27FC236}">
                <a16:creationId xmlns:a16="http://schemas.microsoft.com/office/drawing/2014/main" id="{90266091-7A78-B8C2-51F6-F125EFBFFF8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In addition to immune evasion techniques, classical Hodgkin’s lymphoma also has a variety of defenses to fight back against immune system attacks, including apoptotic resistance through elevated BCL-2 expression – which acts to prevent apoptosis – and loss or mutations of CD95, leading to resistance in T-cell mediated apoptosis.</a:t>
            </a:r>
          </a:p>
          <a:p>
            <a:pPr marL="158750" indent="0" rtl="0">
              <a:spcBef>
                <a:spcPts val="0"/>
              </a:spcBef>
              <a:spcAft>
                <a:spcPts val="0"/>
              </a:spcAft>
              <a:buNone/>
            </a:pPr>
            <a:endParaRPr lang="en-CA" sz="1800" b="0" i="1" u="none" strike="noStrike">
              <a:solidFill>
                <a:srgbClr val="000000"/>
              </a:solidFill>
              <a:effectLst/>
              <a:latin typeface="Arial" panose="020B0604020202020204" pitchFamily="34" charset="0"/>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Classical Hodgkin’s lymphoma uses a balance of immune evasion and immune defense mechanisms to enhance proliferation and survival.</a:t>
            </a:r>
          </a:p>
          <a:p>
            <a:pPr marL="158750" indent="0" rtl="0">
              <a:spcBef>
                <a:spcPts val="0"/>
              </a:spcBef>
              <a:spcAft>
                <a:spcPts val="0"/>
              </a:spcAft>
              <a:buNone/>
            </a:pPr>
            <a:endParaRPr lang="en-CA" sz="1800" b="0" i="1" u="none" strike="noStrike">
              <a:solidFill>
                <a:srgbClr val="000000"/>
              </a:solidFill>
              <a:effectLst/>
              <a:latin typeface="Arial" panose="020B0604020202020204" pitchFamily="34" charset="0"/>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Image URL: </a:t>
            </a: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(1) </a:t>
            </a:r>
            <a:r>
              <a:rPr lang="en-CA" sz="1800" b="0" i="1" u="sng" strike="noStrike">
                <a:solidFill>
                  <a:srgbClr val="1155CC"/>
                </a:solidFill>
                <a:effectLst/>
                <a:latin typeface="Arial" panose="020B0604020202020204" pitchFamily="34" charset="0"/>
                <a:hlinkClick r:id="rId3"/>
              </a:rPr>
              <a:t>https://link.springer.com/article/10.1007/s10495-022-01780-7</a:t>
            </a:r>
            <a:r>
              <a:rPr lang="en-CA" sz="1800" b="0" i="1" u="none" strike="noStrike">
                <a:solidFill>
                  <a:srgbClr val="000000"/>
                </a:solidFill>
                <a:effectLst/>
                <a:latin typeface="Arial" panose="020B0604020202020204" pitchFamily="34" charset="0"/>
              </a:rPr>
              <a:t> </a:t>
            </a: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(2) </a:t>
            </a:r>
            <a:r>
              <a:rPr lang="en-CA" sz="1800" b="0" i="1" u="sng" strike="noStrike">
                <a:solidFill>
                  <a:srgbClr val="1155CC"/>
                </a:solidFill>
                <a:effectLst/>
                <a:latin typeface="Arial" panose="020B0604020202020204" pitchFamily="34" charset="0"/>
                <a:hlinkClick r:id="rId4"/>
              </a:rPr>
              <a:t>https://www.nature.com/articles/cdd20153</a:t>
            </a:r>
            <a:r>
              <a:rPr lang="en-CA" sz="1800" b="0" i="1" u="none" strike="noStrike">
                <a:solidFill>
                  <a:srgbClr val="000000"/>
                </a:solidFill>
                <a:effectLst/>
                <a:latin typeface="Arial" panose="020B0604020202020204" pitchFamily="34" charset="0"/>
              </a:rPr>
              <a:t> </a:t>
            </a:r>
            <a:br>
              <a:rPr lang="en-CA"/>
            </a:br>
            <a:endParaRPr lang="en-CA" b="0">
              <a:effectLst/>
            </a:endParaRPr>
          </a:p>
        </p:txBody>
      </p:sp>
    </p:spTree>
    <p:extLst>
      <p:ext uri="{BB962C8B-B14F-4D97-AF65-F5344CB8AC3E}">
        <p14:creationId xmlns:p14="http://schemas.microsoft.com/office/powerpoint/2010/main" val="618361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lgn="ctr">
              <a:buFontTx/>
              <a:buChar char="-"/>
            </a:pPr>
            <a:r>
              <a:rPr lang="en-US" sz="1100"/>
              <a:t>Non-Hodgkin’s lymphoma is a heterogeneous group of lymphoid malignancies, accounting for nearly 3% of cancer diagnoses and deaths, making it the 4</a:t>
            </a:r>
            <a:r>
              <a:rPr lang="en-US" sz="1100" baseline="30000"/>
              <a:t>th</a:t>
            </a:r>
            <a:r>
              <a:rPr lang="en-US" sz="1100"/>
              <a:t> most common malignancy in children and 7</a:t>
            </a:r>
            <a:r>
              <a:rPr lang="en-US" sz="1100" baseline="30000"/>
              <a:t>th</a:t>
            </a:r>
            <a:r>
              <a:rPr lang="en-US" sz="1100"/>
              <a:t> most prevalent cancer in the United States </a:t>
            </a:r>
          </a:p>
          <a:p>
            <a:pPr marL="171450" indent="-171450" algn="ctr">
              <a:buFontTx/>
              <a:buChar char="-"/>
            </a:pPr>
            <a:r>
              <a:rPr lang="en-US"/>
              <a:t>Non-Hodgkin’s lymphoma is differentiated from Hodgkin’s lymphoma by different clinical characteristics, the absence of Reed–Sternberg cells, and Cd15 and Cd30 staining on histology</a:t>
            </a:r>
          </a:p>
          <a:p>
            <a:pPr marL="171450" indent="-171450" algn="ctr">
              <a:buFontTx/>
              <a:buChar char="-"/>
            </a:pPr>
            <a:endParaRPr lang="en-US"/>
          </a:p>
        </p:txBody>
      </p:sp>
    </p:spTree>
    <p:extLst>
      <p:ext uri="{BB962C8B-B14F-4D97-AF65-F5344CB8AC3E}">
        <p14:creationId xmlns:p14="http://schemas.microsoft.com/office/powerpoint/2010/main" val="16297816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While there are over 40 major subtypes, the most common types include indolent follicular lymphoma (FL), and aggressive diffuse large B-cell lymphoma (DLBCL)</a:t>
            </a:r>
          </a:p>
          <a:p>
            <a:pPr marL="158750" indent="0">
              <a:buNone/>
            </a:pPr>
            <a:r>
              <a:rPr lang="en-US" dirty="0"/>
              <a:t>- FL is associated with the unique driver genetic mutation, 14:18 translocation and DLBCL is most commonly associated with prior radiation treatment, obesity, and smoking </a:t>
            </a:r>
          </a:p>
        </p:txBody>
      </p:sp>
    </p:spTree>
    <p:extLst>
      <p:ext uri="{BB962C8B-B14F-4D97-AF65-F5344CB8AC3E}">
        <p14:creationId xmlns:p14="http://schemas.microsoft.com/office/powerpoint/2010/main" val="17633519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a:t>Infectious agents causing non-Hodgkin’s lymphoma can be classified, according to mechanism, into three broad groups</a:t>
            </a:r>
          </a:p>
          <a:p>
            <a:pPr marL="457200" indent="-298450">
              <a:buFontTx/>
              <a:buChar char="-"/>
            </a:pPr>
            <a:r>
              <a:rPr lang="en-US"/>
              <a:t>First, some viruses, such as Epstein Barr virus, human herpesvirus 8, and human T lymphotropic virus type 1 can transform lymphocytes</a:t>
            </a:r>
          </a:p>
          <a:p>
            <a:pPr marL="457200" indent="-298450">
              <a:buFontTx/>
              <a:buChar char="-"/>
            </a:pPr>
            <a:r>
              <a:rPr lang="en-US"/>
              <a:t>Second, human immunodeficiency virus can cause depletion of CD4+ T lymphocytes which can lead to AIDS, which is associated with a risk of high-grade B lymphocyte non-Hodgkin’s lymphomas</a:t>
            </a:r>
          </a:p>
          <a:p>
            <a:pPr marL="457200" indent="-298450">
              <a:buFontTx/>
              <a:buChar char="-"/>
            </a:pPr>
            <a:r>
              <a:rPr lang="en-US"/>
              <a:t>Third, some infections increase the likelihood of non-Hodgkin’s lymphoma by inducing chromic immune stimulation and persistent activation of lymphocytes </a:t>
            </a:r>
          </a:p>
        </p:txBody>
      </p:sp>
    </p:spTree>
    <p:extLst>
      <p:ext uri="{BB962C8B-B14F-4D97-AF65-F5344CB8AC3E}">
        <p14:creationId xmlns:p14="http://schemas.microsoft.com/office/powerpoint/2010/main" val="42941134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FF183-FAAB-C00A-83BC-4A6B016AC2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445C49-C94F-0B4B-AA85-19ABD7ECA58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99C3A13-162B-C1C1-1AD9-ADE8E932F179}"/>
              </a:ext>
            </a:extLst>
          </p:cNvPr>
          <p:cNvSpPr>
            <a:spLocks noGrp="1"/>
          </p:cNvSpPr>
          <p:nvPr>
            <p:ph type="body" idx="1"/>
          </p:nvPr>
        </p:nvSpPr>
        <p:spPr/>
        <p:txBody>
          <a:bodyPr/>
          <a:lstStyle/>
          <a:p>
            <a:pPr marL="158750" indent="0">
              <a:buNone/>
            </a:pPr>
            <a:r>
              <a:rPr lang="en-US" dirty="0"/>
              <a:t>For non-specialists, the most useful categorization was low grade (indolent) or high grade (aggressive) lymphoma since this broad distinction determines the likely natural course and management of the disease.</a:t>
            </a:r>
          </a:p>
          <a:p>
            <a:pPr marL="158750" indent="0">
              <a:buNone/>
            </a:pPr>
            <a:r>
              <a:rPr lang="en-US" dirty="0"/>
              <a:t>• The Ann Arbor staging system originally applies to Hodgkin's lymphoma developed in </a:t>
            </a:r>
            <a:r>
              <a:rPr lang="en-US" sz="1100" b="0" i="0" u="none" strike="noStrike" cap="none" dirty="0">
                <a:solidFill>
                  <a:srgbClr val="000000"/>
                </a:solidFill>
                <a:latin typeface="Arial"/>
                <a:cs typeface="Arial"/>
                <a:sym typeface="Arial"/>
              </a:rPr>
              <a:t>1971 but has been used for staging NHL. 	</a:t>
            </a:r>
          </a:p>
          <a:p>
            <a:pPr marL="158750" indent="0">
              <a:buNone/>
            </a:pPr>
            <a:r>
              <a:rPr lang="en-US" sz="1100" b="0" i="0" u="none" strike="noStrike" cap="none" dirty="0">
                <a:solidFill>
                  <a:srgbClr val="000000"/>
                </a:solidFill>
                <a:latin typeface="Arial"/>
                <a:cs typeface="Arial"/>
                <a:sym typeface="Arial"/>
              </a:rPr>
              <a:t>• The Ann Arbor staging system was inconsistent in predicting outcome; later, the International NHL Prognostic Factors Project studied 12 variables and identified five pretreatment characteristics that remained independently significant in their analysis that include age, stage (III or IV), number of </a:t>
            </a:r>
            <a:r>
              <a:rPr lang="en-US" sz="1100" b="0" i="0" u="none" strike="noStrike" cap="none" dirty="0" err="1">
                <a:solidFill>
                  <a:srgbClr val="000000"/>
                </a:solidFill>
                <a:latin typeface="Arial"/>
                <a:cs typeface="Arial"/>
                <a:sym typeface="Arial"/>
              </a:rPr>
              <a:t>extranodal</a:t>
            </a:r>
            <a:r>
              <a:rPr lang="en-US" sz="1100" b="0" i="0" u="none" strike="noStrike" cap="none" dirty="0">
                <a:solidFill>
                  <a:srgbClr val="000000"/>
                </a:solidFill>
                <a:latin typeface="Arial"/>
                <a:cs typeface="Arial"/>
                <a:sym typeface="Arial"/>
              </a:rPr>
              <a:t> sites of disease, performance status, and serum lactate dehydrogenase level.</a:t>
            </a:r>
          </a:p>
        </p:txBody>
      </p:sp>
    </p:spTree>
    <p:extLst>
      <p:ext uri="{BB962C8B-B14F-4D97-AF65-F5344CB8AC3E}">
        <p14:creationId xmlns:p14="http://schemas.microsoft.com/office/powerpoint/2010/main" val="2328954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2461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a7a0f783b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a7a0f783b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CA"/>
              <a:t>Conclusion (Abby): symptoms, treatment, future implications if applicable</a:t>
            </a:r>
          </a:p>
          <a:p>
            <a:pPr marL="0" lvl="0" indent="0" algn="l" rtl="0">
              <a:spcBef>
                <a:spcPts val="0"/>
              </a:spcBef>
              <a:spcAft>
                <a:spcPts val="0"/>
              </a:spcAft>
              <a:buNone/>
            </a:pPr>
            <a:endParaRPr/>
          </a:p>
        </p:txBody>
      </p:sp>
    </p:spTree>
    <p:extLst>
      <p:ext uri="{BB962C8B-B14F-4D97-AF65-F5344CB8AC3E}">
        <p14:creationId xmlns:p14="http://schemas.microsoft.com/office/powerpoint/2010/main" val="12011958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fontAlgn="base"/>
            <a:r>
              <a:rPr lang="en-US" b="0" i="0" dirty="0">
                <a:solidFill>
                  <a:srgbClr val="111111"/>
                </a:solidFill>
                <a:effectLst/>
                <a:latin typeface="Neue Helvetica eText W01"/>
              </a:rPr>
              <a:t>The first sign of Hodgkin lymphoma is often a painless swollen lymph node that appears without a known cause. The disease can spread to nearby lymph nodes. Later it may spread to the spleen, liver, bone marrow, or other organs.</a:t>
            </a:r>
          </a:p>
          <a:p>
            <a:pPr algn="l" fontAlgn="base"/>
            <a:r>
              <a:rPr lang="en-US" b="0" i="0" dirty="0">
                <a:solidFill>
                  <a:srgbClr val="111111"/>
                </a:solidFill>
                <a:effectLst/>
                <a:latin typeface="Neue Helvetica eText W01"/>
              </a:rPr>
              <a:t>Symptoms may include any of the following:</a:t>
            </a:r>
          </a:p>
          <a:p>
            <a:pPr algn="l" fontAlgn="base">
              <a:buFont typeface="Arial" panose="020B0604020202020204" pitchFamily="34" charset="0"/>
              <a:buChar char="•"/>
            </a:pPr>
            <a:r>
              <a:rPr lang="en-US" b="0" i="0" dirty="0">
                <a:solidFill>
                  <a:srgbClr val="111111"/>
                </a:solidFill>
                <a:effectLst/>
                <a:latin typeface="Neue Helvetica eText W01"/>
              </a:rPr>
              <a:t>Feeling very tired all the time</a:t>
            </a:r>
          </a:p>
          <a:p>
            <a:pPr algn="l" fontAlgn="base">
              <a:buFont typeface="Arial" panose="020B0604020202020204" pitchFamily="34" charset="0"/>
              <a:buChar char="•"/>
            </a:pPr>
            <a:r>
              <a:rPr lang="en-US" b="0" i="0" dirty="0">
                <a:solidFill>
                  <a:srgbClr val="111111"/>
                </a:solidFill>
                <a:effectLst/>
                <a:latin typeface="Neue Helvetica eText W01"/>
              </a:rPr>
              <a:t>Fever and chills that come and go</a:t>
            </a:r>
          </a:p>
          <a:p>
            <a:pPr algn="l" fontAlgn="base">
              <a:buFont typeface="Arial" panose="020B0604020202020204" pitchFamily="34" charset="0"/>
              <a:buChar char="•"/>
            </a:pPr>
            <a:r>
              <a:rPr lang="en-US" b="0" i="0" dirty="0">
                <a:solidFill>
                  <a:srgbClr val="111111"/>
                </a:solidFill>
                <a:effectLst/>
                <a:latin typeface="Neue Helvetica eText W01"/>
              </a:rPr>
              <a:t>Itching all over the body that cannot be explained</a:t>
            </a:r>
          </a:p>
          <a:p>
            <a:pPr algn="l" fontAlgn="base">
              <a:buFont typeface="Arial" panose="020B0604020202020204" pitchFamily="34" charset="0"/>
              <a:buChar char="•"/>
            </a:pPr>
            <a:r>
              <a:rPr lang="en-US" b="0" i="0" dirty="0">
                <a:solidFill>
                  <a:srgbClr val="111111"/>
                </a:solidFill>
                <a:effectLst/>
                <a:latin typeface="Neue Helvetica eText W01"/>
              </a:rPr>
              <a:t>Loss of appetite</a:t>
            </a:r>
          </a:p>
          <a:p>
            <a:pPr algn="l" fontAlgn="base">
              <a:buFont typeface="Arial" panose="020B0604020202020204" pitchFamily="34" charset="0"/>
              <a:buChar char="•"/>
            </a:pPr>
            <a:r>
              <a:rPr lang="en-US" b="0" i="0" dirty="0">
                <a:solidFill>
                  <a:srgbClr val="111111"/>
                </a:solidFill>
                <a:effectLst/>
                <a:latin typeface="Neue Helvetica eText W01"/>
              </a:rPr>
              <a:t>Drenching night sweats</a:t>
            </a:r>
          </a:p>
          <a:p>
            <a:pPr algn="l" fontAlgn="base">
              <a:buFont typeface="Arial" panose="020B0604020202020204" pitchFamily="34" charset="0"/>
              <a:buChar char="•"/>
            </a:pPr>
            <a:r>
              <a:rPr lang="en-US" b="0" i="0" dirty="0">
                <a:solidFill>
                  <a:srgbClr val="111111"/>
                </a:solidFill>
                <a:effectLst/>
                <a:latin typeface="Neue Helvetica eText W01"/>
              </a:rPr>
              <a:t>Painless swelling of the lymph nodes in the neck, armpits, or groin (</a:t>
            </a:r>
            <a:r>
              <a:rPr lang="en-US" b="0" i="0" u="none" strike="noStrike" dirty="0">
                <a:solidFill>
                  <a:srgbClr val="27A9E1"/>
                </a:solidFill>
                <a:effectLst/>
                <a:latin typeface="Neue Helvetica eText W01"/>
                <a:hlinkClick r:id="rId3"/>
              </a:rPr>
              <a:t>swollen glands</a:t>
            </a:r>
            <a:r>
              <a:rPr lang="en-US" b="0" i="0" dirty="0">
                <a:solidFill>
                  <a:srgbClr val="111111"/>
                </a:solidFill>
                <a:effectLst/>
                <a:latin typeface="Neue Helvetica eText W01"/>
              </a:rPr>
              <a:t>)</a:t>
            </a:r>
          </a:p>
          <a:p>
            <a:pPr algn="l" fontAlgn="base">
              <a:buFont typeface="Arial" panose="020B0604020202020204" pitchFamily="34" charset="0"/>
              <a:buChar char="•"/>
            </a:pPr>
            <a:r>
              <a:rPr lang="en-US" b="0" i="0" dirty="0">
                <a:solidFill>
                  <a:srgbClr val="111111"/>
                </a:solidFill>
                <a:effectLst/>
                <a:latin typeface="Neue Helvetica eText W01"/>
              </a:rPr>
              <a:t>Weight loss that cannot be explained</a:t>
            </a:r>
          </a:p>
          <a:p>
            <a:pPr marL="158750" indent="0">
              <a:buNone/>
            </a:pPr>
            <a:endParaRPr lang="en-US" dirty="0"/>
          </a:p>
        </p:txBody>
      </p:sp>
    </p:spTree>
    <p:extLst>
      <p:ext uri="{BB962C8B-B14F-4D97-AF65-F5344CB8AC3E}">
        <p14:creationId xmlns:p14="http://schemas.microsoft.com/office/powerpoint/2010/main" val="36189396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fontAlgn="base">
              <a:buFont typeface="Arial" panose="020B0604020202020204" pitchFamily="34" charset="0"/>
              <a:buChar char="•"/>
            </a:pPr>
            <a:r>
              <a:rPr lang="en-CA" b="0" i="0" u="none" strike="noStrike" dirty="0">
                <a:solidFill>
                  <a:srgbClr val="27A9E1"/>
                </a:solidFill>
                <a:effectLst/>
                <a:latin typeface="Neue Helvetica eText W01"/>
                <a:hlinkClick r:id="rId3"/>
              </a:rPr>
              <a:t>Blood chemistry tests</a:t>
            </a:r>
            <a:r>
              <a:rPr lang="en-CA" b="0" i="0" dirty="0">
                <a:solidFill>
                  <a:srgbClr val="111111"/>
                </a:solidFill>
                <a:effectLst/>
                <a:latin typeface="Neue Helvetica eText W01"/>
              </a:rPr>
              <a:t> including liver function tests, kidney function tests, and lactate dehydrogenase (LDH)</a:t>
            </a:r>
          </a:p>
          <a:p>
            <a:pPr marL="457200" marR="0" lvl="0" indent="-298450" algn="l" defTabSz="914400" rtl="0" eaLnBrk="1" fontAlgn="base" latinLnBrk="0" hangingPunct="1">
              <a:lnSpc>
                <a:spcPct val="100000"/>
              </a:lnSpc>
              <a:spcBef>
                <a:spcPts val="0"/>
              </a:spcBef>
              <a:spcAft>
                <a:spcPts val="0"/>
              </a:spcAft>
              <a:buClr>
                <a:srgbClr val="000000"/>
              </a:buClr>
              <a:buSzPts val="1100"/>
              <a:buFont typeface="Arial" panose="020B0604020202020204" pitchFamily="34" charset="0"/>
              <a:buChar char="•"/>
              <a:tabLst/>
              <a:defRPr/>
            </a:pPr>
            <a:r>
              <a:rPr lang="en-CA" b="0" i="0" u="none" strike="noStrike" dirty="0">
                <a:solidFill>
                  <a:srgbClr val="27A9E1"/>
                </a:solidFill>
                <a:effectLst/>
                <a:latin typeface="Neue Helvetica eText W01"/>
                <a:hlinkClick r:id="rId4"/>
              </a:rPr>
              <a:t>Bone marrow biopsy</a:t>
            </a:r>
            <a:endParaRPr lang="en-CA" b="0" i="0" u="none" strike="noStrike" dirty="0">
              <a:solidFill>
                <a:srgbClr val="27A9E1"/>
              </a:solidFill>
              <a:effectLst/>
              <a:latin typeface="Neue Helvetica eText W01"/>
            </a:endParaRPr>
          </a:p>
          <a:p>
            <a:pPr algn="l" fontAlgn="base">
              <a:buFont typeface="Arial" panose="020B0604020202020204" pitchFamily="34" charset="0"/>
              <a:buChar char="•"/>
            </a:pPr>
            <a:r>
              <a:rPr lang="en-CA" b="0" i="0" u="none" strike="noStrike" dirty="0">
                <a:solidFill>
                  <a:srgbClr val="27A9E1"/>
                </a:solidFill>
                <a:effectLst/>
                <a:latin typeface="Neue Helvetica eText W01"/>
                <a:hlinkClick r:id="rId5"/>
              </a:rPr>
              <a:t>CT scans</a:t>
            </a:r>
            <a:r>
              <a:rPr lang="en-CA" b="0" i="0" dirty="0">
                <a:solidFill>
                  <a:srgbClr val="111111"/>
                </a:solidFill>
                <a:effectLst/>
                <a:latin typeface="Neue Helvetica eText W01"/>
              </a:rPr>
              <a:t> of the chest, abdomen, and pelvis</a:t>
            </a:r>
          </a:p>
          <a:p>
            <a:pPr algn="l" fontAlgn="base">
              <a:buFont typeface="Arial" panose="020B0604020202020204" pitchFamily="34" charset="0"/>
              <a:buChar char="•"/>
            </a:pPr>
            <a:r>
              <a:rPr lang="en-CA" b="0" i="0" u="none" strike="noStrike" dirty="0">
                <a:solidFill>
                  <a:srgbClr val="27A9E1"/>
                </a:solidFill>
                <a:effectLst/>
                <a:latin typeface="Neue Helvetica eText W01"/>
                <a:hlinkClick r:id="rId6"/>
              </a:rPr>
              <a:t>Complete blood count</a:t>
            </a:r>
            <a:r>
              <a:rPr lang="en-CA" b="0" i="0" dirty="0">
                <a:solidFill>
                  <a:srgbClr val="111111"/>
                </a:solidFill>
                <a:effectLst/>
                <a:latin typeface="Neue Helvetica eText W01"/>
              </a:rPr>
              <a:t> (CBC) to check for anemia and white blood count</a:t>
            </a:r>
          </a:p>
          <a:p>
            <a:pPr marL="457200" marR="0" lvl="0" indent="-298450" algn="l" defTabSz="914400" rtl="0" eaLnBrk="1" fontAlgn="base" latinLnBrk="0" hangingPunct="1">
              <a:lnSpc>
                <a:spcPct val="100000"/>
              </a:lnSpc>
              <a:spcBef>
                <a:spcPts val="0"/>
              </a:spcBef>
              <a:spcAft>
                <a:spcPts val="0"/>
              </a:spcAft>
              <a:buClr>
                <a:srgbClr val="000000"/>
              </a:buClr>
              <a:buSzPts val="1100"/>
              <a:buFont typeface="Arial" panose="020B0604020202020204" pitchFamily="34" charset="0"/>
              <a:buChar char="•"/>
              <a:tabLst/>
              <a:defRPr/>
            </a:pPr>
            <a:r>
              <a:rPr lang="en-CA" b="0" i="0" u="none" strike="noStrike" dirty="0">
                <a:solidFill>
                  <a:srgbClr val="27A9E1"/>
                </a:solidFill>
                <a:effectLst/>
                <a:latin typeface="Neue Helvetica eText W01"/>
                <a:hlinkClick r:id="rId7"/>
              </a:rPr>
              <a:t>PET scan</a:t>
            </a:r>
            <a:endParaRPr lang="en-CA" b="0" i="0" u="none" strike="noStrike" dirty="0">
              <a:solidFill>
                <a:srgbClr val="27A9E1"/>
              </a:solidFill>
              <a:effectLst/>
              <a:latin typeface="Neue Helvetica eText W01"/>
            </a:endParaRPr>
          </a:p>
          <a:p>
            <a:pPr marL="457200" marR="0" lvl="0" indent="-298450" algn="l" defTabSz="914400" rtl="0" eaLnBrk="1" fontAlgn="base" latinLnBrk="0" hangingPunct="1">
              <a:lnSpc>
                <a:spcPct val="100000"/>
              </a:lnSpc>
              <a:spcBef>
                <a:spcPts val="0"/>
              </a:spcBef>
              <a:spcAft>
                <a:spcPts val="0"/>
              </a:spcAft>
              <a:buClr>
                <a:srgbClr val="000000"/>
              </a:buClr>
              <a:buSzPts val="1100"/>
              <a:buFont typeface="Arial" panose="020B0604020202020204" pitchFamily="34" charset="0"/>
              <a:buChar char="•"/>
              <a:tabLst/>
              <a:defRPr/>
            </a:pPr>
            <a:r>
              <a:rPr lang="en-CA" b="0" i="0" dirty="0">
                <a:solidFill>
                  <a:srgbClr val="111111"/>
                </a:solidFill>
                <a:effectLst/>
                <a:latin typeface="Neue Helvetica eText W01"/>
              </a:rPr>
              <a:t>Erythrocyte sedimentation rate (ESR)</a:t>
            </a:r>
          </a:p>
          <a:p>
            <a:pPr algn="l" fontAlgn="base">
              <a:buFont typeface="Arial" panose="020B0604020202020204" pitchFamily="34" charset="0"/>
              <a:buChar char="•"/>
            </a:pPr>
            <a:endParaRPr lang="en-CA" b="0" i="0" dirty="0">
              <a:solidFill>
                <a:srgbClr val="111111"/>
              </a:solidFill>
              <a:effectLst/>
              <a:latin typeface="Neue Helvetica eText W01"/>
            </a:endParaRPr>
          </a:p>
          <a:p>
            <a:endParaRPr lang="en-US" dirty="0"/>
          </a:p>
        </p:txBody>
      </p:sp>
    </p:spTree>
    <p:extLst>
      <p:ext uri="{BB962C8B-B14F-4D97-AF65-F5344CB8AC3E}">
        <p14:creationId xmlns:p14="http://schemas.microsoft.com/office/powerpoint/2010/main" val="1846414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https://www.mountsinai.org/health-library/diseases-conditions/hodgkin-lymphoma</a:t>
            </a:r>
          </a:p>
        </p:txBody>
      </p:sp>
    </p:spTree>
    <p:extLst>
      <p:ext uri="{BB962C8B-B14F-4D97-AF65-F5344CB8AC3E}">
        <p14:creationId xmlns:p14="http://schemas.microsoft.com/office/powerpoint/2010/main" val="8457787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a7a0f783b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a7a0f783b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24833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a:p>
        </p:txBody>
      </p:sp>
    </p:spTree>
    <p:extLst>
      <p:ext uri="{BB962C8B-B14F-4D97-AF65-F5344CB8AC3E}">
        <p14:creationId xmlns:p14="http://schemas.microsoft.com/office/powerpoint/2010/main" val="2137549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APA format</a:t>
            </a:r>
          </a:p>
        </p:txBody>
      </p:sp>
    </p:spTree>
    <p:extLst>
      <p:ext uri="{BB962C8B-B14F-4D97-AF65-F5344CB8AC3E}">
        <p14:creationId xmlns:p14="http://schemas.microsoft.com/office/powerpoint/2010/main" val="568326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APA format</a:t>
            </a:r>
          </a:p>
        </p:txBody>
      </p:sp>
    </p:spTree>
    <p:extLst>
      <p:ext uri="{BB962C8B-B14F-4D97-AF65-F5344CB8AC3E}">
        <p14:creationId xmlns:p14="http://schemas.microsoft.com/office/powerpoint/2010/main" val="1653904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a7a0f783b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a7a0f783b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37099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gb086d7286d_0_6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5" name="Google Shape;495;gb086d7286d_0_6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CA"/>
              <a:t>. </a:t>
            </a:r>
          </a:p>
          <a:p>
            <a:pPr marL="0" lvl="0" indent="0" algn="l" rtl="0">
              <a:spcBef>
                <a:spcPts val="0"/>
              </a:spcBef>
              <a:spcAft>
                <a:spcPts val="0"/>
              </a:spcAft>
              <a:buNone/>
            </a:pPr>
            <a:endParaRPr/>
          </a:p>
        </p:txBody>
      </p:sp>
    </p:spTree>
    <p:extLst>
      <p:ext uri="{BB962C8B-B14F-4D97-AF65-F5344CB8AC3E}">
        <p14:creationId xmlns:p14="http://schemas.microsoft.com/office/powerpoint/2010/main" val="1420112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gb086d7286d_0_6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5" name="Google Shape;495;gb086d7286d_0_6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CA"/>
              <a:t>. </a:t>
            </a:r>
          </a:p>
          <a:p>
            <a:pPr marL="0" lvl="0" indent="0" algn="l" rtl="0">
              <a:spcBef>
                <a:spcPts val="0"/>
              </a:spcBef>
              <a:spcAft>
                <a:spcPts val="0"/>
              </a:spcAft>
              <a:buNone/>
            </a:pPr>
            <a:endParaRPr/>
          </a:p>
        </p:txBody>
      </p:sp>
    </p:spTree>
    <p:extLst>
      <p:ext uri="{BB962C8B-B14F-4D97-AF65-F5344CB8AC3E}">
        <p14:creationId xmlns:p14="http://schemas.microsoft.com/office/powerpoint/2010/main" val="19819386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a7a0f783b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a7a0f783b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73461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gb086d7286d_0_3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8" name="Google Shape;508;gb086d7286d_0_3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Classical Hodgkin’s lymphoma has a variety of unique immune evasion mechanisms. Due to time constraints, we will discuss its main “hiding” technique, involving the MHC pathway.</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Class I plays an important role in tumor apoptosis, where cytotoxic T-cells directly kill infected cells.</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Class I loss is seen in 63% of Hodgkin’s lymphoma cases, resulting in an impaired ability to present tumor antigens to cytotoxic T-cells, thereby reducing apoptosis.</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II plays an important role in helper T-cell activation. </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Class II downregulation is seen in 41% of Hodgkin’s lymphoma cases. Defects in MHC class II means that the T-cell is not activated effectively, and if the T-cell activation process fails, the immune system loses its ability to create a coordinated response against the invader, in this case, the Reed-Sternberg tumor cells.</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Prevention of antigen presentation through MHC loss, resulting in an impaired ability to present tumor antigens to T-cells, reduces immune system recognition and response to RS tumor cells.</a:t>
            </a:r>
            <a:endParaRPr lang="en-CA" b="0">
              <a:effectLst/>
            </a:endParaRPr>
          </a:p>
        </p:txBody>
      </p:sp>
    </p:spTree>
    <p:extLst>
      <p:ext uri="{BB962C8B-B14F-4D97-AF65-F5344CB8AC3E}">
        <p14:creationId xmlns:p14="http://schemas.microsoft.com/office/powerpoint/2010/main" val="13553311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a7a0f783b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a7a0f783b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45661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gb086d7286d_0_3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8" name="Google Shape;508;gb086d7286d_0_3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Classical Hodgkin’s lymphoma has a variety of unique immune evasion mechanisms. Due to time constraints, we will discuss its main “hiding” technique, involving the MHC pathway.</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Class I plays an important role in tumor apoptosis, where cytotoxic T-cells directly kill infected cells.</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Class I loss is seen in 63% of Hodgkin’s lymphoma cases, resulting in an impaired ability to present tumor antigens to cytotoxic T-cells, thereby reducing apoptosis.</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II plays an important role in helper T-cell activation. </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MHC Class II downregulation is seen in 41% of Hodgkin’s lymphoma cases. Defects in MHC class II means that the T-cell is not activated effectively, and if the T-cell activation process fails, the immune system loses its ability to create a coordinated response against the invader, in this case, the Reed-Sternberg tumor cells.</a:t>
            </a:r>
            <a:endParaRPr lang="en-CA" b="0">
              <a:effectLst/>
            </a:endParaRPr>
          </a:p>
          <a:p>
            <a:pPr marL="158750" indent="0" rtl="0">
              <a:spcBef>
                <a:spcPts val="0"/>
              </a:spcBef>
              <a:spcAft>
                <a:spcPts val="0"/>
              </a:spcAft>
              <a:buNone/>
            </a:pPr>
            <a:r>
              <a:rPr lang="en-CA" sz="1800" b="0" i="1" u="none" strike="noStrike">
                <a:solidFill>
                  <a:srgbClr val="000000"/>
                </a:solidFill>
                <a:effectLst/>
                <a:latin typeface="Arial" panose="020B0604020202020204" pitchFamily="34" charset="0"/>
              </a:rPr>
              <a:t>Prevention of antigen presentation through MHC loss, resulting in an impaired ability to present tumor antigens to T-cells, reduces immune system recognition and response to RS tumor cells.</a:t>
            </a:r>
            <a:endParaRPr lang="en-CA" b="0">
              <a:effectLst/>
            </a:endParaRPr>
          </a:p>
        </p:txBody>
      </p:sp>
    </p:spTree>
    <p:extLst>
      <p:ext uri="{BB962C8B-B14F-4D97-AF65-F5344CB8AC3E}">
        <p14:creationId xmlns:p14="http://schemas.microsoft.com/office/powerpoint/2010/main" val="2778020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p:nvPr/>
        </p:nvSpPr>
        <p:spPr>
          <a:xfrm>
            <a:off x="-185025" y="1110100"/>
            <a:ext cx="9776400" cy="3027000"/>
          </a:xfrm>
          <a:prstGeom prst="rect">
            <a:avLst/>
          </a:prstGeom>
          <a:solidFill>
            <a:schemeClr val="accent5"/>
          </a:solidFill>
          <a:ln>
            <a:noFill/>
          </a:ln>
          <a:effectLst>
            <a:outerShdw blurRad="214313" dist="85725" dir="6720000" algn="bl" rotWithShape="0">
              <a:srgbClr val="B7B7B7">
                <a:alpha val="52999"/>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rot="-2252889" flipH="1">
            <a:off x="6997983" y="745941"/>
            <a:ext cx="2148873" cy="3657070"/>
          </a:xfrm>
          <a:custGeom>
            <a:avLst/>
            <a:gdLst/>
            <a:ahLst/>
            <a:cxnLst/>
            <a:rect l="l" t="t" r="r" b="b"/>
            <a:pathLst>
              <a:path w="36973" h="63123" extrusionOk="0">
                <a:moveTo>
                  <a:pt x="27735" y="0"/>
                </a:moveTo>
                <a:cubicBezTo>
                  <a:pt x="26981" y="0"/>
                  <a:pt x="26274" y="231"/>
                  <a:pt x="25680" y="790"/>
                </a:cubicBezTo>
                <a:cubicBezTo>
                  <a:pt x="25680" y="790"/>
                  <a:pt x="24248" y="24330"/>
                  <a:pt x="1" y="53933"/>
                </a:cubicBezTo>
                <a:lnTo>
                  <a:pt x="10976" y="53667"/>
                </a:lnTo>
                <a:lnTo>
                  <a:pt x="13662" y="63123"/>
                </a:lnTo>
                <a:cubicBezTo>
                  <a:pt x="13662" y="63123"/>
                  <a:pt x="34339" y="23164"/>
                  <a:pt x="35665" y="16200"/>
                </a:cubicBezTo>
                <a:cubicBezTo>
                  <a:pt x="36973" y="9255"/>
                  <a:pt x="35806" y="6180"/>
                  <a:pt x="34587" y="4306"/>
                </a:cubicBezTo>
                <a:cubicBezTo>
                  <a:pt x="33637" y="2861"/>
                  <a:pt x="30393" y="0"/>
                  <a:pt x="277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rot="-2252889" flipH="1">
            <a:off x="4711005" y="2031366"/>
            <a:ext cx="4132337" cy="2142111"/>
          </a:xfrm>
          <a:custGeom>
            <a:avLst/>
            <a:gdLst/>
            <a:ahLst/>
            <a:cxnLst/>
            <a:rect l="l" t="t" r="r" b="b"/>
            <a:pathLst>
              <a:path w="71100" h="36974" extrusionOk="0">
                <a:moveTo>
                  <a:pt x="3995" y="1"/>
                </a:moveTo>
                <a:cubicBezTo>
                  <a:pt x="3995" y="1"/>
                  <a:pt x="778" y="1114"/>
                  <a:pt x="160" y="6681"/>
                </a:cubicBezTo>
                <a:cubicBezTo>
                  <a:pt x="160" y="6681"/>
                  <a:pt x="1" y="10163"/>
                  <a:pt x="1167" y="12478"/>
                </a:cubicBezTo>
                <a:cubicBezTo>
                  <a:pt x="2316" y="14793"/>
                  <a:pt x="4260" y="19423"/>
                  <a:pt x="13291" y="25291"/>
                </a:cubicBezTo>
                <a:cubicBezTo>
                  <a:pt x="22285" y="31123"/>
                  <a:pt x="37218" y="36973"/>
                  <a:pt x="47498" y="36973"/>
                </a:cubicBezTo>
                <a:cubicBezTo>
                  <a:pt x="47560" y="36973"/>
                  <a:pt x="47621" y="36973"/>
                  <a:pt x="47683" y="36973"/>
                </a:cubicBezTo>
                <a:cubicBezTo>
                  <a:pt x="57951" y="36884"/>
                  <a:pt x="64596" y="34180"/>
                  <a:pt x="71099" y="29020"/>
                </a:cubicBezTo>
                <a:lnTo>
                  <a:pt x="71099" y="29020"/>
                </a:lnTo>
                <a:cubicBezTo>
                  <a:pt x="71099" y="29020"/>
                  <a:pt x="67237" y="30304"/>
                  <a:pt x="60779" y="30304"/>
                </a:cubicBezTo>
                <a:cubicBezTo>
                  <a:pt x="54673" y="30304"/>
                  <a:pt x="46246" y="29156"/>
                  <a:pt x="36566" y="24690"/>
                </a:cubicBezTo>
                <a:cubicBezTo>
                  <a:pt x="16631" y="15500"/>
                  <a:pt x="3995" y="1"/>
                  <a:pt x="39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rot="-2252889" flipH="1">
            <a:off x="6068398" y="551032"/>
            <a:ext cx="1648634" cy="1415193"/>
          </a:xfrm>
          <a:custGeom>
            <a:avLst/>
            <a:gdLst/>
            <a:ahLst/>
            <a:cxnLst/>
            <a:rect l="l" t="t" r="r" b="b"/>
            <a:pathLst>
              <a:path w="28366" h="24427" extrusionOk="0">
                <a:moveTo>
                  <a:pt x="14414" y="1"/>
                </a:moveTo>
                <a:cubicBezTo>
                  <a:pt x="12520" y="1"/>
                  <a:pt x="10447" y="570"/>
                  <a:pt x="8731" y="1186"/>
                </a:cubicBezTo>
                <a:cubicBezTo>
                  <a:pt x="5727" y="2246"/>
                  <a:pt x="4560" y="3413"/>
                  <a:pt x="2775" y="6046"/>
                </a:cubicBezTo>
                <a:cubicBezTo>
                  <a:pt x="1008" y="8662"/>
                  <a:pt x="1" y="24426"/>
                  <a:pt x="1" y="24426"/>
                </a:cubicBezTo>
                <a:cubicBezTo>
                  <a:pt x="1" y="24426"/>
                  <a:pt x="619" y="17357"/>
                  <a:pt x="11276" y="13221"/>
                </a:cubicBezTo>
                <a:cubicBezTo>
                  <a:pt x="13908" y="12206"/>
                  <a:pt x="16281" y="11824"/>
                  <a:pt x="18363" y="11824"/>
                </a:cubicBezTo>
                <a:cubicBezTo>
                  <a:pt x="24724" y="11824"/>
                  <a:pt x="28366" y="15395"/>
                  <a:pt x="28366" y="15395"/>
                </a:cubicBezTo>
                <a:cubicBezTo>
                  <a:pt x="28366" y="15395"/>
                  <a:pt x="20466" y="3183"/>
                  <a:pt x="18151" y="1186"/>
                </a:cubicBezTo>
                <a:cubicBezTo>
                  <a:pt x="17158" y="322"/>
                  <a:pt x="15837" y="1"/>
                  <a:pt x="144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2252889" flipH="1">
            <a:off x="3802815" y="2847350"/>
            <a:ext cx="2405648" cy="2620254"/>
          </a:xfrm>
          <a:custGeom>
            <a:avLst/>
            <a:gdLst/>
            <a:ahLst/>
            <a:cxnLst/>
            <a:rect l="l" t="t" r="r" b="b"/>
            <a:pathLst>
              <a:path w="41391" h="45227" extrusionOk="0">
                <a:moveTo>
                  <a:pt x="30274" y="1"/>
                </a:moveTo>
                <a:cubicBezTo>
                  <a:pt x="30274" y="2"/>
                  <a:pt x="40188" y="37362"/>
                  <a:pt x="0" y="45226"/>
                </a:cubicBezTo>
                <a:cubicBezTo>
                  <a:pt x="0" y="45226"/>
                  <a:pt x="6" y="45226"/>
                  <a:pt x="18" y="45226"/>
                </a:cubicBezTo>
                <a:cubicBezTo>
                  <a:pt x="578" y="45226"/>
                  <a:pt x="14012" y="45141"/>
                  <a:pt x="24601" y="37079"/>
                </a:cubicBezTo>
                <a:cubicBezTo>
                  <a:pt x="35417" y="28825"/>
                  <a:pt x="40772" y="20926"/>
                  <a:pt x="41390" y="2793"/>
                </a:cubicBezTo>
                <a:lnTo>
                  <a:pt x="41390" y="2793"/>
                </a:lnTo>
                <a:lnTo>
                  <a:pt x="38404" y="7406"/>
                </a:lnTo>
                <a:lnTo>
                  <a:pt x="3027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908200" y="1110100"/>
            <a:ext cx="6014700" cy="30270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txBox="1">
            <a:spLocks noGrp="1"/>
          </p:cNvSpPr>
          <p:nvPr>
            <p:ph type="ctrTitle"/>
          </p:nvPr>
        </p:nvSpPr>
        <p:spPr>
          <a:xfrm>
            <a:off x="850825" y="1172663"/>
            <a:ext cx="5158200" cy="25017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80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6" name="Google Shape;16;p2"/>
          <p:cNvSpPr txBox="1">
            <a:spLocks noGrp="1"/>
          </p:cNvSpPr>
          <p:nvPr>
            <p:ph type="subTitle" idx="1"/>
          </p:nvPr>
        </p:nvSpPr>
        <p:spPr>
          <a:xfrm>
            <a:off x="850825" y="3526538"/>
            <a:ext cx="5109900" cy="4443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a:solidFill>
                  <a:schemeClr val="dk1"/>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3"/>
          <p:cNvSpPr/>
          <p:nvPr/>
        </p:nvSpPr>
        <p:spPr>
          <a:xfrm>
            <a:off x="-634893" y="1531925"/>
            <a:ext cx="10413630" cy="2452893"/>
          </a:xfrm>
          <a:custGeom>
            <a:avLst/>
            <a:gdLst/>
            <a:ahLst/>
            <a:cxnLst/>
            <a:rect l="l" t="t" r="r" b="b"/>
            <a:pathLst>
              <a:path w="121463" h="28611" extrusionOk="0">
                <a:moveTo>
                  <a:pt x="1" y="8033"/>
                </a:moveTo>
                <a:lnTo>
                  <a:pt x="1" y="21804"/>
                </a:lnTo>
                <a:cubicBezTo>
                  <a:pt x="954" y="22076"/>
                  <a:pt x="1946" y="22329"/>
                  <a:pt x="2977" y="22582"/>
                </a:cubicBezTo>
                <a:cubicBezTo>
                  <a:pt x="3541" y="22698"/>
                  <a:pt x="4124" y="22834"/>
                  <a:pt x="4708" y="22951"/>
                </a:cubicBezTo>
                <a:cubicBezTo>
                  <a:pt x="5291" y="23068"/>
                  <a:pt x="5894" y="23165"/>
                  <a:pt x="6497" y="23243"/>
                </a:cubicBezTo>
                <a:cubicBezTo>
                  <a:pt x="7703" y="23457"/>
                  <a:pt x="8928" y="23574"/>
                  <a:pt x="10192" y="23690"/>
                </a:cubicBezTo>
                <a:cubicBezTo>
                  <a:pt x="10834" y="23768"/>
                  <a:pt x="11457" y="23807"/>
                  <a:pt x="12098" y="23826"/>
                </a:cubicBezTo>
                <a:lnTo>
                  <a:pt x="13071" y="23865"/>
                </a:lnTo>
                <a:lnTo>
                  <a:pt x="14043" y="23885"/>
                </a:lnTo>
                <a:cubicBezTo>
                  <a:pt x="15346" y="23885"/>
                  <a:pt x="16669" y="23826"/>
                  <a:pt x="17992" y="23729"/>
                </a:cubicBezTo>
                <a:cubicBezTo>
                  <a:pt x="18653" y="23671"/>
                  <a:pt x="19314" y="23593"/>
                  <a:pt x="19995" y="23496"/>
                </a:cubicBezTo>
                <a:cubicBezTo>
                  <a:pt x="20656" y="23418"/>
                  <a:pt x="21317" y="23321"/>
                  <a:pt x="21979" y="23204"/>
                </a:cubicBezTo>
                <a:cubicBezTo>
                  <a:pt x="22659" y="23068"/>
                  <a:pt x="23321" y="22932"/>
                  <a:pt x="23982" y="22776"/>
                </a:cubicBezTo>
                <a:cubicBezTo>
                  <a:pt x="24313" y="22698"/>
                  <a:pt x="24643" y="22620"/>
                  <a:pt x="24974" y="22543"/>
                </a:cubicBezTo>
                <a:lnTo>
                  <a:pt x="25480" y="22426"/>
                </a:lnTo>
                <a:cubicBezTo>
                  <a:pt x="25635" y="22387"/>
                  <a:pt x="25791" y="22329"/>
                  <a:pt x="25966" y="22290"/>
                </a:cubicBezTo>
                <a:cubicBezTo>
                  <a:pt x="26608" y="22095"/>
                  <a:pt x="27269" y="21881"/>
                  <a:pt x="27911" y="21687"/>
                </a:cubicBezTo>
                <a:cubicBezTo>
                  <a:pt x="28572" y="21473"/>
                  <a:pt x="29233" y="21259"/>
                  <a:pt x="29856" y="21006"/>
                </a:cubicBezTo>
                <a:lnTo>
                  <a:pt x="30828" y="20617"/>
                </a:lnTo>
                <a:lnTo>
                  <a:pt x="31781" y="20228"/>
                </a:lnTo>
                <a:cubicBezTo>
                  <a:pt x="32423" y="19975"/>
                  <a:pt x="33065" y="19723"/>
                  <a:pt x="33668" y="19431"/>
                </a:cubicBezTo>
                <a:lnTo>
                  <a:pt x="35535" y="18556"/>
                </a:lnTo>
                <a:lnTo>
                  <a:pt x="36468" y="18108"/>
                </a:lnTo>
                <a:lnTo>
                  <a:pt x="36935" y="17894"/>
                </a:lnTo>
                <a:lnTo>
                  <a:pt x="37383" y="17641"/>
                </a:lnTo>
                <a:cubicBezTo>
                  <a:pt x="38608" y="17000"/>
                  <a:pt x="39814" y="16397"/>
                  <a:pt x="41000" y="15755"/>
                </a:cubicBezTo>
                <a:cubicBezTo>
                  <a:pt x="42187" y="15132"/>
                  <a:pt x="43373" y="14452"/>
                  <a:pt x="44559" y="13849"/>
                </a:cubicBezTo>
                <a:cubicBezTo>
                  <a:pt x="45143" y="13518"/>
                  <a:pt x="45726" y="13188"/>
                  <a:pt x="46310" y="12876"/>
                </a:cubicBezTo>
                <a:cubicBezTo>
                  <a:pt x="46893" y="12565"/>
                  <a:pt x="47477" y="12235"/>
                  <a:pt x="48041" y="11865"/>
                </a:cubicBezTo>
                <a:cubicBezTo>
                  <a:pt x="48333" y="11690"/>
                  <a:pt x="48605" y="11515"/>
                  <a:pt x="48897" y="11340"/>
                </a:cubicBezTo>
                <a:cubicBezTo>
                  <a:pt x="49169" y="11165"/>
                  <a:pt x="49461" y="10990"/>
                  <a:pt x="49752" y="10854"/>
                </a:cubicBezTo>
                <a:cubicBezTo>
                  <a:pt x="50062" y="10718"/>
                  <a:pt x="50372" y="10602"/>
                  <a:pt x="50682" y="10486"/>
                </a:cubicBezTo>
                <a:lnTo>
                  <a:pt x="50682" y="10486"/>
                </a:lnTo>
                <a:cubicBezTo>
                  <a:pt x="50372" y="10602"/>
                  <a:pt x="50062" y="10718"/>
                  <a:pt x="49733" y="10795"/>
                </a:cubicBezTo>
                <a:cubicBezTo>
                  <a:pt x="49072" y="10970"/>
                  <a:pt x="48371" y="11087"/>
                  <a:pt x="47691" y="11106"/>
                </a:cubicBezTo>
                <a:cubicBezTo>
                  <a:pt x="46990" y="11165"/>
                  <a:pt x="46310" y="11262"/>
                  <a:pt x="45629" y="11340"/>
                </a:cubicBezTo>
                <a:cubicBezTo>
                  <a:pt x="45298" y="11379"/>
                  <a:pt x="44948" y="11418"/>
                  <a:pt x="44618" y="11457"/>
                </a:cubicBezTo>
                <a:cubicBezTo>
                  <a:pt x="37167" y="12273"/>
                  <a:pt x="29375" y="13366"/>
                  <a:pt x="21682" y="13366"/>
                </a:cubicBezTo>
                <a:cubicBezTo>
                  <a:pt x="17468" y="13366"/>
                  <a:pt x="13283" y="13038"/>
                  <a:pt x="9200" y="12157"/>
                </a:cubicBezTo>
                <a:cubicBezTo>
                  <a:pt x="8520" y="12021"/>
                  <a:pt x="7839" y="11846"/>
                  <a:pt x="7158" y="11670"/>
                </a:cubicBezTo>
                <a:cubicBezTo>
                  <a:pt x="4396" y="11068"/>
                  <a:pt x="2043" y="9687"/>
                  <a:pt x="1" y="8033"/>
                </a:cubicBezTo>
                <a:close/>
                <a:moveTo>
                  <a:pt x="81105" y="1"/>
                </a:moveTo>
                <a:cubicBezTo>
                  <a:pt x="80735" y="1"/>
                  <a:pt x="80346" y="20"/>
                  <a:pt x="79977" y="40"/>
                </a:cubicBezTo>
                <a:cubicBezTo>
                  <a:pt x="76923" y="195"/>
                  <a:pt x="73908" y="701"/>
                  <a:pt x="70972" y="1576"/>
                </a:cubicBezTo>
                <a:cubicBezTo>
                  <a:pt x="68151" y="2432"/>
                  <a:pt x="65390" y="3521"/>
                  <a:pt x="62725" y="4805"/>
                </a:cubicBezTo>
                <a:cubicBezTo>
                  <a:pt x="62064" y="5097"/>
                  <a:pt x="61422" y="5388"/>
                  <a:pt x="60800" y="5719"/>
                </a:cubicBezTo>
                <a:lnTo>
                  <a:pt x="59847" y="6166"/>
                </a:lnTo>
                <a:cubicBezTo>
                  <a:pt x="59535" y="6322"/>
                  <a:pt x="59224" y="6458"/>
                  <a:pt x="58913" y="6633"/>
                </a:cubicBezTo>
                <a:cubicBezTo>
                  <a:pt x="58291" y="6944"/>
                  <a:pt x="57688" y="7236"/>
                  <a:pt x="57065" y="7528"/>
                </a:cubicBezTo>
                <a:cubicBezTo>
                  <a:pt x="56443" y="7839"/>
                  <a:pt x="55840" y="8131"/>
                  <a:pt x="55237" y="8442"/>
                </a:cubicBezTo>
                <a:cubicBezTo>
                  <a:pt x="54634" y="8734"/>
                  <a:pt x="54051" y="9045"/>
                  <a:pt x="53448" y="9317"/>
                </a:cubicBezTo>
                <a:cubicBezTo>
                  <a:pt x="52845" y="9609"/>
                  <a:pt x="52242" y="9901"/>
                  <a:pt x="51619" y="10134"/>
                </a:cubicBezTo>
                <a:cubicBezTo>
                  <a:pt x="51308" y="10251"/>
                  <a:pt x="50997" y="10387"/>
                  <a:pt x="50686" y="10484"/>
                </a:cubicBezTo>
                <a:cubicBezTo>
                  <a:pt x="50997" y="10387"/>
                  <a:pt x="51308" y="10270"/>
                  <a:pt x="51639" y="10153"/>
                </a:cubicBezTo>
                <a:cubicBezTo>
                  <a:pt x="52281" y="9940"/>
                  <a:pt x="52923" y="9764"/>
                  <a:pt x="53584" y="9589"/>
                </a:cubicBezTo>
                <a:cubicBezTo>
                  <a:pt x="53914" y="9512"/>
                  <a:pt x="54245" y="9434"/>
                  <a:pt x="54576" y="9356"/>
                </a:cubicBezTo>
                <a:cubicBezTo>
                  <a:pt x="54906" y="9278"/>
                  <a:pt x="55237" y="9181"/>
                  <a:pt x="55568" y="9123"/>
                </a:cubicBezTo>
                <a:cubicBezTo>
                  <a:pt x="56073" y="9025"/>
                  <a:pt x="56579" y="8928"/>
                  <a:pt x="57085" y="8850"/>
                </a:cubicBezTo>
                <a:cubicBezTo>
                  <a:pt x="57590" y="8773"/>
                  <a:pt x="58116" y="8695"/>
                  <a:pt x="58621" y="8636"/>
                </a:cubicBezTo>
                <a:cubicBezTo>
                  <a:pt x="61522" y="8281"/>
                  <a:pt x="64395" y="8111"/>
                  <a:pt x="67234" y="8111"/>
                </a:cubicBezTo>
                <a:cubicBezTo>
                  <a:pt x="87694" y="8111"/>
                  <a:pt x="106415" y="16929"/>
                  <a:pt x="121462" y="28611"/>
                </a:cubicBezTo>
                <a:lnTo>
                  <a:pt x="121462" y="13499"/>
                </a:lnTo>
                <a:cubicBezTo>
                  <a:pt x="118681" y="11340"/>
                  <a:pt x="115725" y="9395"/>
                  <a:pt x="112652" y="7664"/>
                </a:cubicBezTo>
                <a:cubicBezTo>
                  <a:pt x="110395" y="6400"/>
                  <a:pt x="108081" y="5291"/>
                  <a:pt x="105669" y="4319"/>
                </a:cubicBezTo>
                <a:cubicBezTo>
                  <a:pt x="103102" y="3268"/>
                  <a:pt x="100437" y="2432"/>
                  <a:pt x="97734" y="1771"/>
                </a:cubicBezTo>
                <a:cubicBezTo>
                  <a:pt x="94875" y="1071"/>
                  <a:pt x="91977" y="584"/>
                  <a:pt x="89040" y="312"/>
                </a:cubicBezTo>
                <a:lnTo>
                  <a:pt x="87931" y="195"/>
                </a:lnTo>
                <a:lnTo>
                  <a:pt x="86803" y="118"/>
                </a:lnTo>
                <a:cubicBezTo>
                  <a:pt x="86414" y="98"/>
                  <a:pt x="86045" y="79"/>
                  <a:pt x="85675" y="59"/>
                </a:cubicBezTo>
                <a:lnTo>
                  <a:pt x="84528" y="20"/>
                </a:lnTo>
                <a:cubicBezTo>
                  <a:pt x="84158" y="20"/>
                  <a:pt x="83769" y="1"/>
                  <a:pt x="83400" y="1"/>
                </a:cubicBezTo>
                <a:close/>
              </a:path>
            </a:pathLst>
          </a:custGeom>
          <a:solidFill>
            <a:srgbClr val="A560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3"/>
          <p:cNvSpPr/>
          <p:nvPr/>
        </p:nvSpPr>
        <p:spPr>
          <a:xfrm>
            <a:off x="2320425" y="-51800"/>
            <a:ext cx="4503000" cy="4246200"/>
          </a:xfrm>
          <a:prstGeom prst="rect">
            <a:avLst/>
          </a:prstGeom>
          <a:solidFill>
            <a:schemeClr val="accent5"/>
          </a:solidFill>
          <a:ln>
            <a:noFill/>
          </a:ln>
          <a:effectLst>
            <a:outerShdw blurRad="57150" dist="19050" dir="5400000" algn="bl" rotWithShape="0">
              <a:srgbClr val="999999">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3"/>
          <p:cNvSpPr txBox="1">
            <a:spLocks noGrp="1"/>
          </p:cNvSpPr>
          <p:nvPr>
            <p:ph type="title"/>
          </p:nvPr>
        </p:nvSpPr>
        <p:spPr>
          <a:xfrm>
            <a:off x="2379900" y="2475050"/>
            <a:ext cx="4384200" cy="82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75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21" name="Google Shape;21;p3"/>
          <p:cNvSpPr txBox="1">
            <a:spLocks noGrp="1"/>
          </p:cNvSpPr>
          <p:nvPr>
            <p:ph type="title" idx="2" hasCustomPrompt="1"/>
          </p:nvPr>
        </p:nvSpPr>
        <p:spPr>
          <a:xfrm>
            <a:off x="3105600" y="1337313"/>
            <a:ext cx="2932800" cy="978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Font typeface="Roboto Black"/>
              <a:buNone/>
              <a:defRPr sz="9600"/>
            </a:lvl1pPr>
            <a:lvl2pPr lvl="1" rtl="0">
              <a:spcBef>
                <a:spcPts val="0"/>
              </a:spcBef>
              <a:spcAft>
                <a:spcPts val="0"/>
              </a:spcAft>
              <a:buSzPts val="6000"/>
              <a:buFont typeface="Roboto Black"/>
              <a:buNone/>
              <a:defRPr sz="6000">
                <a:latin typeface="Roboto Black"/>
                <a:ea typeface="Roboto Black"/>
                <a:cs typeface="Roboto Black"/>
                <a:sym typeface="Roboto Black"/>
              </a:defRPr>
            </a:lvl2pPr>
            <a:lvl3pPr lvl="2" rtl="0">
              <a:spcBef>
                <a:spcPts val="0"/>
              </a:spcBef>
              <a:spcAft>
                <a:spcPts val="0"/>
              </a:spcAft>
              <a:buSzPts val="6000"/>
              <a:buFont typeface="Roboto Black"/>
              <a:buNone/>
              <a:defRPr sz="6000">
                <a:latin typeface="Roboto Black"/>
                <a:ea typeface="Roboto Black"/>
                <a:cs typeface="Roboto Black"/>
                <a:sym typeface="Roboto Black"/>
              </a:defRPr>
            </a:lvl3pPr>
            <a:lvl4pPr lvl="3" rtl="0">
              <a:spcBef>
                <a:spcPts val="0"/>
              </a:spcBef>
              <a:spcAft>
                <a:spcPts val="0"/>
              </a:spcAft>
              <a:buSzPts val="6000"/>
              <a:buFont typeface="Roboto Black"/>
              <a:buNone/>
              <a:defRPr sz="6000">
                <a:latin typeface="Roboto Black"/>
                <a:ea typeface="Roboto Black"/>
                <a:cs typeface="Roboto Black"/>
                <a:sym typeface="Roboto Black"/>
              </a:defRPr>
            </a:lvl4pPr>
            <a:lvl5pPr lvl="4" rtl="0">
              <a:spcBef>
                <a:spcPts val="0"/>
              </a:spcBef>
              <a:spcAft>
                <a:spcPts val="0"/>
              </a:spcAft>
              <a:buSzPts val="6000"/>
              <a:buFont typeface="Roboto Black"/>
              <a:buNone/>
              <a:defRPr sz="6000">
                <a:latin typeface="Roboto Black"/>
                <a:ea typeface="Roboto Black"/>
                <a:cs typeface="Roboto Black"/>
                <a:sym typeface="Roboto Black"/>
              </a:defRPr>
            </a:lvl5pPr>
            <a:lvl6pPr lvl="5" rtl="0">
              <a:spcBef>
                <a:spcPts val="0"/>
              </a:spcBef>
              <a:spcAft>
                <a:spcPts val="0"/>
              </a:spcAft>
              <a:buSzPts val="6000"/>
              <a:buFont typeface="Roboto Black"/>
              <a:buNone/>
              <a:defRPr sz="6000">
                <a:latin typeface="Roboto Black"/>
                <a:ea typeface="Roboto Black"/>
                <a:cs typeface="Roboto Black"/>
                <a:sym typeface="Roboto Black"/>
              </a:defRPr>
            </a:lvl6pPr>
            <a:lvl7pPr lvl="6" rtl="0">
              <a:spcBef>
                <a:spcPts val="0"/>
              </a:spcBef>
              <a:spcAft>
                <a:spcPts val="0"/>
              </a:spcAft>
              <a:buSzPts val="6000"/>
              <a:buFont typeface="Roboto Black"/>
              <a:buNone/>
              <a:defRPr sz="6000">
                <a:latin typeface="Roboto Black"/>
                <a:ea typeface="Roboto Black"/>
                <a:cs typeface="Roboto Black"/>
                <a:sym typeface="Roboto Black"/>
              </a:defRPr>
            </a:lvl7pPr>
            <a:lvl8pPr lvl="7" rtl="0">
              <a:spcBef>
                <a:spcPts val="0"/>
              </a:spcBef>
              <a:spcAft>
                <a:spcPts val="0"/>
              </a:spcAft>
              <a:buSzPts val="6000"/>
              <a:buFont typeface="Roboto Black"/>
              <a:buNone/>
              <a:defRPr sz="6000">
                <a:latin typeface="Roboto Black"/>
                <a:ea typeface="Roboto Black"/>
                <a:cs typeface="Roboto Black"/>
                <a:sym typeface="Roboto Black"/>
              </a:defRPr>
            </a:lvl8pPr>
            <a:lvl9pPr lvl="8" rtl="0">
              <a:spcBef>
                <a:spcPts val="0"/>
              </a:spcBef>
              <a:spcAft>
                <a:spcPts val="0"/>
              </a:spcAft>
              <a:buSzPts val="6000"/>
              <a:buFont typeface="Roboto Black"/>
              <a:buNone/>
              <a:defRPr sz="6000">
                <a:latin typeface="Roboto Black"/>
                <a:ea typeface="Roboto Black"/>
                <a:cs typeface="Roboto Black"/>
                <a:sym typeface="Roboto Black"/>
              </a:defRPr>
            </a:lvl9pPr>
          </a:lstStyle>
          <a:p>
            <a:r>
              <a:t>xx%</a:t>
            </a:r>
          </a:p>
        </p:txBody>
      </p:sp>
      <p:sp>
        <p:nvSpPr>
          <p:cNvPr id="22" name="Google Shape;22;p3"/>
          <p:cNvSpPr txBox="1">
            <a:spLocks noGrp="1"/>
          </p:cNvSpPr>
          <p:nvPr>
            <p:ph type="subTitle" idx="1"/>
          </p:nvPr>
        </p:nvSpPr>
        <p:spPr>
          <a:xfrm>
            <a:off x="3017100" y="3392800"/>
            <a:ext cx="3109800" cy="380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solidFill>
                  <a:schemeClr val="dk1"/>
                </a:solidFill>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5"/>
        <p:cNvGrpSpPr/>
        <p:nvPr/>
      </p:nvGrpSpPr>
      <p:grpSpPr>
        <a:xfrm>
          <a:off x="0" y="0"/>
          <a:ext cx="0" cy="0"/>
          <a:chOff x="0" y="0"/>
          <a:chExt cx="0" cy="0"/>
        </a:xfrm>
      </p:grpSpPr>
      <p:sp>
        <p:nvSpPr>
          <p:cNvPr id="36" name="Google Shape;36;p6"/>
          <p:cNvSpPr/>
          <p:nvPr/>
        </p:nvSpPr>
        <p:spPr>
          <a:xfrm flipH="1">
            <a:off x="-170400" y="368825"/>
            <a:ext cx="9516600" cy="710400"/>
          </a:xfrm>
          <a:prstGeom prst="rect">
            <a:avLst/>
          </a:prstGeom>
          <a:solidFill>
            <a:schemeClr val="accent5"/>
          </a:solidFill>
          <a:ln>
            <a:noFill/>
          </a:ln>
          <a:effectLst>
            <a:outerShdw blurRad="57150" dist="19050" dir="5400000" algn="bl" rotWithShape="0">
              <a:srgbClr val="999999">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6"/>
          <p:cNvSpPr txBox="1">
            <a:spLocks noGrp="1"/>
          </p:cNvSpPr>
          <p:nvPr>
            <p:ph type="title"/>
          </p:nvPr>
        </p:nvSpPr>
        <p:spPr>
          <a:xfrm>
            <a:off x="540000" y="368825"/>
            <a:ext cx="8064000" cy="572700"/>
          </a:xfrm>
          <a:prstGeom prst="rect">
            <a:avLst/>
          </a:prstGeom>
        </p:spPr>
        <p:txBody>
          <a:bodyPr spcFirstLastPara="1" wrap="square" lIns="91425" tIns="91425" rIns="91425" bIns="91425" anchor="t" anchorCtr="0">
            <a:noAutofit/>
          </a:bodyPr>
          <a:lstStyle>
            <a:lvl1pPr lvl="0" algn="r">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8" name="Google Shape;38;p6"/>
          <p:cNvSpPr/>
          <p:nvPr/>
        </p:nvSpPr>
        <p:spPr>
          <a:xfrm flipH="1">
            <a:off x="483155" y="206401"/>
            <a:ext cx="961246" cy="1242582"/>
          </a:xfrm>
          <a:custGeom>
            <a:avLst/>
            <a:gdLst/>
            <a:ahLst/>
            <a:cxnLst/>
            <a:rect l="l" t="t" r="r" b="b"/>
            <a:pathLst>
              <a:path w="6045" h="7814" extrusionOk="0">
                <a:moveTo>
                  <a:pt x="4166" y="600"/>
                </a:moveTo>
                <a:cubicBezTo>
                  <a:pt x="4468" y="600"/>
                  <a:pt x="4767" y="671"/>
                  <a:pt x="5037" y="815"/>
                </a:cubicBezTo>
                <a:cubicBezTo>
                  <a:pt x="5320" y="956"/>
                  <a:pt x="5550" y="1186"/>
                  <a:pt x="5691" y="1468"/>
                </a:cubicBezTo>
                <a:cubicBezTo>
                  <a:pt x="5585" y="1663"/>
                  <a:pt x="5461" y="1840"/>
                  <a:pt x="5302" y="1999"/>
                </a:cubicBezTo>
                <a:lnTo>
                  <a:pt x="5214" y="2087"/>
                </a:lnTo>
                <a:cubicBezTo>
                  <a:pt x="4772" y="2370"/>
                  <a:pt x="4313" y="2617"/>
                  <a:pt x="3836" y="2829"/>
                </a:cubicBezTo>
                <a:cubicBezTo>
                  <a:pt x="3747" y="2405"/>
                  <a:pt x="3712" y="1981"/>
                  <a:pt x="3729" y="1557"/>
                </a:cubicBezTo>
                <a:cubicBezTo>
                  <a:pt x="3783" y="1221"/>
                  <a:pt x="3906" y="903"/>
                  <a:pt x="4065" y="602"/>
                </a:cubicBezTo>
                <a:cubicBezTo>
                  <a:pt x="4099" y="601"/>
                  <a:pt x="4132" y="600"/>
                  <a:pt x="4166" y="600"/>
                </a:cubicBezTo>
                <a:close/>
                <a:moveTo>
                  <a:pt x="4851" y="0"/>
                </a:moveTo>
                <a:cubicBezTo>
                  <a:pt x="4698" y="0"/>
                  <a:pt x="4544" y="36"/>
                  <a:pt x="4401" y="108"/>
                </a:cubicBezTo>
                <a:cubicBezTo>
                  <a:pt x="4383" y="125"/>
                  <a:pt x="3995" y="408"/>
                  <a:pt x="3924" y="461"/>
                </a:cubicBezTo>
                <a:cubicBezTo>
                  <a:pt x="3500" y="744"/>
                  <a:pt x="2899" y="1186"/>
                  <a:pt x="2793" y="1504"/>
                </a:cubicBezTo>
                <a:cubicBezTo>
                  <a:pt x="2775" y="1575"/>
                  <a:pt x="2810" y="2317"/>
                  <a:pt x="2881" y="3271"/>
                </a:cubicBezTo>
                <a:cubicBezTo>
                  <a:pt x="1503" y="3872"/>
                  <a:pt x="53" y="4455"/>
                  <a:pt x="53" y="4455"/>
                </a:cubicBezTo>
                <a:lnTo>
                  <a:pt x="0" y="6081"/>
                </a:lnTo>
                <a:cubicBezTo>
                  <a:pt x="0" y="6081"/>
                  <a:pt x="1485" y="5286"/>
                  <a:pt x="2952" y="4455"/>
                </a:cubicBezTo>
                <a:cubicBezTo>
                  <a:pt x="3076" y="6099"/>
                  <a:pt x="3199" y="7813"/>
                  <a:pt x="3199" y="7813"/>
                </a:cubicBezTo>
                <a:lnTo>
                  <a:pt x="4666" y="6788"/>
                </a:lnTo>
                <a:cubicBezTo>
                  <a:pt x="4666" y="6788"/>
                  <a:pt x="4295" y="5268"/>
                  <a:pt x="4030" y="3854"/>
                </a:cubicBezTo>
                <a:cubicBezTo>
                  <a:pt x="4914" y="3342"/>
                  <a:pt x="5621" y="2900"/>
                  <a:pt x="5727" y="2776"/>
                </a:cubicBezTo>
                <a:cubicBezTo>
                  <a:pt x="6045" y="2405"/>
                  <a:pt x="5956" y="938"/>
                  <a:pt x="5939" y="903"/>
                </a:cubicBezTo>
                <a:cubicBezTo>
                  <a:pt x="5939" y="903"/>
                  <a:pt x="5974" y="479"/>
                  <a:pt x="5391" y="161"/>
                </a:cubicBezTo>
                <a:cubicBezTo>
                  <a:pt x="5226" y="54"/>
                  <a:pt x="5039" y="0"/>
                  <a:pt x="48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ext 1">
  <p:cSld name="CUSTOM_9">
    <p:spTree>
      <p:nvGrpSpPr>
        <p:cNvPr id="1" name="Shape 137"/>
        <p:cNvGrpSpPr/>
        <p:nvPr/>
      </p:nvGrpSpPr>
      <p:grpSpPr>
        <a:xfrm>
          <a:off x="0" y="0"/>
          <a:ext cx="0" cy="0"/>
          <a:chOff x="0" y="0"/>
          <a:chExt cx="0" cy="0"/>
        </a:xfrm>
      </p:grpSpPr>
      <p:sp>
        <p:nvSpPr>
          <p:cNvPr id="138" name="Google Shape;138;p20"/>
          <p:cNvSpPr/>
          <p:nvPr/>
        </p:nvSpPr>
        <p:spPr>
          <a:xfrm>
            <a:off x="999300" y="0"/>
            <a:ext cx="3574500" cy="3881700"/>
          </a:xfrm>
          <a:prstGeom prst="rect">
            <a:avLst/>
          </a:prstGeom>
          <a:solidFill>
            <a:schemeClr val="accent5"/>
          </a:solidFill>
          <a:ln>
            <a:noFill/>
          </a:ln>
          <a:effectLst>
            <a:outerShdw blurRad="57150" dist="19050" dir="4500000" algn="bl" rotWithShape="0">
              <a:srgbClr val="999999">
                <a:alpha val="6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20"/>
          <p:cNvSpPr/>
          <p:nvPr/>
        </p:nvSpPr>
        <p:spPr>
          <a:xfrm rot="2251833" flipH="1">
            <a:off x="6867004" y="160527"/>
            <a:ext cx="3092032" cy="1421111"/>
          </a:xfrm>
          <a:custGeom>
            <a:avLst/>
            <a:gdLst/>
            <a:ahLst/>
            <a:cxnLst/>
            <a:rect l="l" t="t" r="r" b="b"/>
            <a:pathLst>
              <a:path w="29797" h="7659" extrusionOk="0">
                <a:moveTo>
                  <a:pt x="14276" y="0"/>
                </a:moveTo>
                <a:cubicBezTo>
                  <a:pt x="13984" y="0"/>
                  <a:pt x="13693" y="5"/>
                  <a:pt x="13401" y="15"/>
                </a:cubicBezTo>
                <a:lnTo>
                  <a:pt x="12506" y="34"/>
                </a:lnTo>
                <a:lnTo>
                  <a:pt x="12059" y="54"/>
                </a:lnTo>
                <a:lnTo>
                  <a:pt x="11631" y="93"/>
                </a:lnTo>
                <a:lnTo>
                  <a:pt x="10736" y="151"/>
                </a:lnTo>
                <a:cubicBezTo>
                  <a:pt x="10445" y="170"/>
                  <a:pt x="10153" y="229"/>
                  <a:pt x="9842" y="248"/>
                </a:cubicBezTo>
                <a:cubicBezTo>
                  <a:pt x="9550" y="287"/>
                  <a:pt x="9258" y="326"/>
                  <a:pt x="8967" y="365"/>
                </a:cubicBezTo>
                <a:lnTo>
                  <a:pt x="8091" y="501"/>
                </a:lnTo>
                <a:lnTo>
                  <a:pt x="7663" y="579"/>
                </a:lnTo>
                <a:lnTo>
                  <a:pt x="7236" y="676"/>
                </a:lnTo>
                <a:lnTo>
                  <a:pt x="6380" y="851"/>
                </a:lnTo>
                <a:cubicBezTo>
                  <a:pt x="6088" y="909"/>
                  <a:pt x="5816" y="987"/>
                  <a:pt x="5543" y="1046"/>
                </a:cubicBezTo>
                <a:cubicBezTo>
                  <a:pt x="5252" y="1123"/>
                  <a:pt x="4979" y="1182"/>
                  <a:pt x="4707" y="1260"/>
                </a:cubicBezTo>
                <a:lnTo>
                  <a:pt x="3910" y="1512"/>
                </a:lnTo>
                <a:cubicBezTo>
                  <a:pt x="3637" y="1590"/>
                  <a:pt x="3385" y="1668"/>
                  <a:pt x="3112" y="1746"/>
                </a:cubicBezTo>
                <a:cubicBezTo>
                  <a:pt x="2587" y="1901"/>
                  <a:pt x="2101" y="2096"/>
                  <a:pt x="1615" y="2271"/>
                </a:cubicBezTo>
                <a:cubicBezTo>
                  <a:pt x="1051" y="2485"/>
                  <a:pt x="526" y="2718"/>
                  <a:pt x="0" y="2932"/>
                </a:cubicBezTo>
                <a:lnTo>
                  <a:pt x="0" y="7658"/>
                </a:lnTo>
                <a:cubicBezTo>
                  <a:pt x="292" y="7444"/>
                  <a:pt x="603" y="7250"/>
                  <a:pt x="915" y="7036"/>
                </a:cubicBezTo>
                <a:cubicBezTo>
                  <a:pt x="1595" y="6569"/>
                  <a:pt x="2334" y="6141"/>
                  <a:pt x="3151" y="5694"/>
                </a:cubicBezTo>
                <a:cubicBezTo>
                  <a:pt x="3560" y="5480"/>
                  <a:pt x="3988" y="5247"/>
                  <a:pt x="4435" y="5033"/>
                </a:cubicBezTo>
                <a:cubicBezTo>
                  <a:pt x="4649" y="4935"/>
                  <a:pt x="4882" y="4819"/>
                  <a:pt x="5096" y="4722"/>
                </a:cubicBezTo>
                <a:lnTo>
                  <a:pt x="5796" y="4410"/>
                </a:lnTo>
                <a:cubicBezTo>
                  <a:pt x="6030" y="4313"/>
                  <a:pt x="6263" y="4216"/>
                  <a:pt x="6516" y="4119"/>
                </a:cubicBezTo>
                <a:cubicBezTo>
                  <a:pt x="6749" y="4021"/>
                  <a:pt x="7002" y="3924"/>
                  <a:pt x="7236" y="3846"/>
                </a:cubicBezTo>
                <a:lnTo>
                  <a:pt x="7994" y="3574"/>
                </a:lnTo>
                <a:lnTo>
                  <a:pt x="8364" y="3438"/>
                </a:lnTo>
                <a:lnTo>
                  <a:pt x="8753" y="3321"/>
                </a:lnTo>
                <a:lnTo>
                  <a:pt x="9531" y="3088"/>
                </a:lnTo>
                <a:cubicBezTo>
                  <a:pt x="9803" y="3010"/>
                  <a:pt x="10056" y="2952"/>
                  <a:pt x="10328" y="2874"/>
                </a:cubicBezTo>
                <a:cubicBezTo>
                  <a:pt x="10600" y="2815"/>
                  <a:pt x="10853" y="2738"/>
                  <a:pt x="11125" y="2679"/>
                </a:cubicBezTo>
                <a:lnTo>
                  <a:pt x="11942" y="2504"/>
                </a:lnTo>
                <a:lnTo>
                  <a:pt x="12351" y="2427"/>
                </a:lnTo>
                <a:lnTo>
                  <a:pt x="12759" y="2349"/>
                </a:lnTo>
                <a:lnTo>
                  <a:pt x="13576" y="2213"/>
                </a:lnTo>
                <a:cubicBezTo>
                  <a:pt x="14121" y="2135"/>
                  <a:pt x="14665" y="2076"/>
                  <a:pt x="15210" y="1999"/>
                </a:cubicBezTo>
                <a:cubicBezTo>
                  <a:pt x="15754" y="1940"/>
                  <a:pt x="16299" y="1921"/>
                  <a:pt x="16844" y="1862"/>
                </a:cubicBezTo>
                <a:lnTo>
                  <a:pt x="18438" y="1824"/>
                </a:lnTo>
                <a:cubicBezTo>
                  <a:pt x="18964" y="1824"/>
                  <a:pt x="19489" y="1824"/>
                  <a:pt x="19994" y="1843"/>
                </a:cubicBezTo>
                <a:cubicBezTo>
                  <a:pt x="20247" y="1843"/>
                  <a:pt x="20500" y="1862"/>
                  <a:pt x="20753" y="1882"/>
                </a:cubicBezTo>
                <a:lnTo>
                  <a:pt x="21472" y="1921"/>
                </a:lnTo>
                <a:cubicBezTo>
                  <a:pt x="21959" y="1940"/>
                  <a:pt x="22425" y="1999"/>
                  <a:pt x="22892" y="2038"/>
                </a:cubicBezTo>
                <a:cubicBezTo>
                  <a:pt x="23340" y="2096"/>
                  <a:pt x="23787" y="2135"/>
                  <a:pt x="24215" y="2193"/>
                </a:cubicBezTo>
                <a:cubicBezTo>
                  <a:pt x="25051" y="2329"/>
                  <a:pt x="25829" y="2446"/>
                  <a:pt x="26510" y="2582"/>
                </a:cubicBezTo>
                <a:cubicBezTo>
                  <a:pt x="27171" y="2738"/>
                  <a:pt x="27774" y="2835"/>
                  <a:pt x="28260" y="2971"/>
                </a:cubicBezTo>
                <a:lnTo>
                  <a:pt x="29797" y="3341"/>
                </a:lnTo>
                <a:lnTo>
                  <a:pt x="29797" y="3341"/>
                </a:lnTo>
                <a:lnTo>
                  <a:pt x="28319" y="2777"/>
                </a:lnTo>
                <a:cubicBezTo>
                  <a:pt x="27871" y="2582"/>
                  <a:pt x="27288" y="2388"/>
                  <a:pt x="26627" y="2154"/>
                </a:cubicBezTo>
                <a:cubicBezTo>
                  <a:pt x="25965" y="1921"/>
                  <a:pt x="25207" y="1707"/>
                  <a:pt x="24370" y="1454"/>
                </a:cubicBezTo>
                <a:cubicBezTo>
                  <a:pt x="23962" y="1318"/>
                  <a:pt x="23515" y="1240"/>
                  <a:pt x="23048" y="1123"/>
                </a:cubicBezTo>
                <a:cubicBezTo>
                  <a:pt x="22601" y="1007"/>
                  <a:pt x="22134" y="871"/>
                  <a:pt x="21648" y="793"/>
                </a:cubicBezTo>
                <a:lnTo>
                  <a:pt x="20889" y="657"/>
                </a:lnTo>
                <a:cubicBezTo>
                  <a:pt x="20656" y="598"/>
                  <a:pt x="20383" y="540"/>
                  <a:pt x="20130" y="520"/>
                </a:cubicBezTo>
                <a:cubicBezTo>
                  <a:pt x="19605" y="443"/>
                  <a:pt x="19080" y="345"/>
                  <a:pt x="18536" y="268"/>
                </a:cubicBezTo>
                <a:lnTo>
                  <a:pt x="16863" y="112"/>
                </a:lnTo>
                <a:cubicBezTo>
                  <a:pt x="16299" y="73"/>
                  <a:pt x="15735" y="34"/>
                  <a:pt x="15151" y="15"/>
                </a:cubicBezTo>
                <a:cubicBezTo>
                  <a:pt x="14860" y="5"/>
                  <a:pt x="14568" y="0"/>
                  <a:pt x="1427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20"/>
          <p:cNvSpPr/>
          <p:nvPr/>
        </p:nvSpPr>
        <p:spPr>
          <a:xfrm rot="10434718" flipH="1">
            <a:off x="-3841535" y="-628890"/>
            <a:ext cx="7063435" cy="1663815"/>
          </a:xfrm>
          <a:custGeom>
            <a:avLst/>
            <a:gdLst/>
            <a:ahLst/>
            <a:cxnLst/>
            <a:rect l="l" t="t" r="r" b="b"/>
            <a:pathLst>
              <a:path w="121463" h="28611" extrusionOk="0">
                <a:moveTo>
                  <a:pt x="1" y="8033"/>
                </a:moveTo>
                <a:lnTo>
                  <a:pt x="1" y="21804"/>
                </a:lnTo>
                <a:cubicBezTo>
                  <a:pt x="954" y="22076"/>
                  <a:pt x="1946" y="22329"/>
                  <a:pt x="2977" y="22582"/>
                </a:cubicBezTo>
                <a:cubicBezTo>
                  <a:pt x="3541" y="22698"/>
                  <a:pt x="4124" y="22834"/>
                  <a:pt x="4708" y="22951"/>
                </a:cubicBezTo>
                <a:cubicBezTo>
                  <a:pt x="5291" y="23068"/>
                  <a:pt x="5894" y="23165"/>
                  <a:pt x="6497" y="23243"/>
                </a:cubicBezTo>
                <a:cubicBezTo>
                  <a:pt x="7703" y="23457"/>
                  <a:pt x="8928" y="23574"/>
                  <a:pt x="10192" y="23690"/>
                </a:cubicBezTo>
                <a:cubicBezTo>
                  <a:pt x="10834" y="23768"/>
                  <a:pt x="11457" y="23807"/>
                  <a:pt x="12098" y="23826"/>
                </a:cubicBezTo>
                <a:lnTo>
                  <a:pt x="13071" y="23865"/>
                </a:lnTo>
                <a:lnTo>
                  <a:pt x="14043" y="23885"/>
                </a:lnTo>
                <a:cubicBezTo>
                  <a:pt x="15346" y="23885"/>
                  <a:pt x="16669" y="23826"/>
                  <a:pt x="17992" y="23729"/>
                </a:cubicBezTo>
                <a:cubicBezTo>
                  <a:pt x="18653" y="23671"/>
                  <a:pt x="19314" y="23593"/>
                  <a:pt x="19995" y="23496"/>
                </a:cubicBezTo>
                <a:cubicBezTo>
                  <a:pt x="20656" y="23418"/>
                  <a:pt x="21317" y="23321"/>
                  <a:pt x="21979" y="23204"/>
                </a:cubicBezTo>
                <a:cubicBezTo>
                  <a:pt x="22659" y="23068"/>
                  <a:pt x="23321" y="22932"/>
                  <a:pt x="23982" y="22776"/>
                </a:cubicBezTo>
                <a:cubicBezTo>
                  <a:pt x="24313" y="22698"/>
                  <a:pt x="24643" y="22620"/>
                  <a:pt x="24974" y="22543"/>
                </a:cubicBezTo>
                <a:lnTo>
                  <a:pt x="25480" y="22426"/>
                </a:lnTo>
                <a:cubicBezTo>
                  <a:pt x="25635" y="22387"/>
                  <a:pt x="25791" y="22329"/>
                  <a:pt x="25966" y="22290"/>
                </a:cubicBezTo>
                <a:cubicBezTo>
                  <a:pt x="26608" y="22095"/>
                  <a:pt x="27269" y="21881"/>
                  <a:pt x="27911" y="21687"/>
                </a:cubicBezTo>
                <a:cubicBezTo>
                  <a:pt x="28572" y="21473"/>
                  <a:pt x="29233" y="21259"/>
                  <a:pt x="29856" y="21006"/>
                </a:cubicBezTo>
                <a:lnTo>
                  <a:pt x="30828" y="20617"/>
                </a:lnTo>
                <a:lnTo>
                  <a:pt x="31781" y="20228"/>
                </a:lnTo>
                <a:cubicBezTo>
                  <a:pt x="32423" y="19975"/>
                  <a:pt x="33065" y="19723"/>
                  <a:pt x="33668" y="19431"/>
                </a:cubicBezTo>
                <a:lnTo>
                  <a:pt x="35535" y="18556"/>
                </a:lnTo>
                <a:lnTo>
                  <a:pt x="36468" y="18108"/>
                </a:lnTo>
                <a:lnTo>
                  <a:pt x="36935" y="17894"/>
                </a:lnTo>
                <a:lnTo>
                  <a:pt x="37383" y="17641"/>
                </a:lnTo>
                <a:cubicBezTo>
                  <a:pt x="38608" y="17000"/>
                  <a:pt x="39814" y="16397"/>
                  <a:pt x="41000" y="15755"/>
                </a:cubicBezTo>
                <a:cubicBezTo>
                  <a:pt x="42187" y="15132"/>
                  <a:pt x="43373" y="14452"/>
                  <a:pt x="44559" y="13849"/>
                </a:cubicBezTo>
                <a:cubicBezTo>
                  <a:pt x="45143" y="13518"/>
                  <a:pt x="45726" y="13188"/>
                  <a:pt x="46310" y="12876"/>
                </a:cubicBezTo>
                <a:cubicBezTo>
                  <a:pt x="46893" y="12565"/>
                  <a:pt x="47477" y="12235"/>
                  <a:pt x="48041" y="11865"/>
                </a:cubicBezTo>
                <a:cubicBezTo>
                  <a:pt x="48333" y="11690"/>
                  <a:pt x="48605" y="11515"/>
                  <a:pt x="48897" y="11340"/>
                </a:cubicBezTo>
                <a:cubicBezTo>
                  <a:pt x="49169" y="11165"/>
                  <a:pt x="49461" y="10990"/>
                  <a:pt x="49752" y="10854"/>
                </a:cubicBezTo>
                <a:cubicBezTo>
                  <a:pt x="50062" y="10718"/>
                  <a:pt x="50372" y="10602"/>
                  <a:pt x="50682" y="10486"/>
                </a:cubicBezTo>
                <a:lnTo>
                  <a:pt x="50682" y="10486"/>
                </a:lnTo>
                <a:cubicBezTo>
                  <a:pt x="50372" y="10602"/>
                  <a:pt x="50062" y="10718"/>
                  <a:pt x="49733" y="10795"/>
                </a:cubicBezTo>
                <a:cubicBezTo>
                  <a:pt x="49072" y="10970"/>
                  <a:pt x="48371" y="11087"/>
                  <a:pt x="47691" y="11106"/>
                </a:cubicBezTo>
                <a:cubicBezTo>
                  <a:pt x="46990" y="11165"/>
                  <a:pt x="46310" y="11262"/>
                  <a:pt x="45629" y="11340"/>
                </a:cubicBezTo>
                <a:cubicBezTo>
                  <a:pt x="45298" y="11379"/>
                  <a:pt x="44948" y="11418"/>
                  <a:pt x="44618" y="11457"/>
                </a:cubicBezTo>
                <a:cubicBezTo>
                  <a:pt x="37167" y="12273"/>
                  <a:pt x="29375" y="13366"/>
                  <a:pt x="21682" y="13366"/>
                </a:cubicBezTo>
                <a:cubicBezTo>
                  <a:pt x="17468" y="13366"/>
                  <a:pt x="13283" y="13038"/>
                  <a:pt x="9200" y="12157"/>
                </a:cubicBezTo>
                <a:cubicBezTo>
                  <a:pt x="8520" y="12021"/>
                  <a:pt x="7839" y="11846"/>
                  <a:pt x="7158" y="11670"/>
                </a:cubicBezTo>
                <a:cubicBezTo>
                  <a:pt x="4396" y="11068"/>
                  <a:pt x="2043" y="9687"/>
                  <a:pt x="1" y="8033"/>
                </a:cubicBezTo>
                <a:close/>
                <a:moveTo>
                  <a:pt x="81105" y="1"/>
                </a:moveTo>
                <a:cubicBezTo>
                  <a:pt x="80735" y="1"/>
                  <a:pt x="80346" y="20"/>
                  <a:pt x="79977" y="40"/>
                </a:cubicBezTo>
                <a:cubicBezTo>
                  <a:pt x="76923" y="195"/>
                  <a:pt x="73908" y="701"/>
                  <a:pt x="70972" y="1576"/>
                </a:cubicBezTo>
                <a:cubicBezTo>
                  <a:pt x="68151" y="2432"/>
                  <a:pt x="65390" y="3521"/>
                  <a:pt x="62725" y="4805"/>
                </a:cubicBezTo>
                <a:cubicBezTo>
                  <a:pt x="62064" y="5097"/>
                  <a:pt x="61422" y="5388"/>
                  <a:pt x="60800" y="5719"/>
                </a:cubicBezTo>
                <a:lnTo>
                  <a:pt x="59847" y="6166"/>
                </a:lnTo>
                <a:cubicBezTo>
                  <a:pt x="59535" y="6322"/>
                  <a:pt x="59224" y="6458"/>
                  <a:pt x="58913" y="6633"/>
                </a:cubicBezTo>
                <a:cubicBezTo>
                  <a:pt x="58291" y="6944"/>
                  <a:pt x="57688" y="7236"/>
                  <a:pt x="57065" y="7528"/>
                </a:cubicBezTo>
                <a:cubicBezTo>
                  <a:pt x="56443" y="7839"/>
                  <a:pt x="55840" y="8131"/>
                  <a:pt x="55237" y="8442"/>
                </a:cubicBezTo>
                <a:cubicBezTo>
                  <a:pt x="54634" y="8734"/>
                  <a:pt x="54051" y="9045"/>
                  <a:pt x="53448" y="9317"/>
                </a:cubicBezTo>
                <a:cubicBezTo>
                  <a:pt x="52845" y="9609"/>
                  <a:pt x="52242" y="9901"/>
                  <a:pt x="51619" y="10134"/>
                </a:cubicBezTo>
                <a:cubicBezTo>
                  <a:pt x="51308" y="10251"/>
                  <a:pt x="50997" y="10387"/>
                  <a:pt x="50686" y="10484"/>
                </a:cubicBezTo>
                <a:cubicBezTo>
                  <a:pt x="50997" y="10387"/>
                  <a:pt x="51308" y="10270"/>
                  <a:pt x="51639" y="10153"/>
                </a:cubicBezTo>
                <a:cubicBezTo>
                  <a:pt x="52281" y="9940"/>
                  <a:pt x="52923" y="9764"/>
                  <a:pt x="53584" y="9589"/>
                </a:cubicBezTo>
                <a:cubicBezTo>
                  <a:pt x="53914" y="9512"/>
                  <a:pt x="54245" y="9434"/>
                  <a:pt x="54576" y="9356"/>
                </a:cubicBezTo>
                <a:cubicBezTo>
                  <a:pt x="54906" y="9278"/>
                  <a:pt x="55237" y="9181"/>
                  <a:pt x="55568" y="9123"/>
                </a:cubicBezTo>
                <a:cubicBezTo>
                  <a:pt x="56073" y="9025"/>
                  <a:pt x="56579" y="8928"/>
                  <a:pt x="57085" y="8850"/>
                </a:cubicBezTo>
                <a:cubicBezTo>
                  <a:pt x="57590" y="8773"/>
                  <a:pt x="58116" y="8695"/>
                  <a:pt x="58621" y="8636"/>
                </a:cubicBezTo>
                <a:cubicBezTo>
                  <a:pt x="61522" y="8281"/>
                  <a:pt x="64395" y="8111"/>
                  <a:pt x="67234" y="8111"/>
                </a:cubicBezTo>
                <a:cubicBezTo>
                  <a:pt x="87694" y="8111"/>
                  <a:pt x="106415" y="16929"/>
                  <a:pt x="121462" y="28611"/>
                </a:cubicBezTo>
                <a:lnTo>
                  <a:pt x="121462" y="13499"/>
                </a:lnTo>
                <a:cubicBezTo>
                  <a:pt x="118681" y="11340"/>
                  <a:pt x="115725" y="9395"/>
                  <a:pt x="112652" y="7664"/>
                </a:cubicBezTo>
                <a:cubicBezTo>
                  <a:pt x="110395" y="6400"/>
                  <a:pt x="108081" y="5291"/>
                  <a:pt x="105669" y="4319"/>
                </a:cubicBezTo>
                <a:cubicBezTo>
                  <a:pt x="103102" y="3268"/>
                  <a:pt x="100437" y="2432"/>
                  <a:pt x="97734" y="1771"/>
                </a:cubicBezTo>
                <a:cubicBezTo>
                  <a:pt x="94875" y="1071"/>
                  <a:pt x="91977" y="584"/>
                  <a:pt x="89040" y="312"/>
                </a:cubicBezTo>
                <a:lnTo>
                  <a:pt x="87931" y="195"/>
                </a:lnTo>
                <a:lnTo>
                  <a:pt x="86803" y="118"/>
                </a:lnTo>
                <a:cubicBezTo>
                  <a:pt x="86414" y="98"/>
                  <a:pt x="86045" y="79"/>
                  <a:pt x="85675" y="59"/>
                </a:cubicBezTo>
                <a:lnTo>
                  <a:pt x="84528" y="20"/>
                </a:lnTo>
                <a:cubicBezTo>
                  <a:pt x="84158" y="20"/>
                  <a:pt x="83769" y="1"/>
                  <a:pt x="83400" y="1"/>
                </a:cubicBezTo>
                <a:close/>
              </a:path>
            </a:pathLst>
          </a:custGeom>
          <a:solidFill>
            <a:srgbClr val="A560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20"/>
          <p:cNvSpPr txBox="1">
            <a:spLocks noGrp="1"/>
          </p:cNvSpPr>
          <p:nvPr>
            <p:ph type="title"/>
          </p:nvPr>
        </p:nvSpPr>
        <p:spPr>
          <a:xfrm flipH="1">
            <a:off x="1119514" y="1688775"/>
            <a:ext cx="3364200" cy="657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vl1pPr>
            <a:lvl2pPr lvl="1" rtl="0">
              <a:spcBef>
                <a:spcPts val="0"/>
              </a:spcBef>
              <a:spcAft>
                <a:spcPts val="0"/>
              </a:spcAft>
              <a:buSzPts val="2800"/>
              <a:buNone/>
              <a:defRPr>
                <a:latin typeface="Open Sans SemiBold"/>
                <a:ea typeface="Open Sans SemiBold"/>
                <a:cs typeface="Open Sans SemiBold"/>
                <a:sym typeface="Open Sans SemiBold"/>
              </a:defRPr>
            </a:lvl2pPr>
            <a:lvl3pPr lvl="2" rtl="0">
              <a:spcBef>
                <a:spcPts val="0"/>
              </a:spcBef>
              <a:spcAft>
                <a:spcPts val="0"/>
              </a:spcAft>
              <a:buSzPts val="2800"/>
              <a:buNone/>
              <a:defRPr>
                <a:latin typeface="Open Sans SemiBold"/>
                <a:ea typeface="Open Sans SemiBold"/>
                <a:cs typeface="Open Sans SemiBold"/>
                <a:sym typeface="Open Sans SemiBold"/>
              </a:defRPr>
            </a:lvl3pPr>
            <a:lvl4pPr lvl="3" rtl="0">
              <a:spcBef>
                <a:spcPts val="0"/>
              </a:spcBef>
              <a:spcAft>
                <a:spcPts val="0"/>
              </a:spcAft>
              <a:buSzPts val="2800"/>
              <a:buNone/>
              <a:defRPr>
                <a:latin typeface="Open Sans SemiBold"/>
                <a:ea typeface="Open Sans SemiBold"/>
                <a:cs typeface="Open Sans SemiBold"/>
                <a:sym typeface="Open Sans SemiBold"/>
              </a:defRPr>
            </a:lvl4pPr>
            <a:lvl5pPr lvl="4" rtl="0">
              <a:spcBef>
                <a:spcPts val="0"/>
              </a:spcBef>
              <a:spcAft>
                <a:spcPts val="0"/>
              </a:spcAft>
              <a:buSzPts val="2800"/>
              <a:buNone/>
              <a:defRPr>
                <a:latin typeface="Open Sans SemiBold"/>
                <a:ea typeface="Open Sans SemiBold"/>
                <a:cs typeface="Open Sans SemiBold"/>
                <a:sym typeface="Open Sans SemiBold"/>
              </a:defRPr>
            </a:lvl5pPr>
            <a:lvl6pPr lvl="5" rtl="0">
              <a:spcBef>
                <a:spcPts val="0"/>
              </a:spcBef>
              <a:spcAft>
                <a:spcPts val="0"/>
              </a:spcAft>
              <a:buSzPts val="2800"/>
              <a:buNone/>
              <a:defRPr>
                <a:latin typeface="Open Sans SemiBold"/>
                <a:ea typeface="Open Sans SemiBold"/>
                <a:cs typeface="Open Sans SemiBold"/>
                <a:sym typeface="Open Sans SemiBold"/>
              </a:defRPr>
            </a:lvl6pPr>
            <a:lvl7pPr lvl="6" rtl="0">
              <a:spcBef>
                <a:spcPts val="0"/>
              </a:spcBef>
              <a:spcAft>
                <a:spcPts val="0"/>
              </a:spcAft>
              <a:buSzPts val="2800"/>
              <a:buNone/>
              <a:defRPr>
                <a:latin typeface="Open Sans SemiBold"/>
                <a:ea typeface="Open Sans SemiBold"/>
                <a:cs typeface="Open Sans SemiBold"/>
                <a:sym typeface="Open Sans SemiBold"/>
              </a:defRPr>
            </a:lvl7pPr>
            <a:lvl8pPr lvl="7" rtl="0">
              <a:spcBef>
                <a:spcPts val="0"/>
              </a:spcBef>
              <a:spcAft>
                <a:spcPts val="0"/>
              </a:spcAft>
              <a:buSzPts val="2800"/>
              <a:buNone/>
              <a:defRPr>
                <a:latin typeface="Open Sans SemiBold"/>
                <a:ea typeface="Open Sans SemiBold"/>
                <a:cs typeface="Open Sans SemiBold"/>
                <a:sym typeface="Open Sans SemiBold"/>
              </a:defRPr>
            </a:lvl8pPr>
            <a:lvl9pPr lvl="8" rtl="0">
              <a:spcBef>
                <a:spcPts val="0"/>
              </a:spcBef>
              <a:spcAft>
                <a:spcPts val="0"/>
              </a:spcAft>
              <a:buSzPts val="2800"/>
              <a:buNone/>
              <a:defRPr>
                <a:latin typeface="Open Sans SemiBold"/>
                <a:ea typeface="Open Sans SemiBold"/>
                <a:cs typeface="Open Sans SemiBold"/>
                <a:sym typeface="Open Sans SemiBold"/>
              </a:defRPr>
            </a:lvl9pPr>
          </a:lstStyle>
          <a:p>
            <a:endParaRPr/>
          </a:p>
        </p:txBody>
      </p:sp>
      <p:sp>
        <p:nvSpPr>
          <p:cNvPr id="142" name="Google Shape;142;p20"/>
          <p:cNvSpPr txBox="1">
            <a:spLocks noGrp="1"/>
          </p:cNvSpPr>
          <p:nvPr>
            <p:ph type="subTitle" idx="1"/>
          </p:nvPr>
        </p:nvSpPr>
        <p:spPr>
          <a:xfrm flipH="1">
            <a:off x="1302214" y="2234825"/>
            <a:ext cx="2998800" cy="55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500"/>
              <a:buFont typeface="Josefin Sans"/>
              <a:buNone/>
              <a:defRPr sz="1300">
                <a:solidFill>
                  <a:schemeClr val="dk1"/>
                </a:solidFill>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40000" y="368825"/>
            <a:ext cx="80640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600"/>
              <a:buFont typeface="Bebas Neue"/>
              <a:buNone/>
              <a:defRPr sz="3600">
                <a:solidFill>
                  <a:schemeClr val="dk1"/>
                </a:solidFill>
                <a:latin typeface="Bebas Neue"/>
                <a:ea typeface="Bebas Neue"/>
                <a:cs typeface="Bebas Neue"/>
                <a:sym typeface="Bebas Neue"/>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540000" y="1308575"/>
            <a:ext cx="8064000" cy="33549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1pPr>
            <a:lvl2pPr marL="914400" lvl="1" indent="-317500">
              <a:lnSpc>
                <a:spcPct val="115000"/>
              </a:lnSpc>
              <a:spcBef>
                <a:spcPts val="1600"/>
              </a:spcBef>
              <a:spcAft>
                <a:spcPts val="0"/>
              </a:spcAft>
              <a:buClr>
                <a:schemeClr val="dk2"/>
              </a:buClr>
              <a:buSzPts val="1400"/>
              <a:buFont typeface="Poppins"/>
              <a:buChar char="○"/>
              <a:defRPr>
                <a:solidFill>
                  <a:schemeClr val="dk2"/>
                </a:solidFill>
                <a:latin typeface="Poppins"/>
                <a:ea typeface="Poppins"/>
                <a:cs typeface="Poppins"/>
                <a:sym typeface="Poppins"/>
              </a:defRPr>
            </a:lvl2pPr>
            <a:lvl3pPr marL="1371600" lvl="2" indent="-317500">
              <a:lnSpc>
                <a:spcPct val="115000"/>
              </a:lnSpc>
              <a:spcBef>
                <a:spcPts val="1600"/>
              </a:spcBef>
              <a:spcAft>
                <a:spcPts val="0"/>
              </a:spcAft>
              <a:buClr>
                <a:schemeClr val="dk2"/>
              </a:buClr>
              <a:buSzPts val="1400"/>
              <a:buFont typeface="Poppins"/>
              <a:buChar char="■"/>
              <a:defRPr>
                <a:solidFill>
                  <a:schemeClr val="dk2"/>
                </a:solidFill>
                <a:latin typeface="Poppins"/>
                <a:ea typeface="Poppins"/>
                <a:cs typeface="Poppins"/>
                <a:sym typeface="Poppins"/>
              </a:defRPr>
            </a:lvl3pPr>
            <a:lvl4pPr marL="1828800" lvl="3" indent="-317500">
              <a:lnSpc>
                <a:spcPct val="115000"/>
              </a:lnSpc>
              <a:spcBef>
                <a:spcPts val="1600"/>
              </a:spcBef>
              <a:spcAft>
                <a:spcPts val="0"/>
              </a:spcAft>
              <a:buClr>
                <a:schemeClr val="dk2"/>
              </a:buClr>
              <a:buSzPts val="1400"/>
              <a:buFont typeface="Poppins"/>
              <a:buChar char="●"/>
              <a:defRPr>
                <a:solidFill>
                  <a:schemeClr val="dk2"/>
                </a:solidFill>
                <a:latin typeface="Poppins"/>
                <a:ea typeface="Poppins"/>
                <a:cs typeface="Poppins"/>
                <a:sym typeface="Poppins"/>
              </a:defRPr>
            </a:lvl4pPr>
            <a:lvl5pPr marL="2286000" lvl="4" indent="-317500">
              <a:lnSpc>
                <a:spcPct val="115000"/>
              </a:lnSpc>
              <a:spcBef>
                <a:spcPts val="1600"/>
              </a:spcBef>
              <a:spcAft>
                <a:spcPts val="0"/>
              </a:spcAft>
              <a:buClr>
                <a:schemeClr val="dk2"/>
              </a:buClr>
              <a:buSzPts val="1400"/>
              <a:buFont typeface="Poppins"/>
              <a:buChar char="○"/>
              <a:defRPr>
                <a:solidFill>
                  <a:schemeClr val="dk2"/>
                </a:solidFill>
                <a:latin typeface="Poppins"/>
                <a:ea typeface="Poppins"/>
                <a:cs typeface="Poppins"/>
                <a:sym typeface="Poppins"/>
              </a:defRPr>
            </a:lvl5pPr>
            <a:lvl6pPr marL="2743200" lvl="5" indent="-317500">
              <a:lnSpc>
                <a:spcPct val="115000"/>
              </a:lnSpc>
              <a:spcBef>
                <a:spcPts val="1600"/>
              </a:spcBef>
              <a:spcAft>
                <a:spcPts val="0"/>
              </a:spcAft>
              <a:buClr>
                <a:schemeClr val="dk2"/>
              </a:buClr>
              <a:buSzPts val="1400"/>
              <a:buFont typeface="Poppins"/>
              <a:buChar char="■"/>
              <a:defRPr>
                <a:solidFill>
                  <a:schemeClr val="dk2"/>
                </a:solidFill>
                <a:latin typeface="Poppins"/>
                <a:ea typeface="Poppins"/>
                <a:cs typeface="Poppins"/>
                <a:sym typeface="Poppins"/>
              </a:defRPr>
            </a:lvl6pPr>
            <a:lvl7pPr marL="3200400" lvl="6" indent="-317500">
              <a:lnSpc>
                <a:spcPct val="115000"/>
              </a:lnSpc>
              <a:spcBef>
                <a:spcPts val="1600"/>
              </a:spcBef>
              <a:spcAft>
                <a:spcPts val="0"/>
              </a:spcAft>
              <a:buClr>
                <a:schemeClr val="dk2"/>
              </a:buClr>
              <a:buSzPts val="1400"/>
              <a:buFont typeface="Poppins"/>
              <a:buChar char="●"/>
              <a:defRPr>
                <a:solidFill>
                  <a:schemeClr val="dk2"/>
                </a:solidFill>
                <a:latin typeface="Poppins"/>
                <a:ea typeface="Poppins"/>
                <a:cs typeface="Poppins"/>
                <a:sym typeface="Poppins"/>
              </a:defRPr>
            </a:lvl7pPr>
            <a:lvl8pPr marL="3657600" lvl="7" indent="-317500">
              <a:lnSpc>
                <a:spcPct val="115000"/>
              </a:lnSpc>
              <a:spcBef>
                <a:spcPts val="1600"/>
              </a:spcBef>
              <a:spcAft>
                <a:spcPts val="0"/>
              </a:spcAft>
              <a:buClr>
                <a:schemeClr val="dk2"/>
              </a:buClr>
              <a:buSzPts val="1400"/>
              <a:buFont typeface="Poppins"/>
              <a:buChar char="○"/>
              <a:defRPr>
                <a:solidFill>
                  <a:schemeClr val="dk2"/>
                </a:solidFill>
                <a:latin typeface="Poppins"/>
                <a:ea typeface="Poppins"/>
                <a:cs typeface="Poppins"/>
                <a:sym typeface="Poppins"/>
              </a:defRPr>
            </a:lvl8pPr>
            <a:lvl9pPr marL="4114800" lvl="8" indent="-317500">
              <a:lnSpc>
                <a:spcPct val="115000"/>
              </a:lnSpc>
              <a:spcBef>
                <a:spcPts val="1600"/>
              </a:spcBef>
              <a:spcAft>
                <a:spcPts val="1600"/>
              </a:spcAft>
              <a:buClr>
                <a:schemeClr val="dk2"/>
              </a:buClr>
              <a:buSzPts val="1400"/>
              <a:buFont typeface="Poppins"/>
              <a:buChar char="■"/>
              <a:defRPr>
                <a:solidFill>
                  <a:schemeClr val="dk2"/>
                </a:solidFill>
                <a:latin typeface="Poppins"/>
                <a:ea typeface="Poppins"/>
                <a:cs typeface="Poppins"/>
                <a:sym typeface="Poppin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 id="2147483666"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3.xml"/><Relationship Id="rId13" Type="http://schemas.openxmlformats.org/officeDocument/2006/relationships/diagramColors" Target="../diagrams/colors4.xml"/><Relationship Id="rId3" Type="http://schemas.openxmlformats.org/officeDocument/2006/relationships/slideLayout" Target="../slideLayouts/slideLayout3.xml"/><Relationship Id="rId7" Type="http://schemas.openxmlformats.org/officeDocument/2006/relationships/diagramQuickStyle" Target="../diagrams/quickStyle3.xml"/><Relationship Id="rId12" Type="http://schemas.openxmlformats.org/officeDocument/2006/relationships/diagramQuickStyle" Target="../diagrams/quickStyle4.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diagramLayout" Target="../diagrams/layout3.xml"/><Relationship Id="rId11" Type="http://schemas.openxmlformats.org/officeDocument/2006/relationships/diagramLayout" Target="../diagrams/layout4.xml"/><Relationship Id="rId5" Type="http://schemas.openxmlformats.org/officeDocument/2006/relationships/diagramData" Target="../diagrams/data3.xml"/><Relationship Id="rId15" Type="http://schemas.openxmlformats.org/officeDocument/2006/relationships/image" Target="../media/image1.png"/><Relationship Id="rId10" Type="http://schemas.openxmlformats.org/officeDocument/2006/relationships/diagramData" Target="../diagrams/data4.xml"/><Relationship Id="rId4" Type="http://schemas.openxmlformats.org/officeDocument/2006/relationships/notesSlide" Target="../notesSlides/notesSlide11.xml"/><Relationship Id="rId9" Type="http://schemas.microsoft.com/office/2007/relationships/diagramDrawing" Target="../diagrams/drawing3.xml"/><Relationship Id="rId14" Type="http://schemas.microsoft.com/office/2007/relationships/diagramDrawing" Target="../diagrams/drawing4.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5.xml"/><Relationship Id="rId13" Type="http://schemas.openxmlformats.org/officeDocument/2006/relationships/diagramColors" Target="../diagrams/colors6.xml"/><Relationship Id="rId3" Type="http://schemas.openxmlformats.org/officeDocument/2006/relationships/slideLayout" Target="../slideLayouts/slideLayout3.xml"/><Relationship Id="rId7" Type="http://schemas.openxmlformats.org/officeDocument/2006/relationships/diagramQuickStyle" Target="../diagrams/quickStyle5.xml"/><Relationship Id="rId12" Type="http://schemas.openxmlformats.org/officeDocument/2006/relationships/diagramQuickStyle" Target="../diagrams/quickStyle6.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diagramLayout" Target="../diagrams/layout5.xml"/><Relationship Id="rId11" Type="http://schemas.openxmlformats.org/officeDocument/2006/relationships/diagramLayout" Target="../diagrams/layout6.xml"/><Relationship Id="rId5" Type="http://schemas.openxmlformats.org/officeDocument/2006/relationships/diagramData" Target="../diagrams/data5.xml"/><Relationship Id="rId15" Type="http://schemas.openxmlformats.org/officeDocument/2006/relationships/image" Target="../media/image1.png"/><Relationship Id="rId10" Type="http://schemas.openxmlformats.org/officeDocument/2006/relationships/diagramData" Target="../diagrams/data6.xml"/><Relationship Id="rId4" Type="http://schemas.openxmlformats.org/officeDocument/2006/relationships/notesSlide" Target="../notesSlides/notesSlide12.xml"/><Relationship Id="rId9" Type="http://schemas.microsoft.com/office/2007/relationships/diagramDrawing" Target="../diagrams/drawing5.xml"/><Relationship Id="rId14" Type="http://schemas.microsoft.com/office/2007/relationships/diagramDrawing" Target="../diagrams/drawing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4.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4.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4.png"/><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4.png"/><Relationship Id="rId5" Type="http://schemas.openxmlformats.org/officeDocument/2006/relationships/image" Target="../media/image11.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4.png"/><Relationship Id="rId5" Type="http://schemas.openxmlformats.org/officeDocument/2006/relationships/image" Target="../media/image12.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13.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13.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13.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13.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13.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openxmlformats.org/officeDocument/2006/relationships/hyperlink" Target="https://app.pulsenotes.com/medicine/haematology/notes/hodgkin-lymphoma" TargetMode="External"/><Relationship Id="rId13" Type="http://schemas.openxmlformats.org/officeDocument/2006/relationships/hyperlink" Target="https://doi.org/10.1200/jco.2014.59.5827" TargetMode="External"/><Relationship Id="rId3" Type="http://schemas.openxmlformats.org/officeDocument/2006/relationships/hyperlink" Target="https://doi.org/10.1182/blood-2018-03-784116" TargetMode="External"/><Relationship Id="rId7" Type="http://schemas.openxmlformats.org/officeDocument/2006/relationships/hyperlink" Target="https://doi.org/10.1101/gad.314617.118" TargetMode="External"/><Relationship Id="rId12" Type="http://schemas.openxmlformats.org/officeDocument/2006/relationships/hyperlink" Target="https://doi.org/10.1016/b978-0-444-63432-0.00004-9"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hyperlink" Target="https://doi.org/10.1158/1055-9965.epi-06-1056" TargetMode="External"/><Relationship Id="rId11" Type="http://schemas.openxmlformats.org/officeDocument/2006/relationships/hyperlink" Target="https://doi.org/10.3109/08880018.2011.557261" TargetMode="External"/><Relationship Id="rId5" Type="http://schemas.openxmlformats.org/officeDocument/2006/relationships/hyperlink" Target="https://doi.org/10.3324/haematol.2017.184192" TargetMode="External"/><Relationship Id="rId10" Type="http://schemas.openxmlformats.org/officeDocument/2006/relationships/hyperlink" Target="https://doi.org/10.1007/s10495-022-01780-7" TargetMode="External"/><Relationship Id="rId4" Type="http://schemas.openxmlformats.org/officeDocument/2006/relationships/hyperlink" Target="https://doi.org/10.1101/cshperspect.a034819" TargetMode="External"/><Relationship Id="rId9" Type="http://schemas.openxmlformats.org/officeDocument/2006/relationships/hyperlink" Target="https://filinf.it/en/structure/scientific-commission/indolent-lymphomas/" TargetMode="External"/><Relationship Id="rId14" Type="http://schemas.openxmlformats.org/officeDocument/2006/relationships/hyperlink" Target="https://www.researchgate.net/figure/Morphological-features-of-aggressive-mature-B-cell-lymphomas-In-DLBCL-the-cells-are_fig1_335019011"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s://en.wikipedia.org/wiki/Reed%E2%80%93Sternberg_cell" TargetMode="External"/><Relationship Id="rId3" Type="http://schemas.openxmlformats.org/officeDocument/2006/relationships/hyperlink" Target="http://www.cancer.gov/types/lymphoma/hp/adult-hodgkin-treatment-pdq" TargetMode="External"/><Relationship Id="rId7" Type="http://schemas.openxmlformats.org/officeDocument/2006/relationships/hyperlink" Target="https://doi.org/10.3390/medsci9010005" TargetMode="External"/><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hyperlink" Target="https://doi.org/10.1158/2159-8290.cd-15-0563" TargetMode="External"/><Relationship Id="rId5" Type="http://schemas.openxmlformats.org/officeDocument/2006/relationships/hyperlink" Target="https://doi.org/10.1038/cdd.2015.3" TargetMode="External"/><Relationship Id="rId4" Type="http://schemas.openxmlformats.org/officeDocument/2006/relationships/hyperlink" Target="https://www.osmosis.org/learn/Non-Hodgkin_lymphoma"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3.xml"/><Relationship Id="rId7" Type="http://schemas.openxmlformats.org/officeDocument/2006/relationships/diagramQuickStyle" Target="../diagrams/quickStyle1.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1.png"/><Relationship Id="rId4" Type="http://schemas.openxmlformats.org/officeDocument/2006/relationships/notesSlide" Target="../notesSlides/notesSlide7.xml"/><Relationship Id="rId9" Type="http://schemas.microsoft.com/office/2007/relationships/diagramDrawing" Target="../diagrams/drawing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Layout" Target="../slideLayouts/slideLayout3.xml"/><Relationship Id="rId7" Type="http://schemas.openxmlformats.org/officeDocument/2006/relationships/diagramQuickStyle" Target="../diagrams/quickStyle2.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1.png"/><Relationship Id="rId4" Type="http://schemas.openxmlformats.org/officeDocument/2006/relationships/notesSlide" Target="../notesSlides/notesSlide9.xml"/><Relationship Id="rId9" Type="http://schemas.microsoft.com/office/2007/relationships/diagramDrawing" Target="../diagrams/drawin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2"/>
          <p:cNvSpPr txBox="1">
            <a:spLocks noGrp="1"/>
          </p:cNvSpPr>
          <p:nvPr>
            <p:ph type="ctrTitle"/>
          </p:nvPr>
        </p:nvSpPr>
        <p:spPr>
          <a:xfrm>
            <a:off x="328430" y="1320900"/>
            <a:ext cx="6016140" cy="2501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Cancers of the immune system</a:t>
            </a:r>
            <a:endParaRPr/>
          </a:p>
        </p:txBody>
      </p:sp>
      <p:sp>
        <p:nvSpPr>
          <p:cNvPr id="209" name="Google Shape;209;p32"/>
          <p:cNvSpPr txBox="1">
            <a:spLocks noGrp="1"/>
          </p:cNvSpPr>
          <p:nvPr>
            <p:ph type="subTitle" idx="1"/>
          </p:nvPr>
        </p:nvSpPr>
        <p:spPr>
          <a:xfrm>
            <a:off x="593300" y="3600450"/>
            <a:ext cx="5486400" cy="444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By Abigail Siu, Alicia </a:t>
            </a:r>
            <a:r>
              <a:rPr lang="en" dirty="0" err="1"/>
              <a:t>Kolody</a:t>
            </a:r>
            <a:r>
              <a:rPr lang="en" dirty="0"/>
              <a:t>, Cassidy </a:t>
            </a:r>
            <a:r>
              <a:rPr lang="en" dirty="0" err="1"/>
              <a:t>Stasiuk</a:t>
            </a:r>
            <a:r>
              <a:rPr lang="en" dirty="0"/>
              <a:t>, and Razan Seif</a:t>
            </a:r>
            <a:endParaRPr dirty="0"/>
          </a:p>
        </p:txBody>
      </p:sp>
      <p:pic>
        <p:nvPicPr>
          <p:cNvPr id="2" name="8i">
            <a:hlinkClick r:id="" action="ppaction://media"/>
            <a:extLst>
              <a:ext uri="{FF2B5EF4-FFF2-40B4-BE49-F238E27FC236}">
                <a16:creationId xmlns:a16="http://schemas.microsoft.com/office/drawing/2014/main" id="{C4101523-E137-7DD5-E879-91970591A94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22687" y="3828806"/>
            <a:ext cx="730250" cy="730250"/>
          </a:xfrm>
          <a:prstGeom prst="rect">
            <a:avLst/>
          </a:prstGeom>
        </p:spPr>
      </p:pic>
      <p:sp>
        <p:nvSpPr>
          <p:cNvPr id="3" name="Google Shape;209;p32">
            <a:extLst>
              <a:ext uri="{FF2B5EF4-FFF2-40B4-BE49-F238E27FC236}">
                <a16:creationId xmlns:a16="http://schemas.microsoft.com/office/drawing/2014/main" id="{663521E3-0A13-690A-5C19-4E4182BE004B}"/>
              </a:ext>
            </a:extLst>
          </p:cNvPr>
          <p:cNvSpPr txBox="1">
            <a:spLocks/>
          </p:cNvSpPr>
          <p:nvPr/>
        </p:nvSpPr>
        <p:spPr>
          <a:xfrm>
            <a:off x="136100" y="4609272"/>
            <a:ext cx="5486400" cy="4443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2"/>
              </a:buClr>
              <a:buSzPts val="2800"/>
              <a:buFont typeface="Poppins"/>
              <a:buNone/>
              <a:defRPr sz="1400" b="0" i="0" u="none" strike="noStrike" cap="none">
                <a:solidFill>
                  <a:schemeClr val="dk1"/>
                </a:solidFill>
                <a:latin typeface="Poppins"/>
                <a:ea typeface="Poppins"/>
                <a:cs typeface="Poppins"/>
                <a:sym typeface="Poppins"/>
              </a:defRPr>
            </a:lvl1pPr>
            <a:lvl2pPr marL="914400" marR="0" lvl="1" indent="-317500" algn="ctr" rtl="0">
              <a:lnSpc>
                <a:spcPct val="100000"/>
              </a:lnSpc>
              <a:spcBef>
                <a:spcPts val="0"/>
              </a:spcBef>
              <a:spcAft>
                <a:spcPts val="0"/>
              </a:spcAft>
              <a:buClr>
                <a:schemeClr val="dk2"/>
              </a:buClr>
              <a:buSzPts val="2800"/>
              <a:buFont typeface="Poppins"/>
              <a:buNone/>
              <a:defRPr sz="2800" b="0" i="0" u="none" strike="noStrike" cap="none">
                <a:solidFill>
                  <a:schemeClr val="dk2"/>
                </a:solidFill>
                <a:latin typeface="Poppins"/>
                <a:ea typeface="Poppins"/>
                <a:cs typeface="Poppins"/>
                <a:sym typeface="Poppins"/>
              </a:defRPr>
            </a:lvl2pPr>
            <a:lvl3pPr marL="1371600" marR="0" lvl="2" indent="-317500" algn="ctr" rtl="0">
              <a:lnSpc>
                <a:spcPct val="100000"/>
              </a:lnSpc>
              <a:spcBef>
                <a:spcPts val="0"/>
              </a:spcBef>
              <a:spcAft>
                <a:spcPts val="0"/>
              </a:spcAft>
              <a:buClr>
                <a:schemeClr val="dk2"/>
              </a:buClr>
              <a:buSzPts val="2800"/>
              <a:buFont typeface="Poppins"/>
              <a:buNone/>
              <a:defRPr sz="2800" b="0" i="0" u="none" strike="noStrike" cap="none">
                <a:solidFill>
                  <a:schemeClr val="dk2"/>
                </a:solidFill>
                <a:latin typeface="Poppins"/>
                <a:ea typeface="Poppins"/>
                <a:cs typeface="Poppins"/>
                <a:sym typeface="Poppins"/>
              </a:defRPr>
            </a:lvl3pPr>
            <a:lvl4pPr marL="1828800" marR="0" lvl="3" indent="-317500" algn="ctr" rtl="0">
              <a:lnSpc>
                <a:spcPct val="100000"/>
              </a:lnSpc>
              <a:spcBef>
                <a:spcPts val="0"/>
              </a:spcBef>
              <a:spcAft>
                <a:spcPts val="0"/>
              </a:spcAft>
              <a:buClr>
                <a:schemeClr val="dk2"/>
              </a:buClr>
              <a:buSzPts val="2800"/>
              <a:buFont typeface="Poppins"/>
              <a:buNone/>
              <a:defRPr sz="2800" b="0" i="0" u="none" strike="noStrike" cap="none">
                <a:solidFill>
                  <a:schemeClr val="dk2"/>
                </a:solidFill>
                <a:latin typeface="Poppins"/>
                <a:ea typeface="Poppins"/>
                <a:cs typeface="Poppins"/>
                <a:sym typeface="Poppins"/>
              </a:defRPr>
            </a:lvl4pPr>
            <a:lvl5pPr marL="2286000" marR="0" lvl="4" indent="-317500" algn="ctr" rtl="0">
              <a:lnSpc>
                <a:spcPct val="100000"/>
              </a:lnSpc>
              <a:spcBef>
                <a:spcPts val="0"/>
              </a:spcBef>
              <a:spcAft>
                <a:spcPts val="0"/>
              </a:spcAft>
              <a:buClr>
                <a:schemeClr val="dk2"/>
              </a:buClr>
              <a:buSzPts val="2800"/>
              <a:buFont typeface="Poppins"/>
              <a:buNone/>
              <a:defRPr sz="2800" b="0" i="0" u="none" strike="noStrike" cap="none">
                <a:solidFill>
                  <a:schemeClr val="dk2"/>
                </a:solidFill>
                <a:latin typeface="Poppins"/>
                <a:ea typeface="Poppins"/>
                <a:cs typeface="Poppins"/>
                <a:sym typeface="Poppins"/>
              </a:defRPr>
            </a:lvl5pPr>
            <a:lvl6pPr marL="2743200" marR="0" lvl="5" indent="-317500" algn="ctr" rtl="0">
              <a:lnSpc>
                <a:spcPct val="100000"/>
              </a:lnSpc>
              <a:spcBef>
                <a:spcPts val="0"/>
              </a:spcBef>
              <a:spcAft>
                <a:spcPts val="0"/>
              </a:spcAft>
              <a:buClr>
                <a:schemeClr val="dk2"/>
              </a:buClr>
              <a:buSzPts val="2800"/>
              <a:buFont typeface="Poppins"/>
              <a:buNone/>
              <a:defRPr sz="2800" b="0" i="0" u="none" strike="noStrike" cap="none">
                <a:solidFill>
                  <a:schemeClr val="dk2"/>
                </a:solidFill>
                <a:latin typeface="Poppins"/>
                <a:ea typeface="Poppins"/>
                <a:cs typeface="Poppins"/>
                <a:sym typeface="Poppins"/>
              </a:defRPr>
            </a:lvl6pPr>
            <a:lvl7pPr marL="3200400" marR="0" lvl="6" indent="-317500" algn="ctr" rtl="0">
              <a:lnSpc>
                <a:spcPct val="100000"/>
              </a:lnSpc>
              <a:spcBef>
                <a:spcPts val="0"/>
              </a:spcBef>
              <a:spcAft>
                <a:spcPts val="0"/>
              </a:spcAft>
              <a:buClr>
                <a:schemeClr val="dk2"/>
              </a:buClr>
              <a:buSzPts val="2800"/>
              <a:buFont typeface="Poppins"/>
              <a:buNone/>
              <a:defRPr sz="2800" b="0" i="0" u="none" strike="noStrike" cap="none">
                <a:solidFill>
                  <a:schemeClr val="dk2"/>
                </a:solidFill>
                <a:latin typeface="Poppins"/>
                <a:ea typeface="Poppins"/>
                <a:cs typeface="Poppins"/>
                <a:sym typeface="Poppins"/>
              </a:defRPr>
            </a:lvl7pPr>
            <a:lvl8pPr marL="3657600" marR="0" lvl="7" indent="-317500" algn="ctr" rtl="0">
              <a:lnSpc>
                <a:spcPct val="100000"/>
              </a:lnSpc>
              <a:spcBef>
                <a:spcPts val="0"/>
              </a:spcBef>
              <a:spcAft>
                <a:spcPts val="0"/>
              </a:spcAft>
              <a:buClr>
                <a:schemeClr val="dk2"/>
              </a:buClr>
              <a:buSzPts val="2800"/>
              <a:buFont typeface="Poppins"/>
              <a:buNone/>
              <a:defRPr sz="2800" b="0" i="0" u="none" strike="noStrike" cap="none">
                <a:solidFill>
                  <a:schemeClr val="dk2"/>
                </a:solidFill>
                <a:latin typeface="Poppins"/>
                <a:ea typeface="Poppins"/>
                <a:cs typeface="Poppins"/>
                <a:sym typeface="Poppins"/>
              </a:defRPr>
            </a:lvl8pPr>
            <a:lvl9pPr marL="4114800" marR="0" lvl="8" indent="-317500" algn="ctr" rtl="0">
              <a:lnSpc>
                <a:spcPct val="100000"/>
              </a:lnSpc>
              <a:spcBef>
                <a:spcPts val="0"/>
              </a:spcBef>
              <a:spcAft>
                <a:spcPts val="0"/>
              </a:spcAft>
              <a:buClr>
                <a:schemeClr val="dk2"/>
              </a:buClr>
              <a:buSzPts val="2800"/>
              <a:buFont typeface="Poppins"/>
              <a:buNone/>
              <a:defRPr sz="2800" b="0" i="0" u="none" strike="noStrike" cap="none">
                <a:solidFill>
                  <a:schemeClr val="dk2"/>
                </a:solidFill>
                <a:latin typeface="Poppins"/>
                <a:ea typeface="Poppins"/>
                <a:cs typeface="Poppins"/>
                <a:sym typeface="Poppins"/>
              </a:defRPr>
            </a:lvl9pPr>
          </a:lstStyle>
          <a:p>
            <a:pPr marL="0" indent="0"/>
            <a:r>
              <a:rPr lang="en-CA" dirty="0"/>
              <a:t>Tuesday October 8, 2024</a:t>
            </a:r>
          </a:p>
          <a:p>
            <a:pPr marL="0" indent="0"/>
            <a:endParaRPr lang="en-CA"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xfrm>
            <a:off x="2379900" y="2160311"/>
            <a:ext cx="4384200" cy="822300"/>
          </a:xfrm>
          <a:prstGeom prst="rect">
            <a:avLst/>
          </a:prstGeom>
        </p:spPr>
        <p:txBody>
          <a:bodyPr spcFirstLastPara="1" wrap="square" lIns="91425" tIns="91425" rIns="91425" bIns="91425" anchor="ctr" anchorCtr="0">
            <a:noAutofit/>
          </a:bodyPr>
          <a:lstStyle/>
          <a:p>
            <a:r>
              <a:rPr lang="en" sz="6000"/>
              <a:t>Cancer types in immune system</a:t>
            </a:r>
          </a:p>
        </p:txBody>
      </p:sp>
      <p:sp>
        <p:nvSpPr>
          <p:cNvPr id="244" name="Google Shape;244;p36"/>
          <p:cNvSpPr txBox="1">
            <a:spLocks noGrp="1"/>
          </p:cNvSpPr>
          <p:nvPr>
            <p:ph type="title" idx="2"/>
          </p:nvPr>
        </p:nvSpPr>
        <p:spPr>
          <a:xfrm>
            <a:off x="3105600" y="374884"/>
            <a:ext cx="2932800" cy="978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04</a:t>
            </a:r>
            <a:endParaRPr dirty="0"/>
          </a:p>
        </p:txBody>
      </p:sp>
    </p:spTree>
    <p:extLst>
      <p:ext uri="{BB962C8B-B14F-4D97-AF65-F5344CB8AC3E}">
        <p14:creationId xmlns:p14="http://schemas.microsoft.com/office/powerpoint/2010/main" val="2950015362"/>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52"/>
          <p:cNvSpPr txBox="1">
            <a:spLocks noGrp="1"/>
          </p:cNvSpPr>
          <p:nvPr>
            <p:ph type="title"/>
          </p:nvPr>
        </p:nvSpPr>
        <p:spPr>
          <a:xfrm>
            <a:off x="554921" y="309505"/>
            <a:ext cx="8137108" cy="572700"/>
          </a:xfrm>
          <a:prstGeom prst="rect">
            <a:avLst/>
          </a:prstGeom>
        </p:spPr>
        <p:txBody>
          <a:bodyPr spcFirstLastPara="1" wrap="square" lIns="91425" tIns="91425" rIns="91425" bIns="91425" anchor="t" anchorCtr="0">
            <a:noAutofit/>
          </a:bodyPr>
          <a:lstStyle/>
          <a:p>
            <a:pPr algn="ctr"/>
            <a:r>
              <a:rPr lang="en-CA" sz="4400"/>
              <a:t>Cancers in immune system</a:t>
            </a:r>
          </a:p>
        </p:txBody>
      </p:sp>
      <p:graphicFrame>
        <p:nvGraphicFramePr>
          <p:cNvPr id="731" name="Diagram 730">
            <a:extLst>
              <a:ext uri="{FF2B5EF4-FFF2-40B4-BE49-F238E27FC236}">
                <a16:creationId xmlns:a16="http://schemas.microsoft.com/office/drawing/2014/main" id="{603B880B-E201-7886-0EE5-03A11E30BB71}"/>
              </a:ext>
            </a:extLst>
          </p:cNvPr>
          <p:cNvGraphicFramePr/>
          <p:nvPr>
            <p:extLst>
              <p:ext uri="{D42A27DB-BD31-4B8C-83A1-F6EECF244321}">
                <p14:modId xmlns:p14="http://schemas.microsoft.com/office/powerpoint/2010/main" val="3041191036"/>
              </p:ext>
            </p:extLst>
          </p:nvPr>
        </p:nvGraphicFramePr>
        <p:xfrm>
          <a:off x="4398" y="1164980"/>
          <a:ext cx="3758711" cy="39697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985" name="Diagram 984">
            <a:extLst>
              <a:ext uri="{FF2B5EF4-FFF2-40B4-BE49-F238E27FC236}">
                <a16:creationId xmlns:a16="http://schemas.microsoft.com/office/drawing/2014/main" id="{4B3E3F16-261D-A973-9F04-EC737C4C8B15}"/>
              </a:ext>
            </a:extLst>
          </p:cNvPr>
          <p:cNvGraphicFramePr/>
          <p:nvPr>
            <p:extLst>
              <p:ext uri="{D42A27DB-BD31-4B8C-83A1-F6EECF244321}">
                <p14:modId xmlns:p14="http://schemas.microsoft.com/office/powerpoint/2010/main" val="1786878028"/>
              </p:ext>
            </p:extLst>
          </p:nvPr>
        </p:nvGraphicFramePr>
        <p:xfrm>
          <a:off x="5376498" y="1164979"/>
          <a:ext cx="3767502" cy="3965332"/>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1123" name="Google Shape;498;p51">
            <a:extLst>
              <a:ext uri="{FF2B5EF4-FFF2-40B4-BE49-F238E27FC236}">
                <a16:creationId xmlns:a16="http://schemas.microsoft.com/office/drawing/2014/main" id="{F5C1F0EA-7391-5E07-BA10-462AC1039BDF}"/>
              </a:ext>
            </a:extLst>
          </p:cNvPr>
          <p:cNvSpPr txBox="1">
            <a:spLocks/>
          </p:cNvSpPr>
          <p:nvPr/>
        </p:nvSpPr>
        <p:spPr>
          <a:xfrm flipH="1">
            <a:off x="8328504" y="4807314"/>
            <a:ext cx="1126379" cy="41531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a:highlight>
                  <a:srgbClr val="FF00FF"/>
                </a:highlight>
              </a:rPr>
              <a:t>[3]</a:t>
            </a:r>
          </a:p>
        </p:txBody>
      </p:sp>
      <p:pic>
        <p:nvPicPr>
          <p:cNvPr id="18" name="6i">
            <a:hlinkClick r:id="" action="ppaction://media"/>
            <a:extLst>
              <a:ext uri="{FF2B5EF4-FFF2-40B4-BE49-F238E27FC236}">
                <a16:creationId xmlns:a16="http://schemas.microsoft.com/office/drawing/2014/main" id="{BDDC2AA4-FD52-E14D-ACEC-BE14CCD7E089}"/>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4206875" y="2206625"/>
            <a:ext cx="730250" cy="730250"/>
          </a:xfrm>
          <a:prstGeom prst="rect">
            <a:avLst/>
          </a:prstGeom>
        </p:spPr>
      </p:pic>
    </p:spTree>
    <p:extLst>
      <p:ext uri="{BB962C8B-B14F-4D97-AF65-F5344CB8AC3E}">
        <p14:creationId xmlns:p14="http://schemas.microsoft.com/office/powerpoint/2010/main" val="42288116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8"/>
                                        </p:tgtEl>
                                      </p:cBhvr>
                                    </p:cmd>
                                  </p:childTnLst>
                                </p:cTn>
                              </p:par>
                            </p:childTnLst>
                          </p:cTn>
                        </p:par>
                      </p:childTnLst>
                    </p:cTn>
                  </p:par>
                </p:childTnLst>
              </p:cTn>
              <p:nextCondLst>
                <p:cond evt="onClick" delay="0">
                  <p:tgtEl>
                    <p:spTgt spid="18"/>
                  </p:tgtEl>
                </p:cond>
              </p:nextCondLst>
            </p:seq>
            <p:audio>
              <p:cMediaNode>
                <p:cTn id="7" fill="hold" display="0">
                  <p:stCondLst>
                    <p:cond delay="indefinite"/>
                  </p:stCondLst>
                  <p:endCondLst>
                    <p:cond evt="onStopAudio" delay="0">
                      <p:tgtEl>
                        <p:sldTgt/>
                      </p:tgtEl>
                    </p:cond>
                  </p:endCondLst>
                </p:cTn>
                <p:tgtEl>
                  <p:spTgt spid="1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52"/>
          <p:cNvSpPr txBox="1">
            <a:spLocks noGrp="1"/>
          </p:cNvSpPr>
          <p:nvPr>
            <p:ph type="title"/>
          </p:nvPr>
        </p:nvSpPr>
        <p:spPr>
          <a:xfrm>
            <a:off x="554921" y="309505"/>
            <a:ext cx="8137108" cy="572700"/>
          </a:xfrm>
          <a:prstGeom prst="rect">
            <a:avLst/>
          </a:prstGeom>
        </p:spPr>
        <p:txBody>
          <a:bodyPr spcFirstLastPara="1" wrap="square" lIns="91425" tIns="91425" rIns="91425" bIns="91425" anchor="t" anchorCtr="0">
            <a:noAutofit/>
          </a:bodyPr>
          <a:lstStyle/>
          <a:p>
            <a:pPr algn="ctr"/>
            <a:r>
              <a:rPr lang="en-CA" sz="4400"/>
              <a:t>Cancers in immune system</a:t>
            </a:r>
          </a:p>
        </p:txBody>
      </p:sp>
      <p:graphicFrame>
        <p:nvGraphicFramePr>
          <p:cNvPr id="731" name="Diagram 730">
            <a:extLst>
              <a:ext uri="{FF2B5EF4-FFF2-40B4-BE49-F238E27FC236}">
                <a16:creationId xmlns:a16="http://schemas.microsoft.com/office/drawing/2014/main" id="{603B880B-E201-7886-0EE5-03A11E30BB71}"/>
              </a:ext>
            </a:extLst>
          </p:cNvPr>
          <p:cNvGraphicFramePr/>
          <p:nvPr/>
        </p:nvGraphicFramePr>
        <p:xfrm>
          <a:off x="4398" y="1164980"/>
          <a:ext cx="3758711" cy="39697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985" name="Diagram 984">
            <a:extLst>
              <a:ext uri="{FF2B5EF4-FFF2-40B4-BE49-F238E27FC236}">
                <a16:creationId xmlns:a16="http://schemas.microsoft.com/office/drawing/2014/main" id="{4B3E3F16-261D-A973-9F04-EC737C4C8B15}"/>
              </a:ext>
            </a:extLst>
          </p:cNvPr>
          <p:cNvGraphicFramePr/>
          <p:nvPr/>
        </p:nvGraphicFramePr>
        <p:xfrm>
          <a:off x="5376498" y="1164979"/>
          <a:ext cx="3767502" cy="3965332"/>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983" name="Google Shape;498;p51">
            <a:extLst>
              <a:ext uri="{FF2B5EF4-FFF2-40B4-BE49-F238E27FC236}">
                <a16:creationId xmlns:a16="http://schemas.microsoft.com/office/drawing/2014/main" id="{66A6DB77-036E-4A7C-3E34-06ADA450CFE8}"/>
              </a:ext>
            </a:extLst>
          </p:cNvPr>
          <p:cNvSpPr txBox="1">
            <a:spLocks/>
          </p:cNvSpPr>
          <p:nvPr/>
        </p:nvSpPr>
        <p:spPr>
          <a:xfrm flipH="1">
            <a:off x="8328504" y="4807314"/>
            <a:ext cx="1126379" cy="41531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a:highlight>
                  <a:srgbClr val="FF00FF"/>
                </a:highlight>
              </a:rPr>
              <a:t>[1,2]</a:t>
            </a:r>
          </a:p>
        </p:txBody>
      </p:sp>
      <p:pic>
        <p:nvPicPr>
          <p:cNvPr id="10" name="7i">
            <a:hlinkClick r:id="" action="ppaction://media"/>
            <a:extLst>
              <a:ext uri="{FF2B5EF4-FFF2-40B4-BE49-F238E27FC236}">
                <a16:creationId xmlns:a16="http://schemas.microsoft.com/office/drawing/2014/main" id="{2D388DB4-722B-729D-FC92-64F65EC02F4B}"/>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4206875" y="2206625"/>
            <a:ext cx="730250" cy="730250"/>
          </a:xfrm>
          <a:prstGeom prst="rect">
            <a:avLst/>
          </a:prstGeom>
        </p:spPr>
      </p:pic>
    </p:spTree>
    <p:extLst>
      <p:ext uri="{BB962C8B-B14F-4D97-AF65-F5344CB8AC3E}">
        <p14:creationId xmlns:p14="http://schemas.microsoft.com/office/powerpoint/2010/main" val="15883424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nextCondLst>
                <p:cond evt="onClick" delay="0">
                  <p:tgtEl>
                    <p:spTgt spid="10"/>
                  </p:tgtEl>
                </p:cond>
              </p:nextCondLst>
            </p:seq>
            <p:audio>
              <p:cMediaNode>
                <p:cTn id="7" fill="hold" display="0">
                  <p:stCondLst>
                    <p:cond delay="indefinite"/>
                  </p:stCondLst>
                  <p:endCondLst>
                    <p:cond evt="onStopAudio" delay="0">
                      <p:tgtEl>
                        <p:sldTgt/>
                      </p:tgtEl>
                    </p:cond>
                  </p:endCondLst>
                </p:cTn>
                <p:tgtEl>
                  <p:spTgt spid="10"/>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273AD-FE4D-342A-16F5-BAD9FAE4E88E}"/>
              </a:ext>
            </a:extLst>
          </p:cNvPr>
          <p:cNvSpPr>
            <a:spLocks noGrp="1"/>
          </p:cNvSpPr>
          <p:nvPr>
            <p:ph type="title"/>
          </p:nvPr>
        </p:nvSpPr>
        <p:spPr>
          <a:xfrm>
            <a:off x="1564326" y="387178"/>
            <a:ext cx="6015346" cy="572700"/>
          </a:xfrm>
        </p:spPr>
        <p:txBody>
          <a:bodyPr/>
          <a:lstStyle/>
          <a:p>
            <a:pPr algn="ctr"/>
            <a:r>
              <a:rPr lang="en-US" sz="4000">
                <a:solidFill>
                  <a:schemeClr val="accent3"/>
                </a:solidFill>
              </a:rPr>
              <a:t>1) Hodgkin's LYMPHOMA</a:t>
            </a:r>
            <a:endParaRPr lang="en-US" sz="4000"/>
          </a:p>
        </p:txBody>
      </p:sp>
      <p:sp>
        <p:nvSpPr>
          <p:cNvPr id="10" name="Google Shape;498;p51">
            <a:extLst>
              <a:ext uri="{FF2B5EF4-FFF2-40B4-BE49-F238E27FC236}">
                <a16:creationId xmlns:a16="http://schemas.microsoft.com/office/drawing/2014/main" id="{28DE9661-05C8-B491-8EE9-15EF6816380B}"/>
              </a:ext>
            </a:extLst>
          </p:cNvPr>
          <p:cNvSpPr txBox="1">
            <a:spLocks/>
          </p:cNvSpPr>
          <p:nvPr/>
        </p:nvSpPr>
        <p:spPr>
          <a:xfrm flipH="1">
            <a:off x="8115300" y="4803584"/>
            <a:ext cx="1028700" cy="41531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a:t>[5,8,10,11]</a:t>
            </a:r>
          </a:p>
        </p:txBody>
      </p:sp>
      <p:pic>
        <p:nvPicPr>
          <p:cNvPr id="1026" name="Picture 2" descr="Pulsenotes | Hodgkin lymphoma notes">
            <a:extLst>
              <a:ext uri="{FF2B5EF4-FFF2-40B4-BE49-F238E27FC236}">
                <a16:creationId xmlns:a16="http://schemas.microsoft.com/office/drawing/2014/main" id="{6BD1DB52-4502-A4DC-2DFC-D89F092375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1220" y="1216205"/>
            <a:ext cx="4435614" cy="3687809"/>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27114BE3-9AE1-5674-48B4-2936467AEC1E}"/>
              </a:ext>
            </a:extLst>
          </p:cNvPr>
          <p:cNvSpPr/>
          <p:nvPr/>
        </p:nvSpPr>
        <p:spPr>
          <a:xfrm>
            <a:off x="5028951" y="1216206"/>
            <a:ext cx="4005450" cy="996572"/>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i="1"/>
              <a:t>Characterized by Reed-Sternberg (RS) cells</a:t>
            </a:r>
          </a:p>
        </p:txBody>
      </p:sp>
      <p:pic>
        <p:nvPicPr>
          <p:cNvPr id="1028" name="Picture 4" descr="Reed–Sternberg cell - Wikipedia">
            <a:extLst>
              <a:ext uri="{FF2B5EF4-FFF2-40B4-BE49-F238E27FC236}">
                <a16:creationId xmlns:a16="http://schemas.microsoft.com/office/drawing/2014/main" id="{12083956-3D80-08E3-9D27-736CA678655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974" y="2377572"/>
            <a:ext cx="3457806" cy="221277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C7B49E9-D4B5-77C3-43E3-ED85E88E2D74}"/>
              </a:ext>
            </a:extLst>
          </p:cNvPr>
          <p:cNvSpPr txBox="1"/>
          <p:nvPr/>
        </p:nvSpPr>
        <p:spPr>
          <a:xfrm>
            <a:off x="291347" y="4903520"/>
            <a:ext cx="3663182" cy="215444"/>
          </a:xfrm>
          <a:prstGeom prst="rect">
            <a:avLst/>
          </a:prstGeom>
          <a:noFill/>
        </p:spPr>
        <p:txBody>
          <a:bodyPr wrap="none" rtlCol="0">
            <a:spAutoFit/>
          </a:bodyPr>
          <a:lstStyle/>
          <a:p>
            <a:r>
              <a:rPr lang="en-CA" sz="800" b="0" i="1" u="none" strike="noStrike">
                <a:solidFill>
                  <a:schemeClr val="tx1"/>
                </a:solidFill>
                <a:effectLst/>
                <a:latin typeface="Arial" panose="020B0604020202020204" pitchFamily="34" charset="0"/>
              </a:rPr>
              <a:t>https://</a:t>
            </a:r>
            <a:r>
              <a:rPr lang="en-CA" sz="800" b="0" i="1" u="none" strike="noStrike" err="1">
                <a:solidFill>
                  <a:schemeClr val="tx1"/>
                </a:solidFill>
                <a:effectLst/>
                <a:latin typeface="Arial" panose="020B0604020202020204" pitchFamily="34" charset="0"/>
              </a:rPr>
              <a:t>app.pulsenotes.com</a:t>
            </a:r>
            <a:r>
              <a:rPr lang="en-CA" sz="800" b="0" i="1" u="none" strike="noStrike">
                <a:solidFill>
                  <a:schemeClr val="tx1"/>
                </a:solidFill>
                <a:effectLst/>
                <a:latin typeface="Arial" panose="020B0604020202020204" pitchFamily="34" charset="0"/>
              </a:rPr>
              <a:t>/medicine/haematology/notes/</a:t>
            </a:r>
            <a:r>
              <a:rPr lang="en-CA" sz="800" b="0" i="1" u="none" strike="noStrike" err="1">
                <a:solidFill>
                  <a:schemeClr val="tx1"/>
                </a:solidFill>
                <a:effectLst/>
                <a:latin typeface="Arial" panose="020B0604020202020204" pitchFamily="34" charset="0"/>
              </a:rPr>
              <a:t>hodgkin</a:t>
            </a:r>
            <a:r>
              <a:rPr lang="en-CA" sz="800" b="0" i="1" u="none" strike="noStrike">
                <a:solidFill>
                  <a:schemeClr val="tx1"/>
                </a:solidFill>
                <a:effectLst/>
                <a:latin typeface="Arial" panose="020B0604020202020204" pitchFamily="34" charset="0"/>
              </a:rPr>
              <a:t>-lymphoma</a:t>
            </a:r>
            <a:endParaRPr lang="en-US" sz="800">
              <a:solidFill>
                <a:schemeClr val="tx1"/>
              </a:solidFill>
            </a:endParaRPr>
          </a:p>
        </p:txBody>
      </p:sp>
      <p:pic>
        <p:nvPicPr>
          <p:cNvPr id="18" name="Audio 17">
            <a:extLst>
              <a:ext uri="{FF2B5EF4-FFF2-40B4-BE49-F238E27FC236}">
                <a16:creationId xmlns:a16="http://schemas.microsoft.com/office/drawing/2014/main" id="{556676A2-C975-FE04-41AB-4FE0DA38BBA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15300" y="4114800"/>
            <a:ext cx="812800" cy="812800"/>
          </a:xfrm>
          <a:prstGeom prst="rect">
            <a:avLst/>
          </a:prstGeom>
        </p:spPr>
      </p:pic>
    </p:spTree>
    <p:extLst>
      <p:ext uri="{BB962C8B-B14F-4D97-AF65-F5344CB8AC3E}">
        <p14:creationId xmlns:p14="http://schemas.microsoft.com/office/powerpoint/2010/main" val="1520523901"/>
      </p:ext>
    </p:extLst>
  </p:cSld>
  <p:clrMapOvr>
    <a:masterClrMapping/>
  </p:clrMapOvr>
  <p:transition spd="slow" advTm="44486">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52"/>
          <p:cNvSpPr txBox="1">
            <a:spLocks noGrp="1"/>
          </p:cNvSpPr>
          <p:nvPr>
            <p:ph type="title"/>
          </p:nvPr>
        </p:nvSpPr>
        <p:spPr>
          <a:xfrm>
            <a:off x="554921" y="309505"/>
            <a:ext cx="8137108"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CA" sz="4400"/>
              <a:t>HODGKIN’s Lymphoma - IMMUNE Evasion</a:t>
            </a:r>
          </a:p>
        </p:txBody>
      </p:sp>
      <p:pic>
        <p:nvPicPr>
          <p:cNvPr id="2050" name="Picture 2">
            <a:extLst>
              <a:ext uri="{FF2B5EF4-FFF2-40B4-BE49-F238E27FC236}">
                <a16:creationId xmlns:a16="http://schemas.microsoft.com/office/drawing/2014/main" id="{C4F9AB89-528F-1BEC-7E1B-9D3FF921F83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1124" y="1168556"/>
            <a:ext cx="4126593" cy="376728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FC43F55B-BA8F-C192-8AB0-19AC20386A20}"/>
              </a:ext>
            </a:extLst>
          </p:cNvPr>
          <p:cNvSpPr/>
          <p:nvPr/>
        </p:nvSpPr>
        <p:spPr>
          <a:xfrm>
            <a:off x="554921" y="1933415"/>
            <a:ext cx="2972049" cy="2614230"/>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MHC Class I loss – seen in </a:t>
            </a:r>
            <a:r>
              <a:rPr lang="en-US" b="1"/>
              <a:t>63%</a:t>
            </a:r>
            <a:r>
              <a:rPr lang="en-US"/>
              <a:t> of cases</a:t>
            </a:r>
          </a:p>
          <a:p>
            <a:pPr algn="ctr"/>
            <a:endParaRPr lang="en-US"/>
          </a:p>
          <a:p>
            <a:pPr algn="ctr"/>
            <a:endParaRPr lang="en-US"/>
          </a:p>
          <a:p>
            <a:pPr algn="ctr"/>
            <a:r>
              <a:rPr lang="en-US"/>
              <a:t>MHC Class II loss – seen in </a:t>
            </a:r>
            <a:r>
              <a:rPr lang="en-US" b="1"/>
              <a:t>41%</a:t>
            </a:r>
            <a:r>
              <a:rPr lang="en-US"/>
              <a:t> of cases</a:t>
            </a:r>
          </a:p>
          <a:p>
            <a:pPr algn="ctr"/>
            <a:endParaRPr lang="en-US"/>
          </a:p>
          <a:p>
            <a:pPr algn="ctr"/>
            <a:endParaRPr lang="en-US"/>
          </a:p>
          <a:p>
            <a:pPr algn="ctr"/>
            <a:r>
              <a:rPr lang="en-US" b="1" i="1"/>
              <a:t>Leads to reduced immune system recognition/response</a:t>
            </a:r>
          </a:p>
        </p:txBody>
      </p:sp>
      <p:pic>
        <p:nvPicPr>
          <p:cNvPr id="23" name="Audio 22">
            <a:extLst>
              <a:ext uri="{FF2B5EF4-FFF2-40B4-BE49-F238E27FC236}">
                <a16:creationId xmlns:a16="http://schemas.microsoft.com/office/drawing/2014/main" id="{CB518334-A1D1-99D7-4AA1-9C3CFFD0F40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15300" y="4114800"/>
            <a:ext cx="812800" cy="812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71479">
        <p:circle/>
      </p:transition>
    </mc:Choice>
    <mc:Fallback xmlns="">
      <p:transition spd="slow" advTm="71479">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09">
          <a:extLst>
            <a:ext uri="{FF2B5EF4-FFF2-40B4-BE49-F238E27FC236}">
              <a16:creationId xmlns:a16="http://schemas.microsoft.com/office/drawing/2014/main" id="{AFE5945B-3DD1-5047-8024-A30F8752E057}"/>
            </a:ext>
          </a:extLst>
        </p:cNvPr>
        <p:cNvGrpSpPr/>
        <p:nvPr/>
      </p:nvGrpSpPr>
      <p:grpSpPr>
        <a:xfrm>
          <a:off x="0" y="0"/>
          <a:ext cx="0" cy="0"/>
          <a:chOff x="0" y="0"/>
          <a:chExt cx="0" cy="0"/>
        </a:xfrm>
      </p:grpSpPr>
      <p:sp>
        <p:nvSpPr>
          <p:cNvPr id="510" name="Google Shape;510;p52">
            <a:extLst>
              <a:ext uri="{FF2B5EF4-FFF2-40B4-BE49-F238E27FC236}">
                <a16:creationId xmlns:a16="http://schemas.microsoft.com/office/drawing/2014/main" id="{306D7067-8566-CBCD-FFCD-12F5BC7E3BFC}"/>
              </a:ext>
            </a:extLst>
          </p:cNvPr>
          <p:cNvSpPr txBox="1">
            <a:spLocks noGrp="1"/>
          </p:cNvSpPr>
          <p:nvPr>
            <p:ph type="title"/>
          </p:nvPr>
        </p:nvSpPr>
        <p:spPr>
          <a:xfrm>
            <a:off x="554921" y="309505"/>
            <a:ext cx="8137108"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CA" sz="4400"/>
              <a:t>HODGKIN’s Lymphoma - IMMUNE RESISTANCE</a:t>
            </a:r>
          </a:p>
        </p:txBody>
      </p:sp>
      <p:sp>
        <p:nvSpPr>
          <p:cNvPr id="4" name="Google Shape;498;p51">
            <a:extLst>
              <a:ext uri="{FF2B5EF4-FFF2-40B4-BE49-F238E27FC236}">
                <a16:creationId xmlns:a16="http://schemas.microsoft.com/office/drawing/2014/main" id="{2294E7DE-47FC-AC9D-3FA1-176F50B9D658}"/>
              </a:ext>
            </a:extLst>
          </p:cNvPr>
          <p:cNvSpPr txBox="1">
            <a:spLocks/>
          </p:cNvSpPr>
          <p:nvPr/>
        </p:nvSpPr>
        <p:spPr>
          <a:xfrm flipH="1">
            <a:off x="8064735" y="4728183"/>
            <a:ext cx="1126379" cy="41531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a:t>[5,10,11,17]</a:t>
            </a:r>
          </a:p>
        </p:txBody>
      </p:sp>
      <p:sp>
        <p:nvSpPr>
          <p:cNvPr id="5" name="Rectangle 4">
            <a:extLst>
              <a:ext uri="{FF2B5EF4-FFF2-40B4-BE49-F238E27FC236}">
                <a16:creationId xmlns:a16="http://schemas.microsoft.com/office/drawing/2014/main" id="{34551129-16B7-1AFB-DAA5-96327B2C8DE5}"/>
              </a:ext>
            </a:extLst>
          </p:cNvPr>
          <p:cNvSpPr/>
          <p:nvPr/>
        </p:nvSpPr>
        <p:spPr>
          <a:xfrm>
            <a:off x="551571" y="4225855"/>
            <a:ext cx="2972049" cy="677037"/>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i="1"/>
              <a:t>Elevated BCL-2 expression </a:t>
            </a:r>
          </a:p>
        </p:txBody>
      </p:sp>
      <p:pic>
        <p:nvPicPr>
          <p:cNvPr id="4098" name="Picture 2">
            <a:extLst>
              <a:ext uri="{FF2B5EF4-FFF2-40B4-BE49-F238E27FC236}">
                <a16:creationId xmlns:a16="http://schemas.microsoft.com/office/drawing/2014/main" id="{85F0B9F9-64A5-0DD6-45E1-21FD93C208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1892" y="1512969"/>
            <a:ext cx="3531409" cy="257008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8D009E3E-FB1D-F29B-BFE0-1C73DB72A01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5317" y="1803810"/>
            <a:ext cx="4586791" cy="199207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66BF0F7-D78E-7A8C-CEB7-C93AF8AAC94E}"/>
              </a:ext>
            </a:extLst>
          </p:cNvPr>
          <p:cNvSpPr/>
          <p:nvPr/>
        </p:nvSpPr>
        <p:spPr>
          <a:xfrm>
            <a:off x="5092687" y="4225855"/>
            <a:ext cx="2972049" cy="677037"/>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i="1"/>
              <a:t>Loss/mutations of CD95</a:t>
            </a:r>
          </a:p>
        </p:txBody>
      </p:sp>
      <p:pic>
        <p:nvPicPr>
          <p:cNvPr id="21" name="Audio 20">
            <a:extLst>
              <a:ext uri="{FF2B5EF4-FFF2-40B4-BE49-F238E27FC236}">
                <a16:creationId xmlns:a16="http://schemas.microsoft.com/office/drawing/2014/main" id="{51F3BE84-6B37-9BAF-74AA-872FC6E2184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15300" y="4114800"/>
            <a:ext cx="812800" cy="812800"/>
          </a:xfrm>
          <a:prstGeom prst="rect">
            <a:avLst/>
          </a:prstGeom>
        </p:spPr>
      </p:pic>
    </p:spTree>
    <p:extLst>
      <p:ext uri="{BB962C8B-B14F-4D97-AF65-F5344CB8AC3E}">
        <p14:creationId xmlns:p14="http://schemas.microsoft.com/office/powerpoint/2010/main" val="3426486439"/>
      </p:ext>
    </p:extLst>
  </p:cSld>
  <p:clrMapOvr>
    <a:masterClrMapping/>
  </p:clrMapOvr>
  <mc:AlternateContent xmlns:mc="http://schemas.openxmlformats.org/markup-compatibility/2006" xmlns:p14="http://schemas.microsoft.com/office/powerpoint/2010/main">
    <mc:Choice Requires="p14">
      <p:transition spd="slow" p14:dur="800" advTm="29950">
        <p:circle/>
      </p:transition>
    </mc:Choice>
    <mc:Fallback xmlns="">
      <p:transition spd="slow" advTm="2995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273AD-FE4D-342A-16F5-BAD9FAE4E88E}"/>
              </a:ext>
            </a:extLst>
          </p:cNvPr>
          <p:cNvSpPr>
            <a:spLocks noGrp="1"/>
          </p:cNvSpPr>
          <p:nvPr>
            <p:ph type="title"/>
          </p:nvPr>
        </p:nvSpPr>
        <p:spPr>
          <a:xfrm>
            <a:off x="1564326" y="387178"/>
            <a:ext cx="6015346" cy="572700"/>
          </a:xfrm>
        </p:spPr>
        <p:txBody>
          <a:bodyPr/>
          <a:lstStyle/>
          <a:p>
            <a:pPr algn="ctr"/>
            <a:r>
              <a:rPr lang="en-US" sz="4000">
                <a:solidFill>
                  <a:schemeClr val="accent3"/>
                </a:solidFill>
              </a:rPr>
              <a:t>2) Non-</a:t>
            </a:r>
            <a:r>
              <a:rPr lang="en-US" sz="4000" err="1">
                <a:solidFill>
                  <a:schemeClr val="accent3"/>
                </a:solidFill>
              </a:rPr>
              <a:t>hodgkin’s</a:t>
            </a:r>
            <a:r>
              <a:rPr lang="en-US" sz="4000">
                <a:solidFill>
                  <a:schemeClr val="accent3"/>
                </a:solidFill>
              </a:rPr>
              <a:t> lymphoma</a:t>
            </a:r>
            <a:endParaRPr lang="en-US" sz="4000"/>
          </a:p>
        </p:txBody>
      </p:sp>
      <p:sp>
        <p:nvSpPr>
          <p:cNvPr id="10" name="Rectangle 9">
            <a:extLst>
              <a:ext uri="{FF2B5EF4-FFF2-40B4-BE49-F238E27FC236}">
                <a16:creationId xmlns:a16="http://schemas.microsoft.com/office/drawing/2014/main" id="{92E5D6CF-FDDE-BF4D-9455-225E289B888B}"/>
              </a:ext>
            </a:extLst>
          </p:cNvPr>
          <p:cNvSpPr/>
          <p:nvPr/>
        </p:nvSpPr>
        <p:spPr>
          <a:xfrm>
            <a:off x="97722" y="1464959"/>
            <a:ext cx="4005450" cy="3347893"/>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6EADA402-5F1F-F94A-1331-9BA8DFDD3206}"/>
              </a:ext>
            </a:extLst>
          </p:cNvPr>
          <p:cNvSpPr txBox="1"/>
          <p:nvPr/>
        </p:nvSpPr>
        <p:spPr>
          <a:xfrm>
            <a:off x="0" y="2107853"/>
            <a:ext cx="4005450" cy="2062103"/>
          </a:xfrm>
          <a:prstGeom prst="rect">
            <a:avLst/>
          </a:prstGeom>
          <a:noFill/>
        </p:spPr>
        <p:txBody>
          <a:bodyPr wrap="square" rtlCol="0">
            <a:spAutoFit/>
          </a:bodyPr>
          <a:lstStyle/>
          <a:p>
            <a:pPr marL="285750" indent="-285750" algn="ctr">
              <a:buFontTx/>
              <a:buChar char="-"/>
            </a:pPr>
            <a:r>
              <a:rPr lang="en-US" sz="1600" dirty="0"/>
              <a:t>A heterogeneous group of lymphoid malignancies, accounting for nearly 3% of cancer diagnoses and deaths [5,6]</a:t>
            </a:r>
          </a:p>
          <a:p>
            <a:pPr marL="285750" indent="-285750" algn="ctr">
              <a:buFontTx/>
              <a:buChar char="-"/>
            </a:pPr>
            <a:r>
              <a:rPr lang="en-US" sz="1600" dirty="0"/>
              <a:t>Fourth most common malignancy in children [5] </a:t>
            </a:r>
          </a:p>
          <a:p>
            <a:pPr marL="285750" indent="-285750" algn="ctr">
              <a:buFontTx/>
              <a:buChar char="-"/>
            </a:pPr>
            <a:r>
              <a:rPr lang="en-US" sz="1600" dirty="0"/>
              <a:t>Seventh most prevalent cancer in the United States [6] </a:t>
            </a:r>
          </a:p>
          <a:p>
            <a:pPr marL="285750" indent="-285750" algn="ctr">
              <a:buFontTx/>
              <a:buChar char="-"/>
            </a:pPr>
            <a:endParaRPr lang="en-US" sz="1600" dirty="0"/>
          </a:p>
        </p:txBody>
      </p:sp>
      <p:sp>
        <p:nvSpPr>
          <p:cNvPr id="22" name="Google Shape;498;p51">
            <a:extLst>
              <a:ext uri="{FF2B5EF4-FFF2-40B4-BE49-F238E27FC236}">
                <a16:creationId xmlns:a16="http://schemas.microsoft.com/office/drawing/2014/main" id="{40008C04-1F40-DDE5-53C1-33C9C734E47F}"/>
              </a:ext>
            </a:extLst>
          </p:cNvPr>
          <p:cNvSpPr txBox="1">
            <a:spLocks/>
          </p:cNvSpPr>
          <p:nvPr/>
        </p:nvSpPr>
        <p:spPr>
          <a:xfrm flipH="1">
            <a:off x="8405131" y="4812852"/>
            <a:ext cx="863600" cy="41531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dirty="0"/>
              <a:t>[</a:t>
            </a:r>
            <a:r>
              <a:rPr lang="en-CA" sz="1400"/>
              <a:t>16</a:t>
            </a:r>
            <a:r>
              <a:rPr lang="en-CA" sz="1400" dirty="0"/>
              <a:t>]</a:t>
            </a:r>
          </a:p>
        </p:txBody>
      </p:sp>
      <p:pic>
        <p:nvPicPr>
          <p:cNvPr id="1026" name="Picture 2" descr="Non-Hodgkin lymphoma: Video, Anatomy &amp; Definition | Osmosis">
            <a:extLst>
              <a:ext uri="{FF2B5EF4-FFF2-40B4-BE49-F238E27FC236}">
                <a16:creationId xmlns:a16="http://schemas.microsoft.com/office/drawing/2014/main" id="{4CA35CB0-31B0-2975-B6AE-A349A6D828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9972" y="1857331"/>
            <a:ext cx="4583906" cy="2578447"/>
          </a:xfrm>
          <a:prstGeom prst="rect">
            <a:avLst/>
          </a:prstGeom>
          <a:noFill/>
          <a:extLst>
            <a:ext uri="{909E8E84-426E-40DD-AFC4-6F175D3DCCD1}">
              <a14:hiddenFill xmlns:a14="http://schemas.microsoft.com/office/drawing/2010/main">
                <a:solidFill>
                  <a:srgbClr val="FFFFFF"/>
                </a:solidFill>
              </a14:hiddenFill>
            </a:ext>
          </a:extLst>
        </p:spPr>
      </p:pic>
      <p:pic>
        <p:nvPicPr>
          <p:cNvPr id="11" name="Audio 10">
            <a:extLst>
              <a:ext uri="{FF2B5EF4-FFF2-40B4-BE49-F238E27FC236}">
                <a16:creationId xmlns:a16="http://schemas.microsoft.com/office/drawing/2014/main" id="{077477A6-E09C-E5CC-07F2-150D9E5AE04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78969" y="4330212"/>
            <a:ext cx="812800" cy="812800"/>
          </a:xfrm>
          <a:prstGeom prst="rect">
            <a:avLst/>
          </a:prstGeom>
        </p:spPr>
      </p:pic>
    </p:spTree>
    <p:extLst>
      <p:ext uri="{BB962C8B-B14F-4D97-AF65-F5344CB8AC3E}">
        <p14:creationId xmlns:p14="http://schemas.microsoft.com/office/powerpoint/2010/main" val="4197519856"/>
      </p:ext>
    </p:extLst>
  </p:cSld>
  <p:clrMapOvr>
    <a:masterClrMapping/>
  </p:clrMapOvr>
  <p:transition spd="med" advTm="2893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273AD-FE4D-342A-16F5-BAD9FAE4E88E}"/>
              </a:ext>
            </a:extLst>
          </p:cNvPr>
          <p:cNvSpPr>
            <a:spLocks noGrp="1"/>
          </p:cNvSpPr>
          <p:nvPr>
            <p:ph type="title"/>
          </p:nvPr>
        </p:nvSpPr>
        <p:spPr>
          <a:xfrm>
            <a:off x="1564326" y="387178"/>
            <a:ext cx="6015346" cy="572700"/>
          </a:xfrm>
        </p:spPr>
        <p:txBody>
          <a:bodyPr/>
          <a:lstStyle/>
          <a:p>
            <a:pPr algn="ctr"/>
            <a:r>
              <a:rPr lang="en-US" sz="4000">
                <a:solidFill>
                  <a:schemeClr val="accent3"/>
                </a:solidFill>
              </a:rPr>
              <a:t>Common </a:t>
            </a:r>
            <a:r>
              <a:rPr lang="en-US" sz="4000" err="1">
                <a:solidFill>
                  <a:schemeClr val="accent3"/>
                </a:solidFill>
              </a:rPr>
              <a:t>tyPES</a:t>
            </a:r>
            <a:endParaRPr lang="en-US" sz="4000"/>
          </a:p>
        </p:txBody>
      </p:sp>
      <p:sp>
        <p:nvSpPr>
          <p:cNvPr id="10" name="Rectangle 9">
            <a:extLst>
              <a:ext uri="{FF2B5EF4-FFF2-40B4-BE49-F238E27FC236}">
                <a16:creationId xmlns:a16="http://schemas.microsoft.com/office/drawing/2014/main" id="{92E5D6CF-FDDE-BF4D-9455-225E289B888B}"/>
              </a:ext>
            </a:extLst>
          </p:cNvPr>
          <p:cNvSpPr/>
          <p:nvPr/>
        </p:nvSpPr>
        <p:spPr>
          <a:xfrm>
            <a:off x="167199" y="1761821"/>
            <a:ext cx="2305934" cy="1895780"/>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oogle Shape;498;p51">
            <a:extLst>
              <a:ext uri="{FF2B5EF4-FFF2-40B4-BE49-F238E27FC236}">
                <a16:creationId xmlns:a16="http://schemas.microsoft.com/office/drawing/2014/main" id="{14872F0F-B956-2058-48F3-2250083B3D73}"/>
              </a:ext>
            </a:extLst>
          </p:cNvPr>
          <p:cNvSpPr txBox="1">
            <a:spLocks/>
          </p:cNvSpPr>
          <p:nvPr/>
        </p:nvSpPr>
        <p:spPr>
          <a:xfrm flipH="1">
            <a:off x="8107257" y="4728183"/>
            <a:ext cx="1185332" cy="41531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dirty="0"/>
              <a:t>[</a:t>
            </a:r>
            <a:r>
              <a:rPr lang="en-CA" sz="1400"/>
              <a:t>9,14</a:t>
            </a:r>
            <a:r>
              <a:rPr lang="en-CA" sz="1400" dirty="0"/>
              <a:t>]</a:t>
            </a:r>
          </a:p>
        </p:txBody>
      </p:sp>
      <p:sp>
        <p:nvSpPr>
          <p:cNvPr id="7" name="TextBox 6">
            <a:extLst>
              <a:ext uri="{FF2B5EF4-FFF2-40B4-BE49-F238E27FC236}">
                <a16:creationId xmlns:a16="http://schemas.microsoft.com/office/drawing/2014/main" id="{FB1B09F6-AACD-1BE4-C905-61036861FF33}"/>
              </a:ext>
            </a:extLst>
          </p:cNvPr>
          <p:cNvSpPr txBox="1"/>
          <p:nvPr/>
        </p:nvSpPr>
        <p:spPr>
          <a:xfrm>
            <a:off x="136581" y="1941126"/>
            <a:ext cx="2305934" cy="2062103"/>
          </a:xfrm>
          <a:prstGeom prst="rect">
            <a:avLst/>
          </a:prstGeom>
          <a:noFill/>
        </p:spPr>
        <p:txBody>
          <a:bodyPr wrap="square" rtlCol="0">
            <a:spAutoFit/>
          </a:bodyPr>
          <a:lstStyle/>
          <a:p>
            <a:pPr algn="ctr"/>
            <a:r>
              <a:rPr lang="en-US" sz="1600" dirty="0"/>
              <a:t>Indolent follicular lymphoma (FL)</a:t>
            </a:r>
          </a:p>
          <a:p>
            <a:pPr algn="ctr"/>
            <a:endParaRPr lang="en-US" sz="1600" dirty="0"/>
          </a:p>
          <a:p>
            <a:pPr algn="ctr"/>
            <a:r>
              <a:rPr lang="en-US" sz="1600" dirty="0"/>
              <a:t>Driver genetic mutation: 14:18 translocation </a:t>
            </a:r>
          </a:p>
          <a:p>
            <a:pPr algn="ctr"/>
            <a:endParaRPr lang="en-US" sz="1600" dirty="0"/>
          </a:p>
          <a:p>
            <a:pPr marL="285750" indent="-285750" algn="ctr">
              <a:buFontTx/>
              <a:buChar char="-"/>
            </a:pPr>
            <a:endParaRPr lang="en-US" sz="1600" dirty="0"/>
          </a:p>
        </p:txBody>
      </p:sp>
      <p:sp>
        <p:nvSpPr>
          <p:cNvPr id="9" name="Rectangle 8">
            <a:extLst>
              <a:ext uri="{FF2B5EF4-FFF2-40B4-BE49-F238E27FC236}">
                <a16:creationId xmlns:a16="http://schemas.microsoft.com/office/drawing/2014/main" id="{5FFA7802-A1A9-2A29-3D96-58A74879F252}"/>
              </a:ext>
            </a:extLst>
          </p:cNvPr>
          <p:cNvSpPr/>
          <p:nvPr/>
        </p:nvSpPr>
        <p:spPr>
          <a:xfrm>
            <a:off x="4602617" y="1761822"/>
            <a:ext cx="2410336" cy="2420712"/>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6F9A39F0-15D4-C99C-E8DC-0221697370AF}"/>
              </a:ext>
            </a:extLst>
          </p:cNvPr>
          <p:cNvSpPr txBox="1"/>
          <p:nvPr/>
        </p:nvSpPr>
        <p:spPr>
          <a:xfrm>
            <a:off x="4571999" y="1985112"/>
            <a:ext cx="2551640" cy="2062103"/>
          </a:xfrm>
          <a:prstGeom prst="rect">
            <a:avLst/>
          </a:prstGeom>
          <a:noFill/>
        </p:spPr>
        <p:txBody>
          <a:bodyPr wrap="square">
            <a:spAutoFit/>
          </a:bodyPr>
          <a:lstStyle/>
          <a:p>
            <a:pPr algn="ctr"/>
            <a:r>
              <a:rPr lang="en-US" sz="1600" dirty="0"/>
              <a:t>Aggressive diffuse large B-cell lymphoma (DLBCL) [3]</a:t>
            </a:r>
          </a:p>
          <a:p>
            <a:pPr algn="ctr"/>
            <a:endParaRPr lang="en-US" sz="1600" dirty="0"/>
          </a:p>
          <a:p>
            <a:pPr algn="ctr"/>
            <a:r>
              <a:rPr lang="en-US" sz="1600" dirty="0"/>
              <a:t>- Prior radiation, treatment, obesity, and smoking are most highly associated </a:t>
            </a:r>
          </a:p>
        </p:txBody>
      </p:sp>
      <p:pic>
        <p:nvPicPr>
          <p:cNvPr id="1026" name="Picture 2" descr="Linfomi Indolenti">
            <a:extLst>
              <a:ext uri="{FF2B5EF4-FFF2-40B4-BE49-F238E27FC236}">
                <a16:creationId xmlns:a16="http://schemas.microsoft.com/office/drawing/2014/main" id="{9701143E-0953-ADC8-FDB2-B24F882C34B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51305" y="3134574"/>
            <a:ext cx="2231053" cy="15936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orphological features of aggressive mature B cell lymphomas. In DLBCL,...  | Download Scientific Diagram">
            <a:extLst>
              <a:ext uri="{FF2B5EF4-FFF2-40B4-BE49-F238E27FC236}">
                <a16:creationId xmlns:a16="http://schemas.microsoft.com/office/drawing/2014/main" id="{FEE8853F-D6A6-1F8F-D598-2C778C068A7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2513" r="69827"/>
          <a:stretch/>
        </p:blipFill>
        <p:spPr bwMode="auto">
          <a:xfrm>
            <a:off x="7012953" y="2826932"/>
            <a:ext cx="1985476" cy="1901251"/>
          </a:xfrm>
          <a:prstGeom prst="rect">
            <a:avLst/>
          </a:prstGeom>
          <a:noFill/>
          <a:extLst>
            <a:ext uri="{909E8E84-426E-40DD-AFC4-6F175D3DCCD1}">
              <a14:hiddenFill xmlns:a14="http://schemas.microsoft.com/office/drawing/2010/main">
                <a:solidFill>
                  <a:srgbClr val="FFFFFF"/>
                </a:solidFill>
              </a14:hiddenFill>
            </a:ext>
          </a:extLst>
        </p:spPr>
      </p:pic>
      <p:pic>
        <p:nvPicPr>
          <p:cNvPr id="6" name="Audio 5">
            <a:extLst>
              <a:ext uri="{FF2B5EF4-FFF2-40B4-BE49-F238E27FC236}">
                <a16:creationId xmlns:a16="http://schemas.microsoft.com/office/drawing/2014/main" id="{8380609F-E7BD-29A4-04F0-C776896DED7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15300" y="4114800"/>
            <a:ext cx="812800" cy="812800"/>
          </a:xfrm>
          <a:prstGeom prst="rect">
            <a:avLst/>
          </a:prstGeom>
        </p:spPr>
      </p:pic>
    </p:spTree>
    <p:extLst>
      <p:ext uri="{BB962C8B-B14F-4D97-AF65-F5344CB8AC3E}">
        <p14:creationId xmlns:p14="http://schemas.microsoft.com/office/powerpoint/2010/main" val="631415790"/>
      </p:ext>
    </p:extLst>
  </p:cSld>
  <p:clrMapOvr>
    <a:masterClrMapping/>
  </p:clrMapOvr>
  <p:transition spd="slow" advTm="2627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273AD-FE4D-342A-16F5-BAD9FAE4E88E}"/>
              </a:ext>
            </a:extLst>
          </p:cNvPr>
          <p:cNvSpPr>
            <a:spLocks noGrp="1"/>
          </p:cNvSpPr>
          <p:nvPr>
            <p:ph type="title"/>
          </p:nvPr>
        </p:nvSpPr>
        <p:spPr>
          <a:xfrm>
            <a:off x="1564326" y="387178"/>
            <a:ext cx="6015346" cy="572700"/>
          </a:xfrm>
        </p:spPr>
        <p:txBody>
          <a:bodyPr/>
          <a:lstStyle/>
          <a:p>
            <a:pPr algn="ctr"/>
            <a:r>
              <a:rPr lang="en-US" sz="4000">
                <a:solidFill>
                  <a:schemeClr val="accent3"/>
                </a:solidFill>
              </a:rPr>
              <a:t>Infections associated with NHLs </a:t>
            </a:r>
            <a:endParaRPr lang="en-US" sz="4000"/>
          </a:p>
        </p:txBody>
      </p:sp>
      <p:sp>
        <p:nvSpPr>
          <p:cNvPr id="3" name="Google Shape;498;p51">
            <a:extLst>
              <a:ext uri="{FF2B5EF4-FFF2-40B4-BE49-F238E27FC236}">
                <a16:creationId xmlns:a16="http://schemas.microsoft.com/office/drawing/2014/main" id="{E7CBFE0A-DF14-9541-0035-00FB1E9FA8BA}"/>
              </a:ext>
            </a:extLst>
          </p:cNvPr>
          <p:cNvSpPr txBox="1">
            <a:spLocks/>
          </p:cNvSpPr>
          <p:nvPr/>
        </p:nvSpPr>
        <p:spPr>
          <a:xfrm flipH="1">
            <a:off x="8229600" y="4782319"/>
            <a:ext cx="914400" cy="41531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dirty="0"/>
              <a:t>[</a:t>
            </a:r>
            <a:r>
              <a:rPr lang="en-CA" sz="1400"/>
              <a:t>6</a:t>
            </a:r>
            <a:r>
              <a:rPr lang="en-CA" sz="1400" dirty="0"/>
              <a:t>]</a:t>
            </a:r>
          </a:p>
        </p:txBody>
      </p:sp>
      <p:pic>
        <p:nvPicPr>
          <p:cNvPr id="6" name="Picture 5">
            <a:extLst>
              <a:ext uri="{FF2B5EF4-FFF2-40B4-BE49-F238E27FC236}">
                <a16:creationId xmlns:a16="http://schemas.microsoft.com/office/drawing/2014/main" id="{43F09BA8-37E5-8478-AE28-52169E8F557D}"/>
              </a:ext>
            </a:extLst>
          </p:cNvPr>
          <p:cNvPicPr>
            <a:picLocks noChangeAspect="1"/>
          </p:cNvPicPr>
          <p:nvPr/>
        </p:nvPicPr>
        <p:blipFill>
          <a:blip r:embed="rId5"/>
          <a:stretch>
            <a:fillRect/>
          </a:stretch>
        </p:blipFill>
        <p:spPr>
          <a:xfrm>
            <a:off x="2795333" y="1192877"/>
            <a:ext cx="3553332" cy="3871110"/>
          </a:xfrm>
          <a:prstGeom prst="rect">
            <a:avLst/>
          </a:prstGeom>
        </p:spPr>
      </p:pic>
      <p:grpSp>
        <p:nvGrpSpPr>
          <p:cNvPr id="7" name="Google Shape;620;p43">
            <a:extLst>
              <a:ext uri="{FF2B5EF4-FFF2-40B4-BE49-F238E27FC236}">
                <a16:creationId xmlns:a16="http://schemas.microsoft.com/office/drawing/2014/main" id="{5BA1EC10-6AD1-FFD1-CC46-98ECC6BFD1C5}"/>
              </a:ext>
            </a:extLst>
          </p:cNvPr>
          <p:cNvGrpSpPr/>
          <p:nvPr/>
        </p:nvGrpSpPr>
        <p:grpSpPr>
          <a:xfrm rot="20619904">
            <a:off x="1261460" y="3214157"/>
            <a:ext cx="605731" cy="475783"/>
            <a:chOff x="2647850" y="-709425"/>
            <a:chExt cx="778675" cy="611625"/>
          </a:xfrm>
        </p:grpSpPr>
        <p:sp>
          <p:nvSpPr>
            <p:cNvPr id="8" name="Google Shape;621;p43">
              <a:extLst>
                <a:ext uri="{FF2B5EF4-FFF2-40B4-BE49-F238E27FC236}">
                  <a16:creationId xmlns:a16="http://schemas.microsoft.com/office/drawing/2014/main" id="{DB10844B-8BE2-1411-E5E8-7ADB246D5E38}"/>
                </a:ext>
              </a:extLst>
            </p:cNvPr>
            <p:cNvSpPr/>
            <p:nvPr/>
          </p:nvSpPr>
          <p:spPr>
            <a:xfrm>
              <a:off x="2647850" y="-709400"/>
              <a:ext cx="778675" cy="611575"/>
            </a:xfrm>
            <a:custGeom>
              <a:avLst/>
              <a:gdLst/>
              <a:ahLst/>
              <a:cxnLst/>
              <a:rect l="l" t="t" r="r" b="b"/>
              <a:pathLst>
                <a:path w="31147" h="24463" extrusionOk="0">
                  <a:moveTo>
                    <a:pt x="4298" y="0"/>
                  </a:moveTo>
                  <a:cubicBezTo>
                    <a:pt x="1924" y="0"/>
                    <a:pt x="0" y="1925"/>
                    <a:pt x="0" y="4298"/>
                  </a:cubicBezTo>
                  <a:cubicBezTo>
                    <a:pt x="0" y="6671"/>
                    <a:pt x="1925" y="8596"/>
                    <a:pt x="4298" y="8596"/>
                  </a:cubicBezTo>
                  <a:cubicBezTo>
                    <a:pt x="4918" y="8596"/>
                    <a:pt x="5507" y="8461"/>
                    <a:pt x="6038" y="8226"/>
                  </a:cubicBezTo>
                  <a:lnTo>
                    <a:pt x="10553" y="13847"/>
                  </a:lnTo>
                  <a:cubicBezTo>
                    <a:pt x="9632" y="14968"/>
                    <a:pt x="9078" y="16403"/>
                    <a:pt x="9078" y="17968"/>
                  </a:cubicBezTo>
                  <a:cubicBezTo>
                    <a:pt x="9078" y="21555"/>
                    <a:pt x="11986" y="24463"/>
                    <a:pt x="15574" y="24463"/>
                  </a:cubicBezTo>
                  <a:cubicBezTo>
                    <a:pt x="19161" y="24463"/>
                    <a:pt x="22069" y="21555"/>
                    <a:pt x="22069" y="17968"/>
                  </a:cubicBezTo>
                  <a:cubicBezTo>
                    <a:pt x="22069" y="16445"/>
                    <a:pt x="21545" y="15046"/>
                    <a:pt x="20667" y="13940"/>
                  </a:cubicBezTo>
                  <a:lnTo>
                    <a:pt x="25344" y="8319"/>
                  </a:lnTo>
                  <a:cubicBezTo>
                    <a:pt x="25814" y="8496"/>
                    <a:pt x="26319" y="8596"/>
                    <a:pt x="26849" y="8596"/>
                  </a:cubicBezTo>
                  <a:cubicBezTo>
                    <a:pt x="29224" y="8596"/>
                    <a:pt x="31147" y="6671"/>
                    <a:pt x="31147" y="4298"/>
                  </a:cubicBezTo>
                  <a:cubicBezTo>
                    <a:pt x="31147" y="1925"/>
                    <a:pt x="29224" y="0"/>
                    <a:pt x="26849" y="0"/>
                  </a:cubicBezTo>
                  <a:cubicBezTo>
                    <a:pt x="24476" y="0"/>
                    <a:pt x="22552" y="1925"/>
                    <a:pt x="22551" y="4298"/>
                  </a:cubicBezTo>
                  <a:cubicBezTo>
                    <a:pt x="22551" y="5340"/>
                    <a:pt x="22923" y="6294"/>
                    <a:pt x="23539" y="7038"/>
                  </a:cubicBezTo>
                  <a:lnTo>
                    <a:pt x="19024" y="12465"/>
                  </a:lnTo>
                  <a:cubicBezTo>
                    <a:pt x="18024" y="11837"/>
                    <a:pt x="16800" y="11473"/>
                    <a:pt x="15573" y="11473"/>
                  </a:cubicBezTo>
                  <a:cubicBezTo>
                    <a:pt x="14347" y="11473"/>
                    <a:pt x="13201" y="11813"/>
                    <a:pt x="12223" y="12403"/>
                  </a:cubicBezTo>
                  <a:lnTo>
                    <a:pt x="7757" y="6843"/>
                  </a:lnTo>
                  <a:cubicBezTo>
                    <a:pt x="8282" y="6130"/>
                    <a:pt x="8597" y="5252"/>
                    <a:pt x="8597" y="4298"/>
                  </a:cubicBezTo>
                  <a:cubicBezTo>
                    <a:pt x="8597" y="1925"/>
                    <a:pt x="6673" y="0"/>
                    <a:pt x="4298" y="0"/>
                  </a:cubicBezTo>
                  <a:close/>
                </a:path>
              </a:pathLst>
            </a:custGeom>
            <a:solidFill>
              <a:schemeClr val="dk2"/>
            </a:solidFill>
            <a:ln w="76200" cap="flat" cmpd="sng">
              <a:solidFill>
                <a:schemeClr val="dk2"/>
              </a:solidFill>
              <a:prstDash val="solid"/>
              <a:round/>
              <a:headEnd type="none" w="sm" len="sm"/>
              <a:tailEnd type="none" w="sm" len="sm"/>
            </a:ln>
            <a:effectLst>
              <a:outerShdw blurRad="57150" dist="38100" dir="1680000" algn="bl" rotWithShape="0">
                <a:schemeClr val="dk1">
                  <a:alpha val="4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22;p43">
              <a:extLst>
                <a:ext uri="{FF2B5EF4-FFF2-40B4-BE49-F238E27FC236}">
                  <a16:creationId xmlns:a16="http://schemas.microsoft.com/office/drawing/2014/main" id="{5DD7B77B-3B37-E9FB-3821-C424DA34C5D1}"/>
                </a:ext>
              </a:extLst>
            </p:cNvPr>
            <p:cNvSpPr/>
            <p:nvPr/>
          </p:nvSpPr>
          <p:spPr>
            <a:xfrm>
              <a:off x="2647850" y="-709425"/>
              <a:ext cx="778675" cy="611625"/>
            </a:xfrm>
            <a:custGeom>
              <a:avLst/>
              <a:gdLst/>
              <a:ahLst/>
              <a:cxnLst/>
              <a:rect l="l" t="t" r="r" b="b"/>
              <a:pathLst>
                <a:path w="31147" h="24465" extrusionOk="0">
                  <a:moveTo>
                    <a:pt x="4368" y="510"/>
                  </a:moveTo>
                  <a:cubicBezTo>
                    <a:pt x="5080" y="510"/>
                    <a:pt x="5787" y="687"/>
                    <a:pt x="6427" y="1004"/>
                  </a:cubicBezTo>
                  <a:cubicBezTo>
                    <a:pt x="6168" y="958"/>
                    <a:pt x="5899" y="932"/>
                    <a:pt x="5631" y="932"/>
                  </a:cubicBezTo>
                  <a:cubicBezTo>
                    <a:pt x="5476" y="932"/>
                    <a:pt x="5322" y="941"/>
                    <a:pt x="5171" y="959"/>
                  </a:cubicBezTo>
                  <a:cubicBezTo>
                    <a:pt x="4899" y="992"/>
                    <a:pt x="4593" y="1063"/>
                    <a:pt x="4399" y="1269"/>
                  </a:cubicBezTo>
                  <a:cubicBezTo>
                    <a:pt x="4037" y="1651"/>
                    <a:pt x="4367" y="2024"/>
                    <a:pt x="4582" y="2377"/>
                  </a:cubicBezTo>
                  <a:cubicBezTo>
                    <a:pt x="4954" y="2993"/>
                    <a:pt x="5001" y="3649"/>
                    <a:pt x="4703" y="4298"/>
                  </a:cubicBezTo>
                  <a:cubicBezTo>
                    <a:pt x="4364" y="5036"/>
                    <a:pt x="3869" y="5486"/>
                    <a:pt x="2797" y="5704"/>
                  </a:cubicBezTo>
                  <a:cubicBezTo>
                    <a:pt x="2569" y="5750"/>
                    <a:pt x="2357" y="5773"/>
                    <a:pt x="2163" y="5773"/>
                  </a:cubicBezTo>
                  <a:cubicBezTo>
                    <a:pt x="982" y="5773"/>
                    <a:pt x="444" y="4940"/>
                    <a:pt x="512" y="3663"/>
                  </a:cubicBezTo>
                  <a:lnTo>
                    <a:pt x="514" y="3663"/>
                  </a:lnTo>
                  <a:cubicBezTo>
                    <a:pt x="552" y="2944"/>
                    <a:pt x="1077" y="2096"/>
                    <a:pt x="1613" y="1580"/>
                  </a:cubicBezTo>
                  <a:cubicBezTo>
                    <a:pt x="2186" y="1027"/>
                    <a:pt x="2945" y="680"/>
                    <a:pt x="3729" y="559"/>
                  </a:cubicBezTo>
                  <a:cubicBezTo>
                    <a:pt x="3941" y="526"/>
                    <a:pt x="4155" y="510"/>
                    <a:pt x="4368" y="510"/>
                  </a:cubicBezTo>
                  <a:close/>
                  <a:moveTo>
                    <a:pt x="26919" y="510"/>
                  </a:moveTo>
                  <a:cubicBezTo>
                    <a:pt x="27630" y="510"/>
                    <a:pt x="28337" y="687"/>
                    <a:pt x="28978" y="1004"/>
                  </a:cubicBezTo>
                  <a:cubicBezTo>
                    <a:pt x="28719" y="958"/>
                    <a:pt x="28449" y="932"/>
                    <a:pt x="28181" y="932"/>
                  </a:cubicBezTo>
                  <a:cubicBezTo>
                    <a:pt x="28027" y="932"/>
                    <a:pt x="27872" y="941"/>
                    <a:pt x="27721" y="959"/>
                  </a:cubicBezTo>
                  <a:cubicBezTo>
                    <a:pt x="27449" y="992"/>
                    <a:pt x="27145" y="1063"/>
                    <a:pt x="26949" y="1269"/>
                  </a:cubicBezTo>
                  <a:cubicBezTo>
                    <a:pt x="26587" y="1651"/>
                    <a:pt x="26918" y="2024"/>
                    <a:pt x="27132" y="2377"/>
                  </a:cubicBezTo>
                  <a:cubicBezTo>
                    <a:pt x="27505" y="2993"/>
                    <a:pt x="27553" y="3649"/>
                    <a:pt x="27254" y="4298"/>
                  </a:cubicBezTo>
                  <a:cubicBezTo>
                    <a:pt x="26914" y="5036"/>
                    <a:pt x="26419" y="5486"/>
                    <a:pt x="25348" y="5704"/>
                  </a:cubicBezTo>
                  <a:cubicBezTo>
                    <a:pt x="25119" y="5750"/>
                    <a:pt x="24908" y="5773"/>
                    <a:pt x="24714" y="5773"/>
                  </a:cubicBezTo>
                  <a:cubicBezTo>
                    <a:pt x="23533" y="5773"/>
                    <a:pt x="22995" y="4940"/>
                    <a:pt x="23064" y="3663"/>
                  </a:cubicBezTo>
                  <a:cubicBezTo>
                    <a:pt x="23104" y="2944"/>
                    <a:pt x="23627" y="2096"/>
                    <a:pt x="24164" y="1580"/>
                  </a:cubicBezTo>
                  <a:cubicBezTo>
                    <a:pt x="24737" y="1027"/>
                    <a:pt x="25495" y="680"/>
                    <a:pt x="26279" y="559"/>
                  </a:cubicBezTo>
                  <a:cubicBezTo>
                    <a:pt x="26492" y="526"/>
                    <a:pt x="26705" y="510"/>
                    <a:pt x="26919" y="510"/>
                  </a:cubicBezTo>
                  <a:close/>
                  <a:moveTo>
                    <a:pt x="6900" y="1361"/>
                  </a:moveTo>
                  <a:lnTo>
                    <a:pt x="6900" y="1361"/>
                  </a:lnTo>
                  <a:cubicBezTo>
                    <a:pt x="6900" y="1361"/>
                    <a:pt x="6935" y="1394"/>
                    <a:pt x="7002" y="1454"/>
                  </a:cubicBezTo>
                  <a:cubicBezTo>
                    <a:pt x="7066" y="1518"/>
                    <a:pt x="7175" y="1594"/>
                    <a:pt x="7283" y="1729"/>
                  </a:cubicBezTo>
                  <a:cubicBezTo>
                    <a:pt x="7338" y="1795"/>
                    <a:pt x="7400" y="1868"/>
                    <a:pt x="7468" y="1946"/>
                  </a:cubicBezTo>
                  <a:cubicBezTo>
                    <a:pt x="7527" y="2032"/>
                    <a:pt x="7589" y="2124"/>
                    <a:pt x="7658" y="2223"/>
                  </a:cubicBezTo>
                  <a:cubicBezTo>
                    <a:pt x="7724" y="2325"/>
                    <a:pt x="7779" y="2439"/>
                    <a:pt x="7845" y="2558"/>
                  </a:cubicBezTo>
                  <a:cubicBezTo>
                    <a:pt x="7909" y="2678"/>
                    <a:pt x="7954" y="2815"/>
                    <a:pt x="8013" y="2951"/>
                  </a:cubicBezTo>
                  <a:cubicBezTo>
                    <a:pt x="8058" y="3093"/>
                    <a:pt x="8107" y="3244"/>
                    <a:pt x="8145" y="3401"/>
                  </a:cubicBezTo>
                  <a:cubicBezTo>
                    <a:pt x="8172" y="3559"/>
                    <a:pt x="8212" y="3725"/>
                    <a:pt x="8219" y="3897"/>
                  </a:cubicBezTo>
                  <a:cubicBezTo>
                    <a:pt x="8261" y="4241"/>
                    <a:pt x="8238" y="4611"/>
                    <a:pt x="8172" y="4985"/>
                  </a:cubicBezTo>
                  <a:cubicBezTo>
                    <a:pt x="8103" y="5359"/>
                    <a:pt x="7973" y="5737"/>
                    <a:pt x="7791" y="6093"/>
                  </a:cubicBezTo>
                  <a:cubicBezTo>
                    <a:pt x="7599" y="6453"/>
                    <a:pt x="7364" y="6768"/>
                    <a:pt x="7066" y="7083"/>
                  </a:cubicBezTo>
                  <a:cubicBezTo>
                    <a:pt x="6800" y="7334"/>
                    <a:pt x="6445" y="7608"/>
                    <a:pt x="6095" y="7791"/>
                  </a:cubicBezTo>
                  <a:cubicBezTo>
                    <a:pt x="5737" y="7973"/>
                    <a:pt x="5361" y="8103"/>
                    <a:pt x="4985" y="8172"/>
                  </a:cubicBezTo>
                  <a:cubicBezTo>
                    <a:pt x="4737" y="8216"/>
                    <a:pt x="4492" y="8240"/>
                    <a:pt x="4254" y="8240"/>
                  </a:cubicBezTo>
                  <a:cubicBezTo>
                    <a:pt x="4133" y="8240"/>
                    <a:pt x="4014" y="8234"/>
                    <a:pt x="3898" y="8221"/>
                  </a:cubicBezTo>
                  <a:cubicBezTo>
                    <a:pt x="3725" y="8212"/>
                    <a:pt x="3561" y="8174"/>
                    <a:pt x="3402" y="8145"/>
                  </a:cubicBezTo>
                  <a:cubicBezTo>
                    <a:pt x="3244" y="8106"/>
                    <a:pt x="3095" y="8060"/>
                    <a:pt x="2953" y="8013"/>
                  </a:cubicBezTo>
                  <a:cubicBezTo>
                    <a:pt x="2815" y="7954"/>
                    <a:pt x="2678" y="7909"/>
                    <a:pt x="2559" y="7847"/>
                  </a:cubicBezTo>
                  <a:cubicBezTo>
                    <a:pt x="2441" y="7779"/>
                    <a:pt x="2325" y="7724"/>
                    <a:pt x="2224" y="7658"/>
                  </a:cubicBezTo>
                  <a:cubicBezTo>
                    <a:pt x="2126" y="7591"/>
                    <a:pt x="2032" y="7527"/>
                    <a:pt x="1947" y="7468"/>
                  </a:cubicBezTo>
                  <a:cubicBezTo>
                    <a:pt x="1868" y="7400"/>
                    <a:pt x="1797" y="7340"/>
                    <a:pt x="1731" y="7282"/>
                  </a:cubicBezTo>
                  <a:cubicBezTo>
                    <a:pt x="1598" y="7177"/>
                    <a:pt x="1518" y="7064"/>
                    <a:pt x="1454" y="7002"/>
                  </a:cubicBezTo>
                  <a:cubicBezTo>
                    <a:pt x="1394" y="6935"/>
                    <a:pt x="1361" y="6900"/>
                    <a:pt x="1361" y="6900"/>
                  </a:cubicBezTo>
                  <a:lnTo>
                    <a:pt x="1361" y="6900"/>
                  </a:lnTo>
                  <a:cubicBezTo>
                    <a:pt x="1361" y="6900"/>
                    <a:pt x="1401" y="6928"/>
                    <a:pt x="1473" y="6981"/>
                  </a:cubicBezTo>
                  <a:cubicBezTo>
                    <a:pt x="1548" y="7033"/>
                    <a:pt x="1645" y="7121"/>
                    <a:pt x="1792" y="7205"/>
                  </a:cubicBezTo>
                  <a:cubicBezTo>
                    <a:pt x="1861" y="7248"/>
                    <a:pt x="1941" y="7296"/>
                    <a:pt x="2025" y="7348"/>
                  </a:cubicBezTo>
                  <a:cubicBezTo>
                    <a:pt x="2114" y="7392"/>
                    <a:pt x="2211" y="7440"/>
                    <a:pt x="2314" y="7492"/>
                  </a:cubicBezTo>
                  <a:cubicBezTo>
                    <a:pt x="2524" y="7584"/>
                    <a:pt x="2766" y="7670"/>
                    <a:pt x="3035" y="7741"/>
                  </a:cubicBezTo>
                  <a:cubicBezTo>
                    <a:pt x="3306" y="7800"/>
                    <a:pt x="3602" y="7850"/>
                    <a:pt x="3919" y="7852"/>
                  </a:cubicBezTo>
                  <a:cubicBezTo>
                    <a:pt x="3955" y="7854"/>
                    <a:pt x="3990" y="7854"/>
                    <a:pt x="4026" y="7854"/>
                  </a:cubicBezTo>
                  <a:cubicBezTo>
                    <a:pt x="4309" y="7854"/>
                    <a:pt x="4602" y="7808"/>
                    <a:pt x="4895" y="7746"/>
                  </a:cubicBezTo>
                  <a:cubicBezTo>
                    <a:pt x="5230" y="7672"/>
                    <a:pt x="5553" y="7530"/>
                    <a:pt x="5868" y="7371"/>
                  </a:cubicBezTo>
                  <a:cubicBezTo>
                    <a:pt x="6187" y="7192"/>
                    <a:pt x="6443" y="6993"/>
                    <a:pt x="6734" y="6716"/>
                  </a:cubicBezTo>
                  <a:cubicBezTo>
                    <a:pt x="6966" y="6474"/>
                    <a:pt x="7203" y="6176"/>
                    <a:pt x="7371" y="5868"/>
                  </a:cubicBezTo>
                  <a:cubicBezTo>
                    <a:pt x="7532" y="5553"/>
                    <a:pt x="7674" y="5229"/>
                    <a:pt x="7746" y="4895"/>
                  </a:cubicBezTo>
                  <a:cubicBezTo>
                    <a:pt x="7816" y="4563"/>
                    <a:pt x="7866" y="4234"/>
                    <a:pt x="7852" y="3917"/>
                  </a:cubicBezTo>
                  <a:cubicBezTo>
                    <a:pt x="7850" y="3602"/>
                    <a:pt x="7802" y="3306"/>
                    <a:pt x="7743" y="3035"/>
                  </a:cubicBezTo>
                  <a:cubicBezTo>
                    <a:pt x="7670" y="2764"/>
                    <a:pt x="7586" y="2522"/>
                    <a:pt x="7492" y="2313"/>
                  </a:cubicBezTo>
                  <a:cubicBezTo>
                    <a:pt x="7440" y="2211"/>
                    <a:pt x="7393" y="2114"/>
                    <a:pt x="7348" y="2025"/>
                  </a:cubicBezTo>
                  <a:cubicBezTo>
                    <a:pt x="7296" y="1940"/>
                    <a:pt x="7250" y="1863"/>
                    <a:pt x="7206" y="1792"/>
                  </a:cubicBezTo>
                  <a:cubicBezTo>
                    <a:pt x="7123" y="1646"/>
                    <a:pt x="7033" y="1546"/>
                    <a:pt x="6983" y="1471"/>
                  </a:cubicBezTo>
                  <a:cubicBezTo>
                    <a:pt x="6928" y="1399"/>
                    <a:pt x="6900" y="1361"/>
                    <a:pt x="6900" y="1361"/>
                  </a:cubicBezTo>
                  <a:close/>
                  <a:moveTo>
                    <a:pt x="29450" y="1361"/>
                  </a:moveTo>
                  <a:cubicBezTo>
                    <a:pt x="29450" y="1361"/>
                    <a:pt x="29487" y="1394"/>
                    <a:pt x="29554" y="1454"/>
                  </a:cubicBezTo>
                  <a:cubicBezTo>
                    <a:pt x="29616" y="1520"/>
                    <a:pt x="29727" y="1594"/>
                    <a:pt x="29833" y="1729"/>
                  </a:cubicBezTo>
                  <a:cubicBezTo>
                    <a:pt x="29890" y="1795"/>
                    <a:pt x="29951" y="1868"/>
                    <a:pt x="30018" y="1947"/>
                  </a:cubicBezTo>
                  <a:cubicBezTo>
                    <a:pt x="30077" y="2032"/>
                    <a:pt x="30141" y="2124"/>
                    <a:pt x="30208" y="2224"/>
                  </a:cubicBezTo>
                  <a:cubicBezTo>
                    <a:pt x="30274" y="2325"/>
                    <a:pt x="30330" y="2441"/>
                    <a:pt x="30397" y="2558"/>
                  </a:cubicBezTo>
                  <a:cubicBezTo>
                    <a:pt x="30459" y="2680"/>
                    <a:pt x="30504" y="2815"/>
                    <a:pt x="30563" y="2953"/>
                  </a:cubicBezTo>
                  <a:cubicBezTo>
                    <a:pt x="30608" y="3095"/>
                    <a:pt x="30657" y="3244"/>
                    <a:pt x="30695" y="3401"/>
                  </a:cubicBezTo>
                  <a:cubicBezTo>
                    <a:pt x="30724" y="3561"/>
                    <a:pt x="30762" y="3725"/>
                    <a:pt x="30771" y="3898"/>
                  </a:cubicBezTo>
                  <a:cubicBezTo>
                    <a:pt x="30811" y="4243"/>
                    <a:pt x="30788" y="4611"/>
                    <a:pt x="30723" y="4985"/>
                  </a:cubicBezTo>
                  <a:cubicBezTo>
                    <a:pt x="30655" y="5361"/>
                    <a:pt x="30524" y="5737"/>
                    <a:pt x="30342" y="6095"/>
                  </a:cubicBezTo>
                  <a:cubicBezTo>
                    <a:pt x="30150" y="6453"/>
                    <a:pt x="29914" y="6768"/>
                    <a:pt x="29616" y="7083"/>
                  </a:cubicBezTo>
                  <a:cubicBezTo>
                    <a:pt x="29350" y="7336"/>
                    <a:pt x="28995" y="7610"/>
                    <a:pt x="28645" y="7791"/>
                  </a:cubicBezTo>
                  <a:cubicBezTo>
                    <a:pt x="28289" y="7975"/>
                    <a:pt x="27911" y="8105"/>
                    <a:pt x="27537" y="8174"/>
                  </a:cubicBezTo>
                  <a:cubicBezTo>
                    <a:pt x="27291" y="8217"/>
                    <a:pt x="27047" y="8242"/>
                    <a:pt x="26811" y="8242"/>
                  </a:cubicBezTo>
                  <a:cubicBezTo>
                    <a:pt x="26688" y="8242"/>
                    <a:pt x="26567" y="8235"/>
                    <a:pt x="26449" y="8221"/>
                  </a:cubicBezTo>
                  <a:cubicBezTo>
                    <a:pt x="26276" y="8214"/>
                    <a:pt x="26111" y="8174"/>
                    <a:pt x="25952" y="8145"/>
                  </a:cubicBezTo>
                  <a:cubicBezTo>
                    <a:pt x="25794" y="8108"/>
                    <a:pt x="25645" y="8060"/>
                    <a:pt x="25504" y="8015"/>
                  </a:cubicBezTo>
                  <a:cubicBezTo>
                    <a:pt x="25365" y="7956"/>
                    <a:pt x="25230" y="7909"/>
                    <a:pt x="25109" y="7847"/>
                  </a:cubicBezTo>
                  <a:cubicBezTo>
                    <a:pt x="24991" y="7779"/>
                    <a:pt x="24875" y="7724"/>
                    <a:pt x="24775" y="7658"/>
                  </a:cubicBezTo>
                  <a:cubicBezTo>
                    <a:pt x="24676" y="7591"/>
                    <a:pt x="24583" y="7527"/>
                    <a:pt x="24498" y="7468"/>
                  </a:cubicBezTo>
                  <a:cubicBezTo>
                    <a:pt x="24420" y="7400"/>
                    <a:pt x="24347" y="7340"/>
                    <a:pt x="24281" y="7284"/>
                  </a:cubicBezTo>
                  <a:cubicBezTo>
                    <a:pt x="24148" y="7179"/>
                    <a:pt x="24070" y="7064"/>
                    <a:pt x="24004" y="7002"/>
                  </a:cubicBezTo>
                  <a:cubicBezTo>
                    <a:pt x="23944" y="6936"/>
                    <a:pt x="23911" y="6900"/>
                    <a:pt x="23911" y="6900"/>
                  </a:cubicBezTo>
                  <a:lnTo>
                    <a:pt x="23911" y="6900"/>
                  </a:lnTo>
                  <a:cubicBezTo>
                    <a:pt x="23911" y="6900"/>
                    <a:pt x="23951" y="6929"/>
                    <a:pt x="24023" y="6983"/>
                  </a:cubicBezTo>
                  <a:cubicBezTo>
                    <a:pt x="24098" y="7033"/>
                    <a:pt x="24197" y="7121"/>
                    <a:pt x="24342" y="7205"/>
                  </a:cubicBezTo>
                  <a:cubicBezTo>
                    <a:pt x="24413" y="7248"/>
                    <a:pt x="24491" y="7296"/>
                    <a:pt x="24576" y="7348"/>
                  </a:cubicBezTo>
                  <a:cubicBezTo>
                    <a:pt x="24666" y="7393"/>
                    <a:pt x="24761" y="7440"/>
                    <a:pt x="24865" y="7492"/>
                  </a:cubicBezTo>
                  <a:cubicBezTo>
                    <a:pt x="25074" y="7585"/>
                    <a:pt x="25317" y="7670"/>
                    <a:pt x="25585" y="7741"/>
                  </a:cubicBezTo>
                  <a:cubicBezTo>
                    <a:pt x="25857" y="7800"/>
                    <a:pt x="26154" y="7850"/>
                    <a:pt x="26469" y="7852"/>
                  </a:cubicBezTo>
                  <a:cubicBezTo>
                    <a:pt x="26505" y="7854"/>
                    <a:pt x="26541" y="7854"/>
                    <a:pt x="26576" y="7854"/>
                  </a:cubicBezTo>
                  <a:cubicBezTo>
                    <a:pt x="26859" y="7854"/>
                    <a:pt x="27153" y="7808"/>
                    <a:pt x="27447" y="7746"/>
                  </a:cubicBezTo>
                  <a:cubicBezTo>
                    <a:pt x="27780" y="7674"/>
                    <a:pt x="28104" y="7532"/>
                    <a:pt x="28419" y="7371"/>
                  </a:cubicBezTo>
                  <a:cubicBezTo>
                    <a:pt x="28737" y="7192"/>
                    <a:pt x="28995" y="6993"/>
                    <a:pt x="29284" y="6716"/>
                  </a:cubicBezTo>
                  <a:cubicBezTo>
                    <a:pt x="29518" y="6474"/>
                    <a:pt x="29755" y="6176"/>
                    <a:pt x="29921" y="5868"/>
                  </a:cubicBezTo>
                  <a:cubicBezTo>
                    <a:pt x="30084" y="5553"/>
                    <a:pt x="30224" y="5229"/>
                    <a:pt x="30299" y="4895"/>
                  </a:cubicBezTo>
                  <a:cubicBezTo>
                    <a:pt x="30366" y="4565"/>
                    <a:pt x="30418" y="4234"/>
                    <a:pt x="30404" y="3919"/>
                  </a:cubicBezTo>
                  <a:cubicBezTo>
                    <a:pt x="30402" y="3602"/>
                    <a:pt x="30352" y="3306"/>
                    <a:pt x="30293" y="3035"/>
                  </a:cubicBezTo>
                  <a:cubicBezTo>
                    <a:pt x="30222" y="2766"/>
                    <a:pt x="30136" y="2522"/>
                    <a:pt x="30042" y="2313"/>
                  </a:cubicBezTo>
                  <a:cubicBezTo>
                    <a:pt x="29992" y="2211"/>
                    <a:pt x="29944" y="2114"/>
                    <a:pt x="29899" y="2025"/>
                  </a:cubicBezTo>
                  <a:cubicBezTo>
                    <a:pt x="29848" y="1940"/>
                    <a:pt x="29800" y="1863"/>
                    <a:pt x="29757" y="1792"/>
                  </a:cubicBezTo>
                  <a:cubicBezTo>
                    <a:pt x="29675" y="1648"/>
                    <a:pt x="29584" y="1546"/>
                    <a:pt x="29533" y="1471"/>
                  </a:cubicBezTo>
                  <a:cubicBezTo>
                    <a:pt x="29480" y="1399"/>
                    <a:pt x="29450" y="1361"/>
                    <a:pt x="29450" y="1361"/>
                  </a:cubicBezTo>
                  <a:close/>
                  <a:moveTo>
                    <a:pt x="23743" y="7606"/>
                  </a:moveTo>
                  <a:lnTo>
                    <a:pt x="23743" y="7606"/>
                  </a:lnTo>
                  <a:cubicBezTo>
                    <a:pt x="23743" y="7606"/>
                    <a:pt x="23691" y="7688"/>
                    <a:pt x="23594" y="7826"/>
                  </a:cubicBezTo>
                  <a:lnTo>
                    <a:pt x="23594" y="7824"/>
                  </a:lnTo>
                  <a:cubicBezTo>
                    <a:pt x="23494" y="7961"/>
                    <a:pt x="23360" y="8160"/>
                    <a:pt x="23186" y="8390"/>
                  </a:cubicBezTo>
                  <a:cubicBezTo>
                    <a:pt x="23011" y="8619"/>
                    <a:pt x="22812" y="8891"/>
                    <a:pt x="22588" y="9173"/>
                  </a:cubicBezTo>
                  <a:cubicBezTo>
                    <a:pt x="22369" y="9457"/>
                    <a:pt x="22125" y="9754"/>
                    <a:pt x="21882" y="10052"/>
                  </a:cubicBezTo>
                  <a:cubicBezTo>
                    <a:pt x="21636" y="10346"/>
                    <a:pt x="21391" y="10641"/>
                    <a:pt x="21153" y="10911"/>
                  </a:cubicBezTo>
                  <a:cubicBezTo>
                    <a:pt x="20918" y="11184"/>
                    <a:pt x="20688" y="11430"/>
                    <a:pt x="20497" y="11645"/>
                  </a:cubicBezTo>
                  <a:cubicBezTo>
                    <a:pt x="20305" y="11859"/>
                    <a:pt x="20134" y="12029"/>
                    <a:pt x="20018" y="12152"/>
                  </a:cubicBezTo>
                  <a:cubicBezTo>
                    <a:pt x="19902" y="12273"/>
                    <a:pt x="19833" y="12341"/>
                    <a:pt x="19833" y="12341"/>
                  </a:cubicBezTo>
                  <a:cubicBezTo>
                    <a:pt x="19833" y="12341"/>
                    <a:pt x="19885" y="12259"/>
                    <a:pt x="19981" y="12122"/>
                  </a:cubicBezTo>
                  <a:cubicBezTo>
                    <a:pt x="20082" y="11986"/>
                    <a:pt x="20215" y="11785"/>
                    <a:pt x="20390" y="11556"/>
                  </a:cubicBezTo>
                  <a:cubicBezTo>
                    <a:pt x="20565" y="11328"/>
                    <a:pt x="20762" y="11056"/>
                    <a:pt x="20987" y="10774"/>
                  </a:cubicBezTo>
                  <a:cubicBezTo>
                    <a:pt x="21207" y="10490"/>
                    <a:pt x="21451" y="10192"/>
                    <a:pt x="21693" y="9896"/>
                  </a:cubicBezTo>
                  <a:cubicBezTo>
                    <a:pt x="21939" y="9602"/>
                    <a:pt x="22185" y="9306"/>
                    <a:pt x="22422" y="9036"/>
                  </a:cubicBezTo>
                  <a:cubicBezTo>
                    <a:pt x="22658" y="8764"/>
                    <a:pt x="22888" y="8518"/>
                    <a:pt x="23080" y="8302"/>
                  </a:cubicBezTo>
                  <a:cubicBezTo>
                    <a:pt x="23272" y="8087"/>
                    <a:pt x="23444" y="7918"/>
                    <a:pt x="23558" y="7795"/>
                  </a:cubicBezTo>
                  <a:cubicBezTo>
                    <a:pt x="23674" y="7674"/>
                    <a:pt x="23743" y="7606"/>
                    <a:pt x="23743" y="7606"/>
                  </a:cubicBezTo>
                  <a:close/>
                  <a:moveTo>
                    <a:pt x="6902" y="8285"/>
                  </a:moveTo>
                  <a:cubicBezTo>
                    <a:pt x="6902" y="8285"/>
                    <a:pt x="6969" y="8352"/>
                    <a:pt x="7080" y="8475"/>
                  </a:cubicBezTo>
                  <a:cubicBezTo>
                    <a:pt x="7191" y="8598"/>
                    <a:pt x="7352" y="8769"/>
                    <a:pt x="7537" y="8982"/>
                  </a:cubicBezTo>
                  <a:cubicBezTo>
                    <a:pt x="7909" y="9406"/>
                    <a:pt x="8389" y="9986"/>
                    <a:pt x="8853" y="10577"/>
                  </a:cubicBezTo>
                  <a:cubicBezTo>
                    <a:pt x="9315" y="11169"/>
                    <a:pt x="9763" y="11773"/>
                    <a:pt x="10087" y="12237"/>
                  </a:cubicBezTo>
                  <a:cubicBezTo>
                    <a:pt x="10250" y="12467"/>
                    <a:pt x="10376" y="12666"/>
                    <a:pt x="10469" y="12801"/>
                  </a:cubicBezTo>
                  <a:cubicBezTo>
                    <a:pt x="10561" y="12939"/>
                    <a:pt x="10610" y="13019"/>
                    <a:pt x="10610" y="13019"/>
                  </a:cubicBezTo>
                  <a:cubicBezTo>
                    <a:pt x="10610" y="13019"/>
                    <a:pt x="10544" y="12952"/>
                    <a:pt x="10431" y="12830"/>
                  </a:cubicBezTo>
                  <a:cubicBezTo>
                    <a:pt x="10322" y="12708"/>
                    <a:pt x="10160" y="12536"/>
                    <a:pt x="9976" y="12323"/>
                  </a:cubicBezTo>
                  <a:lnTo>
                    <a:pt x="9974" y="12323"/>
                  </a:lnTo>
                  <a:cubicBezTo>
                    <a:pt x="9602" y="11899"/>
                    <a:pt x="9124" y="11319"/>
                    <a:pt x="8660" y="10727"/>
                  </a:cubicBezTo>
                  <a:cubicBezTo>
                    <a:pt x="8197" y="10135"/>
                    <a:pt x="7750" y="9531"/>
                    <a:pt x="7426" y="9069"/>
                  </a:cubicBezTo>
                  <a:cubicBezTo>
                    <a:pt x="7264" y="8839"/>
                    <a:pt x="7135" y="8640"/>
                    <a:pt x="7044" y="8503"/>
                  </a:cubicBezTo>
                  <a:cubicBezTo>
                    <a:pt x="6952" y="8366"/>
                    <a:pt x="6902" y="8285"/>
                    <a:pt x="6902" y="8285"/>
                  </a:cubicBezTo>
                  <a:close/>
                  <a:moveTo>
                    <a:pt x="15686" y="12243"/>
                  </a:moveTo>
                  <a:cubicBezTo>
                    <a:pt x="16760" y="12243"/>
                    <a:pt x="17826" y="12510"/>
                    <a:pt x="18792" y="12990"/>
                  </a:cubicBezTo>
                  <a:cubicBezTo>
                    <a:pt x="18399" y="12921"/>
                    <a:pt x="17991" y="12881"/>
                    <a:pt x="17587" y="12881"/>
                  </a:cubicBezTo>
                  <a:cubicBezTo>
                    <a:pt x="17353" y="12881"/>
                    <a:pt x="17121" y="12894"/>
                    <a:pt x="16893" y="12922"/>
                  </a:cubicBezTo>
                  <a:cubicBezTo>
                    <a:pt x="16483" y="12972"/>
                    <a:pt x="16019" y="13076"/>
                    <a:pt x="15725" y="13390"/>
                  </a:cubicBezTo>
                  <a:cubicBezTo>
                    <a:pt x="15178" y="13968"/>
                    <a:pt x="15680" y="14530"/>
                    <a:pt x="16002" y="15065"/>
                  </a:cubicBezTo>
                  <a:cubicBezTo>
                    <a:pt x="16564" y="15996"/>
                    <a:pt x="16637" y="16988"/>
                    <a:pt x="16187" y="17968"/>
                  </a:cubicBezTo>
                  <a:cubicBezTo>
                    <a:pt x="15675" y="19081"/>
                    <a:pt x="14925" y="19761"/>
                    <a:pt x="13307" y="20092"/>
                  </a:cubicBezTo>
                  <a:cubicBezTo>
                    <a:pt x="12961" y="20163"/>
                    <a:pt x="12641" y="20197"/>
                    <a:pt x="12348" y="20197"/>
                  </a:cubicBezTo>
                  <a:cubicBezTo>
                    <a:pt x="10563" y="20197"/>
                    <a:pt x="9749" y="18937"/>
                    <a:pt x="9853" y="17007"/>
                  </a:cubicBezTo>
                  <a:cubicBezTo>
                    <a:pt x="9914" y="15922"/>
                    <a:pt x="10705" y="14639"/>
                    <a:pt x="11515" y="13860"/>
                  </a:cubicBezTo>
                  <a:cubicBezTo>
                    <a:pt x="12382" y="13024"/>
                    <a:pt x="13528" y="12502"/>
                    <a:pt x="14712" y="12318"/>
                  </a:cubicBezTo>
                  <a:cubicBezTo>
                    <a:pt x="15036" y="12268"/>
                    <a:pt x="15361" y="12243"/>
                    <a:pt x="15686" y="12243"/>
                  </a:cubicBezTo>
                  <a:close/>
                  <a:moveTo>
                    <a:pt x="19505" y="13528"/>
                  </a:moveTo>
                  <a:lnTo>
                    <a:pt x="19505" y="13528"/>
                  </a:lnTo>
                  <a:cubicBezTo>
                    <a:pt x="19506" y="13528"/>
                    <a:pt x="19557" y="13580"/>
                    <a:pt x="19656" y="13675"/>
                  </a:cubicBezTo>
                  <a:cubicBezTo>
                    <a:pt x="19705" y="13722"/>
                    <a:pt x="19765" y="13781"/>
                    <a:pt x="19836" y="13850"/>
                  </a:cubicBezTo>
                  <a:cubicBezTo>
                    <a:pt x="19871" y="13885"/>
                    <a:pt x="19911" y="13921"/>
                    <a:pt x="19949" y="13963"/>
                  </a:cubicBezTo>
                  <a:cubicBezTo>
                    <a:pt x="19985" y="14008"/>
                    <a:pt x="20023" y="14054"/>
                    <a:pt x="20063" y="14103"/>
                  </a:cubicBezTo>
                  <a:cubicBezTo>
                    <a:pt x="20144" y="14203"/>
                    <a:pt x="20236" y="14314"/>
                    <a:pt x="20331" y="14437"/>
                  </a:cubicBezTo>
                  <a:cubicBezTo>
                    <a:pt x="20416" y="14567"/>
                    <a:pt x="20508" y="14707"/>
                    <a:pt x="20606" y="14857"/>
                  </a:cubicBezTo>
                  <a:cubicBezTo>
                    <a:pt x="20702" y="15010"/>
                    <a:pt x="20781" y="15185"/>
                    <a:pt x="20878" y="15363"/>
                  </a:cubicBezTo>
                  <a:cubicBezTo>
                    <a:pt x="20970" y="15545"/>
                    <a:pt x="21034" y="15749"/>
                    <a:pt x="21119" y="15955"/>
                  </a:cubicBezTo>
                  <a:cubicBezTo>
                    <a:pt x="21183" y="16168"/>
                    <a:pt x="21250" y="16393"/>
                    <a:pt x="21304" y="16628"/>
                  </a:cubicBezTo>
                  <a:cubicBezTo>
                    <a:pt x="21342" y="16865"/>
                    <a:pt x="21399" y="17111"/>
                    <a:pt x="21406" y="17369"/>
                  </a:cubicBezTo>
                  <a:cubicBezTo>
                    <a:pt x="21462" y="17882"/>
                    <a:pt x="21420" y="18430"/>
                    <a:pt x="21320" y="18984"/>
                  </a:cubicBezTo>
                  <a:cubicBezTo>
                    <a:pt x="21216" y="19540"/>
                    <a:pt x="21015" y="20096"/>
                    <a:pt x="20745" y="20625"/>
                  </a:cubicBezTo>
                  <a:cubicBezTo>
                    <a:pt x="20464" y="21152"/>
                    <a:pt x="20096" y="21636"/>
                    <a:pt x="19680" y="22074"/>
                  </a:cubicBezTo>
                  <a:cubicBezTo>
                    <a:pt x="19440" y="22284"/>
                    <a:pt x="19260" y="22474"/>
                    <a:pt x="18993" y="22654"/>
                  </a:cubicBezTo>
                  <a:cubicBezTo>
                    <a:pt x="18751" y="22846"/>
                    <a:pt x="18488" y="22992"/>
                    <a:pt x="18231" y="23140"/>
                  </a:cubicBezTo>
                  <a:cubicBezTo>
                    <a:pt x="17702" y="23411"/>
                    <a:pt x="17146" y="23610"/>
                    <a:pt x="16590" y="23715"/>
                  </a:cubicBezTo>
                  <a:cubicBezTo>
                    <a:pt x="16204" y="23785"/>
                    <a:pt x="15821" y="23826"/>
                    <a:pt x="15451" y="23826"/>
                  </a:cubicBezTo>
                  <a:cubicBezTo>
                    <a:pt x="15289" y="23826"/>
                    <a:pt x="15130" y="23819"/>
                    <a:pt x="14974" y="23802"/>
                  </a:cubicBezTo>
                  <a:cubicBezTo>
                    <a:pt x="14716" y="23793"/>
                    <a:pt x="14472" y="23738"/>
                    <a:pt x="14233" y="23700"/>
                  </a:cubicBezTo>
                  <a:cubicBezTo>
                    <a:pt x="13997" y="23646"/>
                    <a:pt x="13774" y="23578"/>
                    <a:pt x="13561" y="23514"/>
                  </a:cubicBezTo>
                  <a:cubicBezTo>
                    <a:pt x="13353" y="23430"/>
                    <a:pt x="13149" y="23365"/>
                    <a:pt x="12969" y="23274"/>
                  </a:cubicBezTo>
                  <a:cubicBezTo>
                    <a:pt x="12789" y="23177"/>
                    <a:pt x="12616" y="23097"/>
                    <a:pt x="12464" y="23002"/>
                  </a:cubicBezTo>
                  <a:cubicBezTo>
                    <a:pt x="12313" y="22903"/>
                    <a:pt x="12173" y="22812"/>
                    <a:pt x="12043" y="22725"/>
                  </a:cubicBezTo>
                  <a:cubicBezTo>
                    <a:pt x="11918" y="22632"/>
                    <a:pt x="11811" y="22540"/>
                    <a:pt x="11711" y="22458"/>
                  </a:cubicBezTo>
                  <a:cubicBezTo>
                    <a:pt x="11660" y="22419"/>
                    <a:pt x="11614" y="22381"/>
                    <a:pt x="11569" y="22344"/>
                  </a:cubicBezTo>
                  <a:cubicBezTo>
                    <a:pt x="11527" y="22306"/>
                    <a:pt x="11491" y="22266"/>
                    <a:pt x="11456" y="22232"/>
                  </a:cubicBezTo>
                  <a:cubicBezTo>
                    <a:pt x="11387" y="22159"/>
                    <a:pt x="11328" y="22098"/>
                    <a:pt x="11280" y="22050"/>
                  </a:cubicBezTo>
                  <a:cubicBezTo>
                    <a:pt x="11186" y="21953"/>
                    <a:pt x="11134" y="21901"/>
                    <a:pt x="11134" y="21901"/>
                  </a:cubicBezTo>
                  <a:lnTo>
                    <a:pt x="11134" y="21901"/>
                  </a:lnTo>
                  <a:cubicBezTo>
                    <a:pt x="11134" y="21901"/>
                    <a:pt x="11191" y="21946"/>
                    <a:pt x="11299" y="22031"/>
                  </a:cubicBezTo>
                  <a:cubicBezTo>
                    <a:pt x="11409" y="22110"/>
                    <a:pt x="11553" y="22249"/>
                    <a:pt x="11769" y="22382"/>
                  </a:cubicBezTo>
                  <a:cubicBezTo>
                    <a:pt x="11873" y="22452"/>
                    <a:pt x="11991" y="22528"/>
                    <a:pt x="12117" y="22611"/>
                  </a:cubicBezTo>
                  <a:cubicBezTo>
                    <a:pt x="12251" y="22682"/>
                    <a:pt x="12396" y="22758"/>
                    <a:pt x="12550" y="22839"/>
                  </a:cubicBezTo>
                  <a:cubicBezTo>
                    <a:pt x="12706" y="22917"/>
                    <a:pt x="12882" y="22978"/>
                    <a:pt x="13061" y="23054"/>
                  </a:cubicBezTo>
                  <a:cubicBezTo>
                    <a:pt x="13243" y="23125"/>
                    <a:pt x="13442" y="23177"/>
                    <a:pt x="13642" y="23243"/>
                  </a:cubicBezTo>
                  <a:cubicBezTo>
                    <a:pt x="13850" y="23289"/>
                    <a:pt x="14067" y="23340"/>
                    <a:pt x="14292" y="23372"/>
                  </a:cubicBezTo>
                  <a:cubicBezTo>
                    <a:pt x="14505" y="23392"/>
                    <a:pt x="14721" y="23434"/>
                    <a:pt x="14945" y="23434"/>
                  </a:cubicBezTo>
                  <a:cubicBezTo>
                    <a:pt x="14961" y="23434"/>
                    <a:pt x="14978" y="23433"/>
                    <a:pt x="14994" y="23433"/>
                  </a:cubicBezTo>
                  <a:cubicBezTo>
                    <a:pt x="15068" y="23437"/>
                    <a:pt x="15143" y="23439"/>
                    <a:pt x="15218" y="23439"/>
                  </a:cubicBezTo>
                  <a:cubicBezTo>
                    <a:pt x="15635" y="23439"/>
                    <a:pt x="16066" y="23377"/>
                    <a:pt x="16500" y="23289"/>
                  </a:cubicBezTo>
                  <a:cubicBezTo>
                    <a:pt x="17014" y="23180"/>
                    <a:pt x="17516" y="22967"/>
                    <a:pt x="18005" y="22720"/>
                  </a:cubicBezTo>
                  <a:cubicBezTo>
                    <a:pt x="18240" y="22578"/>
                    <a:pt x="18482" y="22441"/>
                    <a:pt x="18692" y="22271"/>
                  </a:cubicBezTo>
                  <a:cubicBezTo>
                    <a:pt x="18908" y="22131"/>
                    <a:pt x="19133" y="21898"/>
                    <a:pt x="19331" y="21724"/>
                  </a:cubicBezTo>
                  <a:cubicBezTo>
                    <a:pt x="19717" y="21323"/>
                    <a:pt x="20061" y="20881"/>
                    <a:pt x="20324" y="20399"/>
                  </a:cubicBezTo>
                  <a:cubicBezTo>
                    <a:pt x="20574" y="19912"/>
                    <a:pt x="20785" y="19410"/>
                    <a:pt x="20895" y="18894"/>
                  </a:cubicBezTo>
                  <a:cubicBezTo>
                    <a:pt x="20998" y="18382"/>
                    <a:pt x="21067" y="17873"/>
                    <a:pt x="21039" y="17390"/>
                  </a:cubicBezTo>
                  <a:cubicBezTo>
                    <a:pt x="21044" y="17146"/>
                    <a:pt x="20999" y="16914"/>
                    <a:pt x="20979" y="16685"/>
                  </a:cubicBezTo>
                  <a:cubicBezTo>
                    <a:pt x="20946" y="16460"/>
                    <a:pt x="20895" y="16244"/>
                    <a:pt x="20849" y="16036"/>
                  </a:cubicBezTo>
                  <a:cubicBezTo>
                    <a:pt x="20783" y="15835"/>
                    <a:pt x="20731" y="15636"/>
                    <a:pt x="20660" y="15455"/>
                  </a:cubicBezTo>
                  <a:cubicBezTo>
                    <a:pt x="20584" y="15276"/>
                    <a:pt x="20523" y="15100"/>
                    <a:pt x="20445" y="14944"/>
                  </a:cubicBezTo>
                  <a:cubicBezTo>
                    <a:pt x="20364" y="14790"/>
                    <a:pt x="20288" y="14645"/>
                    <a:pt x="20217" y="14511"/>
                  </a:cubicBezTo>
                  <a:cubicBezTo>
                    <a:pt x="20134" y="14385"/>
                    <a:pt x="20058" y="14269"/>
                    <a:pt x="19988" y="14163"/>
                  </a:cubicBezTo>
                  <a:cubicBezTo>
                    <a:pt x="19857" y="13949"/>
                    <a:pt x="19715" y="13803"/>
                    <a:pt x="19635" y="13692"/>
                  </a:cubicBezTo>
                  <a:cubicBezTo>
                    <a:pt x="19551" y="13585"/>
                    <a:pt x="19505" y="13528"/>
                    <a:pt x="19505" y="13528"/>
                  </a:cubicBezTo>
                  <a:close/>
                  <a:moveTo>
                    <a:pt x="4298" y="0"/>
                  </a:moveTo>
                  <a:cubicBezTo>
                    <a:pt x="1925" y="0"/>
                    <a:pt x="0" y="1925"/>
                    <a:pt x="0" y="4298"/>
                  </a:cubicBezTo>
                  <a:cubicBezTo>
                    <a:pt x="0" y="6671"/>
                    <a:pt x="1925" y="8596"/>
                    <a:pt x="4298" y="8596"/>
                  </a:cubicBezTo>
                  <a:cubicBezTo>
                    <a:pt x="4918" y="8596"/>
                    <a:pt x="5507" y="8463"/>
                    <a:pt x="6038" y="8226"/>
                  </a:cubicBezTo>
                  <a:lnTo>
                    <a:pt x="10553" y="13847"/>
                  </a:lnTo>
                  <a:cubicBezTo>
                    <a:pt x="9632" y="14968"/>
                    <a:pt x="9078" y="16403"/>
                    <a:pt x="9078" y="17968"/>
                  </a:cubicBezTo>
                  <a:cubicBezTo>
                    <a:pt x="9078" y="21557"/>
                    <a:pt x="11986" y="24465"/>
                    <a:pt x="15574" y="24465"/>
                  </a:cubicBezTo>
                  <a:cubicBezTo>
                    <a:pt x="19161" y="24465"/>
                    <a:pt x="22069" y="21557"/>
                    <a:pt x="22069" y="17968"/>
                  </a:cubicBezTo>
                  <a:cubicBezTo>
                    <a:pt x="22069" y="16447"/>
                    <a:pt x="21545" y="15048"/>
                    <a:pt x="20667" y="13940"/>
                  </a:cubicBezTo>
                  <a:lnTo>
                    <a:pt x="25343" y="8319"/>
                  </a:lnTo>
                  <a:cubicBezTo>
                    <a:pt x="25812" y="8496"/>
                    <a:pt x="26319" y="8596"/>
                    <a:pt x="26849" y="8596"/>
                  </a:cubicBezTo>
                  <a:cubicBezTo>
                    <a:pt x="29222" y="8596"/>
                    <a:pt x="31147" y="6671"/>
                    <a:pt x="31147" y="4298"/>
                  </a:cubicBezTo>
                  <a:cubicBezTo>
                    <a:pt x="31147" y="1925"/>
                    <a:pt x="29222" y="0"/>
                    <a:pt x="26849" y="0"/>
                  </a:cubicBezTo>
                  <a:cubicBezTo>
                    <a:pt x="24475" y="0"/>
                    <a:pt x="22550" y="1925"/>
                    <a:pt x="22550" y="4298"/>
                  </a:cubicBezTo>
                  <a:cubicBezTo>
                    <a:pt x="22550" y="5340"/>
                    <a:pt x="22923" y="6296"/>
                    <a:pt x="23539" y="7038"/>
                  </a:cubicBezTo>
                  <a:lnTo>
                    <a:pt x="19024" y="12465"/>
                  </a:lnTo>
                  <a:cubicBezTo>
                    <a:pt x="18024" y="11837"/>
                    <a:pt x="16841" y="11473"/>
                    <a:pt x="15574" y="11473"/>
                  </a:cubicBezTo>
                  <a:cubicBezTo>
                    <a:pt x="14305" y="11473"/>
                    <a:pt x="13201" y="11813"/>
                    <a:pt x="12223" y="12403"/>
                  </a:cubicBezTo>
                  <a:lnTo>
                    <a:pt x="7757" y="6843"/>
                  </a:lnTo>
                  <a:cubicBezTo>
                    <a:pt x="8281" y="6130"/>
                    <a:pt x="8596" y="5252"/>
                    <a:pt x="8596" y="4298"/>
                  </a:cubicBezTo>
                  <a:cubicBezTo>
                    <a:pt x="8596" y="1925"/>
                    <a:pt x="6672" y="0"/>
                    <a:pt x="429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 name="Google Shape;620;p43">
            <a:extLst>
              <a:ext uri="{FF2B5EF4-FFF2-40B4-BE49-F238E27FC236}">
                <a16:creationId xmlns:a16="http://schemas.microsoft.com/office/drawing/2014/main" id="{E5AE26EA-94CA-5F3F-1894-8AB292F26ACC}"/>
              </a:ext>
            </a:extLst>
          </p:cNvPr>
          <p:cNvGrpSpPr/>
          <p:nvPr/>
        </p:nvGrpSpPr>
        <p:grpSpPr>
          <a:xfrm rot="986653">
            <a:off x="7634627" y="1811336"/>
            <a:ext cx="605731" cy="475783"/>
            <a:chOff x="2647850" y="-709425"/>
            <a:chExt cx="778675" cy="611625"/>
          </a:xfrm>
        </p:grpSpPr>
        <p:sp>
          <p:nvSpPr>
            <p:cNvPr id="12" name="Google Shape;621;p43">
              <a:extLst>
                <a:ext uri="{FF2B5EF4-FFF2-40B4-BE49-F238E27FC236}">
                  <a16:creationId xmlns:a16="http://schemas.microsoft.com/office/drawing/2014/main" id="{0AB6B827-3D7C-F4B9-A2BA-7C5D80A38F07}"/>
                </a:ext>
              </a:extLst>
            </p:cNvPr>
            <p:cNvSpPr/>
            <p:nvPr/>
          </p:nvSpPr>
          <p:spPr>
            <a:xfrm>
              <a:off x="2647850" y="-709400"/>
              <a:ext cx="778675" cy="611575"/>
            </a:xfrm>
            <a:custGeom>
              <a:avLst/>
              <a:gdLst/>
              <a:ahLst/>
              <a:cxnLst/>
              <a:rect l="l" t="t" r="r" b="b"/>
              <a:pathLst>
                <a:path w="31147" h="24463" extrusionOk="0">
                  <a:moveTo>
                    <a:pt x="4298" y="0"/>
                  </a:moveTo>
                  <a:cubicBezTo>
                    <a:pt x="1924" y="0"/>
                    <a:pt x="0" y="1925"/>
                    <a:pt x="0" y="4298"/>
                  </a:cubicBezTo>
                  <a:cubicBezTo>
                    <a:pt x="0" y="6671"/>
                    <a:pt x="1925" y="8596"/>
                    <a:pt x="4298" y="8596"/>
                  </a:cubicBezTo>
                  <a:cubicBezTo>
                    <a:pt x="4918" y="8596"/>
                    <a:pt x="5507" y="8461"/>
                    <a:pt x="6038" y="8226"/>
                  </a:cubicBezTo>
                  <a:lnTo>
                    <a:pt x="10553" y="13847"/>
                  </a:lnTo>
                  <a:cubicBezTo>
                    <a:pt x="9632" y="14968"/>
                    <a:pt x="9078" y="16403"/>
                    <a:pt x="9078" y="17968"/>
                  </a:cubicBezTo>
                  <a:cubicBezTo>
                    <a:pt x="9078" y="21555"/>
                    <a:pt x="11986" y="24463"/>
                    <a:pt x="15574" y="24463"/>
                  </a:cubicBezTo>
                  <a:cubicBezTo>
                    <a:pt x="19161" y="24463"/>
                    <a:pt x="22069" y="21555"/>
                    <a:pt x="22069" y="17968"/>
                  </a:cubicBezTo>
                  <a:cubicBezTo>
                    <a:pt x="22069" y="16445"/>
                    <a:pt x="21545" y="15046"/>
                    <a:pt x="20667" y="13940"/>
                  </a:cubicBezTo>
                  <a:lnTo>
                    <a:pt x="25344" y="8319"/>
                  </a:lnTo>
                  <a:cubicBezTo>
                    <a:pt x="25814" y="8496"/>
                    <a:pt x="26319" y="8596"/>
                    <a:pt x="26849" y="8596"/>
                  </a:cubicBezTo>
                  <a:cubicBezTo>
                    <a:pt x="29224" y="8596"/>
                    <a:pt x="31147" y="6671"/>
                    <a:pt x="31147" y="4298"/>
                  </a:cubicBezTo>
                  <a:cubicBezTo>
                    <a:pt x="31147" y="1925"/>
                    <a:pt x="29224" y="0"/>
                    <a:pt x="26849" y="0"/>
                  </a:cubicBezTo>
                  <a:cubicBezTo>
                    <a:pt x="24476" y="0"/>
                    <a:pt x="22552" y="1925"/>
                    <a:pt x="22551" y="4298"/>
                  </a:cubicBezTo>
                  <a:cubicBezTo>
                    <a:pt x="22551" y="5340"/>
                    <a:pt x="22923" y="6294"/>
                    <a:pt x="23539" y="7038"/>
                  </a:cubicBezTo>
                  <a:lnTo>
                    <a:pt x="19024" y="12465"/>
                  </a:lnTo>
                  <a:cubicBezTo>
                    <a:pt x="18024" y="11837"/>
                    <a:pt x="16800" y="11473"/>
                    <a:pt x="15573" y="11473"/>
                  </a:cubicBezTo>
                  <a:cubicBezTo>
                    <a:pt x="14347" y="11473"/>
                    <a:pt x="13201" y="11813"/>
                    <a:pt x="12223" y="12403"/>
                  </a:cubicBezTo>
                  <a:lnTo>
                    <a:pt x="7757" y="6843"/>
                  </a:lnTo>
                  <a:cubicBezTo>
                    <a:pt x="8282" y="6130"/>
                    <a:pt x="8597" y="5252"/>
                    <a:pt x="8597" y="4298"/>
                  </a:cubicBezTo>
                  <a:cubicBezTo>
                    <a:pt x="8597" y="1925"/>
                    <a:pt x="6673" y="0"/>
                    <a:pt x="4298" y="0"/>
                  </a:cubicBezTo>
                  <a:close/>
                </a:path>
              </a:pathLst>
            </a:custGeom>
            <a:solidFill>
              <a:schemeClr val="dk2"/>
            </a:solidFill>
            <a:ln w="76200" cap="flat" cmpd="sng">
              <a:solidFill>
                <a:schemeClr val="dk2"/>
              </a:solidFill>
              <a:prstDash val="solid"/>
              <a:round/>
              <a:headEnd type="none" w="sm" len="sm"/>
              <a:tailEnd type="none" w="sm" len="sm"/>
            </a:ln>
            <a:effectLst>
              <a:outerShdw blurRad="57150" dist="38100" dir="1680000" algn="bl" rotWithShape="0">
                <a:schemeClr val="dk1">
                  <a:alpha val="4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22;p43">
              <a:extLst>
                <a:ext uri="{FF2B5EF4-FFF2-40B4-BE49-F238E27FC236}">
                  <a16:creationId xmlns:a16="http://schemas.microsoft.com/office/drawing/2014/main" id="{F3C1CB02-9654-1B71-9156-6DCCC2DFA610}"/>
                </a:ext>
              </a:extLst>
            </p:cNvPr>
            <p:cNvSpPr/>
            <p:nvPr/>
          </p:nvSpPr>
          <p:spPr>
            <a:xfrm>
              <a:off x="2647850" y="-709425"/>
              <a:ext cx="778675" cy="611625"/>
            </a:xfrm>
            <a:custGeom>
              <a:avLst/>
              <a:gdLst/>
              <a:ahLst/>
              <a:cxnLst/>
              <a:rect l="l" t="t" r="r" b="b"/>
              <a:pathLst>
                <a:path w="31147" h="24465" extrusionOk="0">
                  <a:moveTo>
                    <a:pt x="4368" y="510"/>
                  </a:moveTo>
                  <a:cubicBezTo>
                    <a:pt x="5080" y="510"/>
                    <a:pt x="5787" y="687"/>
                    <a:pt x="6427" y="1004"/>
                  </a:cubicBezTo>
                  <a:cubicBezTo>
                    <a:pt x="6168" y="958"/>
                    <a:pt x="5899" y="932"/>
                    <a:pt x="5631" y="932"/>
                  </a:cubicBezTo>
                  <a:cubicBezTo>
                    <a:pt x="5476" y="932"/>
                    <a:pt x="5322" y="941"/>
                    <a:pt x="5171" y="959"/>
                  </a:cubicBezTo>
                  <a:cubicBezTo>
                    <a:pt x="4899" y="992"/>
                    <a:pt x="4593" y="1063"/>
                    <a:pt x="4399" y="1269"/>
                  </a:cubicBezTo>
                  <a:cubicBezTo>
                    <a:pt x="4037" y="1651"/>
                    <a:pt x="4367" y="2024"/>
                    <a:pt x="4582" y="2377"/>
                  </a:cubicBezTo>
                  <a:cubicBezTo>
                    <a:pt x="4954" y="2993"/>
                    <a:pt x="5001" y="3649"/>
                    <a:pt x="4703" y="4298"/>
                  </a:cubicBezTo>
                  <a:cubicBezTo>
                    <a:pt x="4364" y="5036"/>
                    <a:pt x="3869" y="5486"/>
                    <a:pt x="2797" y="5704"/>
                  </a:cubicBezTo>
                  <a:cubicBezTo>
                    <a:pt x="2569" y="5750"/>
                    <a:pt x="2357" y="5773"/>
                    <a:pt x="2163" y="5773"/>
                  </a:cubicBezTo>
                  <a:cubicBezTo>
                    <a:pt x="982" y="5773"/>
                    <a:pt x="444" y="4940"/>
                    <a:pt x="512" y="3663"/>
                  </a:cubicBezTo>
                  <a:lnTo>
                    <a:pt x="514" y="3663"/>
                  </a:lnTo>
                  <a:cubicBezTo>
                    <a:pt x="552" y="2944"/>
                    <a:pt x="1077" y="2096"/>
                    <a:pt x="1613" y="1580"/>
                  </a:cubicBezTo>
                  <a:cubicBezTo>
                    <a:pt x="2186" y="1027"/>
                    <a:pt x="2945" y="680"/>
                    <a:pt x="3729" y="559"/>
                  </a:cubicBezTo>
                  <a:cubicBezTo>
                    <a:pt x="3941" y="526"/>
                    <a:pt x="4155" y="510"/>
                    <a:pt x="4368" y="510"/>
                  </a:cubicBezTo>
                  <a:close/>
                  <a:moveTo>
                    <a:pt x="26919" y="510"/>
                  </a:moveTo>
                  <a:cubicBezTo>
                    <a:pt x="27630" y="510"/>
                    <a:pt x="28337" y="687"/>
                    <a:pt x="28978" y="1004"/>
                  </a:cubicBezTo>
                  <a:cubicBezTo>
                    <a:pt x="28719" y="958"/>
                    <a:pt x="28449" y="932"/>
                    <a:pt x="28181" y="932"/>
                  </a:cubicBezTo>
                  <a:cubicBezTo>
                    <a:pt x="28027" y="932"/>
                    <a:pt x="27872" y="941"/>
                    <a:pt x="27721" y="959"/>
                  </a:cubicBezTo>
                  <a:cubicBezTo>
                    <a:pt x="27449" y="992"/>
                    <a:pt x="27145" y="1063"/>
                    <a:pt x="26949" y="1269"/>
                  </a:cubicBezTo>
                  <a:cubicBezTo>
                    <a:pt x="26587" y="1651"/>
                    <a:pt x="26918" y="2024"/>
                    <a:pt x="27132" y="2377"/>
                  </a:cubicBezTo>
                  <a:cubicBezTo>
                    <a:pt x="27505" y="2993"/>
                    <a:pt x="27553" y="3649"/>
                    <a:pt x="27254" y="4298"/>
                  </a:cubicBezTo>
                  <a:cubicBezTo>
                    <a:pt x="26914" y="5036"/>
                    <a:pt x="26419" y="5486"/>
                    <a:pt x="25348" y="5704"/>
                  </a:cubicBezTo>
                  <a:cubicBezTo>
                    <a:pt x="25119" y="5750"/>
                    <a:pt x="24908" y="5773"/>
                    <a:pt x="24714" y="5773"/>
                  </a:cubicBezTo>
                  <a:cubicBezTo>
                    <a:pt x="23533" y="5773"/>
                    <a:pt x="22995" y="4940"/>
                    <a:pt x="23064" y="3663"/>
                  </a:cubicBezTo>
                  <a:cubicBezTo>
                    <a:pt x="23104" y="2944"/>
                    <a:pt x="23627" y="2096"/>
                    <a:pt x="24164" y="1580"/>
                  </a:cubicBezTo>
                  <a:cubicBezTo>
                    <a:pt x="24737" y="1027"/>
                    <a:pt x="25495" y="680"/>
                    <a:pt x="26279" y="559"/>
                  </a:cubicBezTo>
                  <a:cubicBezTo>
                    <a:pt x="26492" y="526"/>
                    <a:pt x="26705" y="510"/>
                    <a:pt x="26919" y="510"/>
                  </a:cubicBezTo>
                  <a:close/>
                  <a:moveTo>
                    <a:pt x="6900" y="1361"/>
                  </a:moveTo>
                  <a:lnTo>
                    <a:pt x="6900" y="1361"/>
                  </a:lnTo>
                  <a:cubicBezTo>
                    <a:pt x="6900" y="1361"/>
                    <a:pt x="6935" y="1394"/>
                    <a:pt x="7002" y="1454"/>
                  </a:cubicBezTo>
                  <a:cubicBezTo>
                    <a:pt x="7066" y="1518"/>
                    <a:pt x="7175" y="1594"/>
                    <a:pt x="7283" y="1729"/>
                  </a:cubicBezTo>
                  <a:cubicBezTo>
                    <a:pt x="7338" y="1795"/>
                    <a:pt x="7400" y="1868"/>
                    <a:pt x="7468" y="1946"/>
                  </a:cubicBezTo>
                  <a:cubicBezTo>
                    <a:pt x="7527" y="2032"/>
                    <a:pt x="7589" y="2124"/>
                    <a:pt x="7658" y="2223"/>
                  </a:cubicBezTo>
                  <a:cubicBezTo>
                    <a:pt x="7724" y="2325"/>
                    <a:pt x="7779" y="2439"/>
                    <a:pt x="7845" y="2558"/>
                  </a:cubicBezTo>
                  <a:cubicBezTo>
                    <a:pt x="7909" y="2678"/>
                    <a:pt x="7954" y="2815"/>
                    <a:pt x="8013" y="2951"/>
                  </a:cubicBezTo>
                  <a:cubicBezTo>
                    <a:pt x="8058" y="3093"/>
                    <a:pt x="8107" y="3244"/>
                    <a:pt x="8145" y="3401"/>
                  </a:cubicBezTo>
                  <a:cubicBezTo>
                    <a:pt x="8172" y="3559"/>
                    <a:pt x="8212" y="3725"/>
                    <a:pt x="8219" y="3897"/>
                  </a:cubicBezTo>
                  <a:cubicBezTo>
                    <a:pt x="8261" y="4241"/>
                    <a:pt x="8238" y="4611"/>
                    <a:pt x="8172" y="4985"/>
                  </a:cubicBezTo>
                  <a:cubicBezTo>
                    <a:pt x="8103" y="5359"/>
                    <a:pt x="7973" y="5737"/>
                    <a:pt x="7791" y="6093"/>
                  </a:cubicBezTo>
                  <a:cubicBezTo>
                    <a:pt x="7599" y="6453"/>
                    <a:pt x="7364" y="6768"/>
                    <a:pt x="7066" y="7083"/>
                  </a:cubicBezTo>
                  <a:cubicBezTo>
                    <a:pt x="6800" y="7334"/>
                    <a:pt x="6445" y="7608"/>
                    <a:pt x="6095" y="7791"/>
                  </a:cubicBezTo>
                  <a:cubicBezTo>
                    <a:pt x="5737" y="7973"/>
                    <a:pt x="5361" y="8103"/>
                    <a:pt x="4985" y="8172"/>
                  </a:cubicBezTo>
                  <a:cubicBezTo>
                    <a:pt x="4737" y="8216"/>
                    <a:pt x="4492" y="8240"/>
                    <a:pt x="4254" y="8240"/>
                  </a:cubicBezTo>
                  <a:cubicBezTo>
                    <a:pt x="4133" y="8240"/>
                    <a:pt x="4014" y="8234"/>
                    <a:pt x="3898" y="8221"/>
                  </a:cubicBezTo>
                  <a:cubicBezTo>
                    <a:pt x="3725" y="8212"/>
                    <a:pt x="3561" y="8174"/>
                    <a:pt x="3402" y="8145"/>
                  </a:cubicBezTo>
                  <a:cubicBezTo>
                    <a:pt x="3244" y="8106"/>
                    <a:pt x="3095" y="8060"/>
                    <a:pt x="2953" y="8013"/>
                  </a:cubicBezTo>
                  <a:cubicBezTo>
                    <a:pt x="2815" y="7954"/>
                    <a:pt x="2678" y="7909"/>
                    <a:pt x="2559" y="7847"/>
                  </a:cubicBezTo>
                  <a:cubicBezTo>
                    <a:pt x="2441" y="7779"/>
                    <a:pt x="2325" y="7724"/>
                    <a:pt x="2224" y="7658"/>
                  </a:cubicBezTo>
                  <a:cubicBezTo>
                    <a:pt x="2126" y="7591"/>
                    <a:pt x="2032" y="7527"/>
                    <a:pt x="1947" y="7468"/>
                  </a:cubicBezTo>
                  <a:cubicBezTo>
                    <a:pt x="1868" y="7400"/>
                    <a:pt x="1797" y="7340"/>
                    <a:pt x="1731" y="7282"/>
                  </a:cubicBezTo>
                  <a:cubicBezTo>
                    <a:pt x="1598" y="7177"/>
                    <a:pt x="1518" y="7064"/>
                    <a:pt x="1454" y="7002"/>
                  </a:cubicBezTo>
                  <a:cubicBezTo>
                    <a:pt x="1394" y="6935"/>
                    <a:pt x="1361" y="6900"/>
                    <a:pt x="1361" y="6900"/>
                  </a:cubicBezTo>
                  <a:lnTo>
                    <a:pt x="1361" y="6900"/>
                  </a:lnTo>
                  <a:cubicBezTo>
                    <a:pt x="1361" y="6900"/>
                    <a:pt x="1401" y="6928"/>
                    <a:pt x="1473" y="6981"/>
                  </a:cubicBezTo>
                  <a:cubicBezTo>
                    <a:pt x="1548" y="7033"/>
                    <a:pt x="1645" y="7121"/>
                    <a:pt x="1792" y="7205"/>
                  </a:cubicBezTo>
                  <a:cubicBezTo>
                    <a:pt x="1861" y="7248"/>
                    <a:pt x="1941" y="7296"/>
                    <a:pt x="2025" y="7348"/>
                  </a:cubicBezTo>
                  <a:cubicBezTo>
                    <a:pt x="2114" y="7392"/>
                    <a:pt x="2211" y="7440"/>
                    <a:pt x="2314" y="7492"/>
                  </a:cubicBezTo>
                  <a:cubicBezTo>
                    <a:pt x="2524" y="7584"/>
                    <a:pt x="2766" y="7670"/>
                    <a:pt x="3035" y="7741"/>
                  </a:cubicBezTo>
                  <a:cubicBezTo>
                    <a:pt x="3306" y="7800"/>
                    <a:pt x="3602" y="7850"/>
                    <a:pt x="3919" y="7852"/>
                  </a:cubicBezTo>
                  <a:cubicBezTo>
                    <a:pt x="3955" y="7854"/>
                    <a:pt x="3990" y="7854"/>
                    <a:pt x="4026" y="7854"/>
                  </a:cubicBezTo>
                  <a:cubicBezTo>
                    <a:pt x="4309" y="7854"/>
                    <a:pt x="4602" y="7808"/>
                    <a:pt x="4895" y="7746"/>
                  </a:cubicBezTo>
                  <a:cubicBezTo>
                    <a:pt x="5230" y="7672"/>
                    <a:pt x="5553" y="7530"/>
                    <a:pt x="5868" y="7371"/>
                  </a:cubicBezTo>
                  <a:cubicBezTo>
                    <a:pt x="6187" y="7192"/>
                    <a:pt x="6443" y="6993"/>
                    <a:pt x="6734" y="6716"/>
                  </a:cubicBezTo>
                  <a:cubicBezTo>
                    <a:pt x="6966" y="6474"/>
                    <a:pt x="7203" y="6176"/>
                    <a:pt x="7371" y="5868"/>
                  </a:cubicBezTo>
                  <a:cubicBezTo>
                    <a:pt x="7532" y="5553"/>
                    <a:pt x="7674" y="5229"/>
                    <a:pt x="7746" y="4895"/>
                  </a:cubicBezTo>
                  <a:cubicBezTo>
                    <a:pt x="7816" y="4563"/>
                    <a:pt x="7866" y="4234"/>
                    <a:pt x="7852" y="3917"/>
                  </a:cubicBezTo>
                  <a:cubicBezTo>
                    <a:pt x="7850" y="3602"/>
                    <a:pt x="7802" y="3306"/>
                    <a:pt x="7743" y="3035"/>
                  </a:cubicBezTo>
                  <a:cubicBezTo>
                    <a:pt x="7670" y="2764"/>
                    <a:pt x="7586" y="2522"/>
                    <a:pt x="7492" y="2313"/>
                  </a:cubicBezTo>
                  <a:cubicBezTo>
                    <a:pt x="7440" y="2211"/>
                    <a:pt x="7393" y="2114"/>
                    <a:pt x="7348" y="2025"/>
                  </a:cubicBezTo>
                  <a:cubicBezTo>
                    <a:pt x="7296" y="1940"/>
                    <a:pt x="7250" y="1863"/>
                    <a:pt x="7206" y="1792"/>
                  </a:cubicBezTo>
                  <a:cubicBezTo>
                    <a:pt x="7123" y="1646"/>
                    <a:pt x="7033" y="1546"/>
                    <a:pt x="6983" y="1471"/>
                  </a:cubicBezTo>
                  <a:cubicBezTo>
                    <a:pt x="6928" y="1399"/>
                    <a:pt x="6900" y="1361"/>
                    <a:pt x="6900" y="1361"/>
                  </a:cubicBezTo>
                  <a:close/>
                  <a:moveTo>
                    <a:pt x="29450" y="1361"/>
                  </a:moveTo>
                  <a:cubicBezTo>
                    <a:pt x="29450" y="1361"/>
                    <a:pt x="29487" y="1394"/>
                    <a:pt x="29554" y="1454"/>
                  </a:cubicBezTo>
                  <a:cubicBezTo>
                    <a:pt x="29616" y="1520"/>
                    <a:pt x="29727" y="1594"/>
                    <a:pt x="29833" y="1729"/>
                  </a:cubicBezTo>
                  <a:cubicBezTo>
                    <a:pt x="29890" y="1795"/>
                    <a:pt x="29951" y="1868"/>
                    <a:pt x="30018" y="1947"/>
                  </a:cubicBezTo>
                  <a:cubicBezTo>
                    <a:pt x="30077" y="2032"/>
                    <a:pt x="30141" y="2124"/>
                    <a:pt x="30208" y="2224"/>
                  </a:cubicBezTo>
                  <a:cubicBezTo>
                    <a:pt x="30274" y="2325"/>
                    <a:pt x="30330" y="2441"/>
                    <a:pt x="30397" y="2558"/>
                  </a:cubicBezTo>
                  <a:cubicBezTo>
                    <a:pt x="30459" y="2680"/>
                    <a:pt x="30504" y="2815"/>
                    <a:pt x="30563" y="2953"/>
                  </a:cubicBezTo>
                  <a:cubicBezTo>
                    <a:pt x="30608" y="3095"/>
                    <a:pt x="30657" y="3244"/>
                    <a:pt x="30695" y="3401"/>
                  </a:cubicBezTo>
                  <a:cubicBezTo>
                    <a:pt x="30724" y="3561"/>
                    <a:pt x="30762" y="3725"/>
                    <a:pt x="30771" y="3898"/>
                  </a:cubicBezTo>
                  <a:cubicBezTo>
                    <a:pt x="30811" y="4243"/>
                    <a:pt x="30788" y="4611"/>
                    <a:pt x="30723" y="4985"/>
                  </a:cubicBezTo>
                  <a:cubicBezTo>
                    <a:pt x="30655" y="5361"/>
                    <a:pt x="30524" y="5737"/>
                    <a:pt x="30342" y="6095"/>
                  </a:cubicBezTo>
                  <a:cubicBezTo>
                    <a:pt x="30150" y="6453"/>
                    <a:pt x="29914" y="6768"/>
                    <a:pt x="29616" y="7083"/>
                  </a:cubicBezTo>
                  <a:cubicBezTo>
                    <a:pt x="29350" y="7336"/>
                    <a:pt x="28995" y="7610"/>
                    <a:pt x="28645" y="7791"/>
                  </a:cubicBezTo>
                  <a:cubicBezTo>
                    <a:pt x="28289" y="7975"/>
                    <a:pt x="27911" y="8105"/>
                    <a:pt x="27537" y="8174"/>
                  </a:cubicBezTo>
                  <a:cubicBezTo>
                    <a:pt x="27291" y="8217"/>
                    <a:pt x="27047" y="8242"/>
                    <a:pt x="26811" y="8242"/>
                  </a:cubicBezTo>
                  <a:cubicBezTo>
                    <a:pt x="26688" y="8242"/>
                    <a:pt x="26567" y="8235"/>
                    <a:pt x="26449" y="8221"/>
                  </a:cubicBezTo>
                  <a:cubicBezTo>
                    <a:pt x="26276" y="8214"/>
                    <a:pt x="26111" y="8174"/>
                    <a:pt x="25952" y="8145"/>
                  </a:cubicBezTo>
                  <a:cubicBezTo>
                    <a:pt x="25794" y="8108"/>
                    <a:pt x="25645" y="8060"/>
                    <a:pt x="25504" y="8015"/>
                  </a:cubicBezTo>
                  <a:cubicBezTo>
                    <a:pt x="25365" y="7956"/>
                    <a:pt x="25230" y="7909"/>
                    <a:pt x="25109" y="7847"/>
                  </a:cubicBezTo>
                  <a:cubicBezTo>
                    <a:pt x="24991" y="7779"/>
                    <a:pt x="24875" y="7724"/>
                    <a:pt x="24775" y="7658"/>
                  </a:cubicBezTo>
                  <a:cubicBezTo>
                    <a:pt x="24676" y="7591"/>
                    <a:pt x="24583" y="7527"/>
                    <a:pt x="24498" y="7468"/>
                  </a:cubicBezTo>
                  <a:cubicBezTo>
                    <a:pt x="24420" y="7400"/>
                    <a:pt x="24347" y="7340"/>
                    <a:pt x="24281" y="7284"/>
                  </a:cubicBezTo>
                  <a:cubicBezTo>
                    <a:pt x="24148" y="7179"/>
                    <a:pt x="24070" y="7064"/>
                    <a:pt x="24004" y="7002"/>
                  </a:cubicBezTo>
                  <a:cubicBezTo>
                    <a:pt x="23944" y="6936"/>
                    <a:pt x="23911" y="6900"/>
                    <a:pt x="23911" y="6900"/>
                  </a:cubicBezTo>
                  <a:lnTo>
                    <a:pt x="23911" y="6900"/>
                  </a:lnTo>
                  <a:cubicBezTo>
                    <a:pt x="23911" y="6900"/>
                    <a:pt x="23951" y="6929"/>
                    <a:pt x="24023" y="6983"/>
                  </a:cubicBezTo>
                  <a:cubicBezTo>
                    <a:pt x="24098" y="7033"/>
                    <a:pt x="24197" y="7121"/>
                    <a:pt x="24342" y="7205"/>
                  </a:cubicBezTo>
                  <a:cubicBezTo>
                    <a:pt x="24413" y="7248"/>
                    <a:pt x="24491" y="7296"/>
                    <a:pt x="24576" y="7348"/>
                  </a:cubicBezTo>
                  <a:cubicBezTo>
                    <a:pt x="24666" y="7393"/>
                    <a:pt x="24761" y="7440"/>
                    <a:pt x="24865" y="7492"/>
                  </a:cubicBezTo>
                  <a:cubicBezTo>
                    <a:pt x="25074" y="7585"/>
                    <a:pt x="25317" y="7670"/>
                    <a:pt x="25585" y="7741"/>
                  </a:cubicBezTo>
                  <a:cubicBezTo>
                    <a:pt x="25857" y="7800"/>
                    <a:pt x="26154" y="7850"/>
                    <a:pt x="26469" y="7852"/>
                  </a:cubicBezTo>
                  <a:cubicBezTo>
                    <a:pt x="26505" y="7854"/>
                    <a:pt x="26541" y="7854"/>
                    <a:pt x="26576" y="7854"/>
                  </a:cubicBezTo>
                  <a:cubicBezTo>
                    <a:pt x="26859" y="7854"/>
                    <a:pt x="27153" y="7808"/>
                    <a:pt x="27447" y="7746"/>
                  </a:cubicBezTo>
                  <a:cubicBezTo>
                    <a:pt x="27780" y="7674"/>
                    <a:pt x="28104" y="7532"/>
                    <a:pt x="28419" y="7371"/>
                  </a:cubicBezTo>
                  <a:cubicBezTo>
                    <a:pt x="28737" y="7192"/>
                    <a:pt x="28995" y="6993"/>
                    <a:pt x="29284" y="6716"/>
                  </a:cubicBezTo>
                  <a:cubicBezTo>
                    <a:pt x="29518" y="6474"/>
                    <a:pt x="29755" y="6176"/>
                    <a:pt x="29921" y="5868"/>
                  </a:cubicBezTo>
                  <a:cubicBezTo>
                    <a:pt x="30084" y="5553"/>
                    <a:pt x="30224" y="5229"/>
                    <a:pt x="30299" y="4895"/>
                  </a:cubicBezTo>
                  <a:cubicBezTo>
                    <a:pt x="30366" y="4565"/>
                    <a:pt x="30418" y="4234"/>
                    <a:pt x="30404" y="3919"/>
                  </a:cubicBezTo>
                  <a:cubicBezTo>
                    <a:pt x="30402" y="3602"/>
                    <a:pt x="30352" y="3306"/>
                    <a:pt x="30293" y="3035"/>
                  </a:cubicBezTo>
                  <a:cubicBezTo>
                    <a:pt x="30222" y="2766"/>
                    <a:pt x="30136" y="2522"/>
                    <a:pt x="30042" y="2313"/>
                  </a:cubicBezTo>
                  <a:cubicBezTo>
                    <a:pt x="29992" y="2211"/>
                    <a:pt x="29944" y="2114"/>
                    <a:pt x="29899" y="2025"/>
                  </a:cubicBezTo>
                  <a:cubicBezTo>
                    <a:pt x="29848" y="1940"/>
                    <a:pt x="29800" y="1863"/>
                    <a:pt x="29757" y="1792"/>
                  </a:cubicBezTo>
                  <a:cubicBezTo>
                    <a:pt x="29675" y="1648"/>
                    <a:pt x="29584" y="1546"/>
                    <a:pt x="29533" y="1471"/>
                  </a:cubicBezTo>
                  <a:cubicBezTo>
                    <a:pt x="29480" y="1399"/>
                    <a:pt x="29450" y="1361"/>
                    <a:pt x="29450" y="1361"/>
                  </a:cubicBezTo>
                  <a:close/>
                  <a:moveTo>
                    <a:pt x="23743" y="7606"/>
                  </a:moveTo>
                  <a:lnTo>
                    <a:pt x="23743" y="7606"/>
                  </a:lnTo>
                  <a:cubicBezTo>
                    <a:pt x="23743" y="7606"/>
                    <a:pt x="23691" y="7688"/>
                    <a:pt x="23594" y="7826"/>
                  </a:cubicBezTo>
                  <a:lnTo>
                    <a:pt x="23594" y="7824"/>
                  </a:lnTo>
                  <a:cubicBezTo>
                    <a:pt x="23494" y="7961"/>
                    <a:pt x="23360" y="8160"/>
                    <a:pt x="23186" y="8390"/>
                  </a:cubicBezTo>
                  <a:cubicBezTo>
                    <a:pt x="23011" y="8619"/>
                    <a:pt x="22812" y="8891"/>
                    <a:pt x="22588" y="9173"/>
                  </a:cubicBezTo>
                  <a:cubicBezTo>
                    <a:pt x="22369" y="9457"/>
                    <a:pt x="22125" y="9754"/>
                    <a:pt x="21882" y="10052"/>
                  </a:cubicBezTo>
                  <a:cubicBezTo>
                    <a:pt x="21636" y="10346"/>
                    <a:pt x="21391" y="10641"/>
                    <a:pt x="21153" y="10911"/>
                  </a:cubicBezTo>
                  <a:cubicBezTo>
                    <a:pt x="20918" y="11184"/>
                    <a:pt x="20688" y="11430"/>
                    <a:pt x="20497" y="11645"/>
                  </a:cubicBezTo>
                  <a:cubicBezTo>
                    <a:pt x="20305" y="11859"/>
                    <a:pt x="20134" y="12029"/>
                    <a:pt x="20018" y="12152"/>
                  </a:cubicBezTo>
                  <a:cubicBezTo>
                    <a:pt x="19902" y="12273"/>
                    <a:pt x="19833" y="12341"/>
                    <a:pt x="19833" y="12341"/>
                  </a:cubicBezTo>
                  <a:cubicBezTo>
                    <a:pt x="19833" y="12341"/>
                    <a:pt x="19885" y="12259"/>
                    <a:pt x="19981" y="12122"/>
                  </a:cubicBezTo>
                  <a:cubicBezTo>
                    <a:pt x="20082" y="11986"/>
                    <a:pt x="20215" y="11785"/>
                    <a:pt x="20390" y="11556"/>
                  </a:cubicBezTo>
                  <a:cubicBezTo>
                    <a:pt x="20565" y="11328"/>
                    <a:pt x="20762" y="11056"/>
                    <a:pt x="20987" y="10774"/>
                  </a:cubicBezTo>
                  <a:cubicBezTo>
                    <a:pt x="21207" y="10490"/>
                    <a:pt x="21451" y="10192"/>
                    <a:pt x="21693" y="9896"/>
                  </a:cubicBezTo>
                  <a:cubicBezTo>
                    <a:pt x="21939" y="9602"/>
                    <a:pt x="22185" y="9306"/>
                    <a:pt x="22422" y="9036"/>
                  </a:cubicBezTo>
                  <a:cubicBezTo>
                    <a:pt x="22658" y="8764"/>
                    <a:pt x="22888" y="8518"/>
                    <a:pt x="23080" y="8302"/>
                  </a:cubicBezTo>
                  <a:cubicBezTo>
                    <a:pt x="23272" y="8087"/>
                    <a:pt x="23444" y="7918"/>
                    <a:pt x="23558" y="7795"/>
                  </a:cubicBezTo>
                  <a:cubicBezTo>
                    <a:pt x="23674" y="7674"/>
                    <a:pt x="23743" y="7606"/>
                    <a:pt x="23743" y="7606"/>
                  </a:cubicBezTo>
                  <a:close/>
                  <a:moveTo>
                    <a:pt x="6902" y="8285"/>
                  </a:moveTo>
                  <a:cubicBezTo>
                    <a:pt x="6902" y="8285"/>
                    <a:pt x="6969" y="8352"/>
                    <a:pt x="7080" y="8475"/>
                  </a:cubicBezTo>
                  <a:cubicBezTo>
                    <a:pt x="7191" y="8598"/>
                    <a:pt x="7352" y="8769"/>
                    <a:pt x="7537" y="8982"/>
                  </a:cubicBezTo>
                  <a:cubicBezTo>
                    <a:pt x="7909" y="9406"/>
                    <a:pt x="8389" y="9986"/>
                    <a:pt x="8853" y="10577"/>
                  </a:cubicBezTo>
                  <a:cubicBezTo>
                    <a:pt x="9315" y="11169"/>
                    <a:pt x="9763" y="11773"/>
                    <a:pt x="10087" y="12237"/>
                  </a:cubicBezTo>
                  <a:cubicBezTo>
                    <a:pt x="10250" y="12467"/>
                    <a:pt x="10376" y="12666"/>
                    <a:pt x="10469" y="12801"/>
                  </a:cubicBezTo>
                  <a:cubicBezTo>
                    <a:pt x="10561" y="12939"/>
                    <a:pt x="10610" y="13019"/>
                    <a:pt x="10610" y="13019"/>
                  </a:cubicBezTo>
                  <a:cubicBezTo>
                    <a:pt x="10610" y="13019"/>
                    <a:pt x="10544" y="12952"/>
                    <a:pt x="10431" y="12830"/>
                  </a:cubicBezTo>
                  <a:cubicBezTo>
                    <a:pt x="10322" y="12708"/>
                    <a:pt x="10160" y="12536"/>
                    <a:pt x="9976" y="12323"/>
                  </a:cubicBezTo>
                  <a:lnTo>
                    <a:pt x="9974" y="12323"/>
                  </a:lnTo>
                  <a:cubicBezTo>
                    <a:pt x="9602" y="11899"/>
                    <a:pt x="9124" y="11319"/>
                    <a:pt x="8660" y="10727"/>
                  </a:cubicBezTo>
                  <a:cubicBezTo>
                    <a:pt x="8197" y="10135"/>
                    <a:pt x="7750" y="9531"/>
                    <a:pt x="7426" y="9069"/>
                  </a:cubicBezTo>
                  <a:cubicBezTo>
                    <a:pt x="7264" y="8839"/>
                    <a:pt x="7135" y="8640"/>
                    <a:pt x="7044" y="8503"/>
                  </a:cubicBezTo>
                  <a:cubicBezTo>
                    <a:pt x="6952" y="8366"/>
                    <a:pt x="6902" y="8285"/>
                    <a:pt x="6902" y="8285"/>
                  </a:cubicBezTo>
                  <a:close/>
                  <a:moveTo>
                    <a:pt x="15686" y="12243"/>
                  </a:moveTo>
                  <a:cubicBezTo>
                    <a:pt x="16760" y="12243"/>
                    <a:pt x="17826" y="12510"/>
                    <a:pt x="18792" y="12990"/>
                  </a:cubicBezTo>
                  <a:cubicBezTo>
                    <a:pt x="18399" y="12921"/>
                    <a:pt x="17991" y="12881"/>
                    <a:pt x="17587" y="12881"/>
                  </a:cubicBezTo>
                  <a:cubicBezTo>
                    <a:pt x="17353" y="12881"/>
                    <a:pt x="17121" y="12894"/>
                    <a:pt x="16893" y="12922"/>
                  </a:cubicBezTo>
                  <a:cubicBezTo>
                    <a:pt x="16483" y="12972"/>
                    <a:pt x="16019" y="13076"/>
                    <a:pt x="15725" y="13390"/>
                  </a:cubicBezTo>
                  <a:cubicBezTo>
                    <a:pt x="15178" y="13968"/>
                    <a:pt x="15680" y="14530"/>
                    <a:pt x="16002" y="15065"/>
                  </a:cubicBezTo>
                  <a:cubicBezTo>
                    <a:pt x="16564" y="15996"/>
                    <a:pt x="16637" y="16988"/>
                    <a:pt x="16187" y="17968"/>
                  </a:cubicBezTo>
                  <a:cubicBezTo>
                    <a:pt x="15675" y="19081"/>
                    <a:pt x="14925" y="19761"/>
                    <a:pt x="13307" y="20092"/>
                  </a:cubicBezTo>
                  <a:cubicBezTo>
                    <a:pt x="12961" y="20163"/>
                    <a:pt x="12641" y="20197"/>
                    <a:pt x="12348" y="20197"/>
                  </a:cubicBezTo>
                  <a:cubicBezTo>
                    <a:pt x="10563" y="20197"/>
                    <a:pt x="9749" y="18937"/>
                    <a:pt x="9853" y="17007"/>
                  </a:cubicBezTo>
                  <a:cubicBezTo>
                    <a:pt x="9914" y="15922"/>
                    <a:pt x="10705" y="14639"/>
                    <a:pt x="11515" y="13860"/>
                  </a:cubicBezTo>
                  <a:cubicBezTo>
                    <a:pt x="12382" y="13024"/>
                    <a:pt x="13528" y="12502"/>
                    <a:pt x="14712" y="12318"/>
                  </a:cubicBezTo>
                  <a:cubicBezTo>
                    <a:pt x="15036" y="12268"/>
                    <a:pt x="15361" y="12243"/>
                    <a:pt x="15686" y="12243"/>
                  </a:cubicBezTo>
                  <a:close/>
                  <a:moveTo>
                    <a:pt x="19505" y="13528"/>
                  </a:moveTo>
                  <a:lnTo>
                    <a:pt x="19505" y="13528"/>
                  </a:lnTo>
                  <a:cubicBezTo>
                    <a:pt x="19506" y="13528"/>
                    <a:pt x="19557" y="13580"/>
                    <a:pt x="19656" y="13675"/>
                  </a:cubicBezTo>
                  <a:cubicBezTo>
                    <a:pt x="19705" y="13722"/>
                    <a:pt x="19765" y="13781"/>
                    <a:pt x="19836" y="13850"/>
                  </a:cubicBezTo>
                  <a:cubicBezTo>
                    <a:pt x="19871" y="13885"/>
                    <a:pt x="19911" y="13921"/>
                    <a:pt x="19949" y="13963"/>
                  </a:cubicBezTo>
                  <a:cubicBezTo>
                    <a:pt x="19985" y="14008"/>
                    <a:pt x="20023" y="14054"/>
                    <a:pt x="20063" y="14103"/>
                  </a:cubicBezTo>
                  <a:cubicBezTo>
                    <a:pt x="20144" y="14203"/>
                    <a:pt x="20236" y="14314"/>
                    <a:pt x="20331" y="14437"/>
                  </a:cubicBezTo>
                  <a:cubicBezTo>
                    <a:pt x="20416" y="14567"/>
                    <a:pt x="20508" y="14707"/>
                    <a:pt x="20606" y="14857"/>
                  </a:cubicBezTo>
                  <a:cubicBezTo>
                    <a:pt x="20702" y="15010"/>
                    <a:pt x="20781" y="15185"/>
                    <a:pt x="20878" y="15363"/>
                  </a:cubicBezTo>
                  <a:cubicBezTo>
                    <a:pt x="20970" y="15545"/>
                    <a:pt x="21034" y="15749"/>
                    <a:pt x="21119" y="15955"/>
                  </a:cubicBezTo>
                  <a:cubicBezTo>
                    <a:pt x="21183" y="16168"/>
                    <a:pt x="21250" y="16393"/>
                    <a:pt x="21304" y="16628"/>
                  </a:cubicBezTo>
                  <a:cubicBezTo>
                    <a:pt x="21342" y="16865"/>
                    <a:pt x="21399" y="17111"/>
                    <a:pt x="21406" y="17369"/>
                  </a:cubicBezTo>
                  <a:cubicBezTo>
                    <a:pt x="21462" y="17882"/>
                    <a:pt x="21420" y="18430"/>
                    <a:pt x="21320" y="18984"/>
                  </a:cubicBezTo>
                  <a:cubicBezTo>
                    <a:pt x="21216" y="19540"/>
                    <a:pt x="21015" y="20096"/>
                    <a:pt x="20745" y="20625"/>
                  </a:cubicBezTo>
                  <a:cubicBezTo>
                    <a:pt x="20464" y="21152"/>
                    <a:pt x="20096" y="21636"/>
                    <a:pt x="19680" y="22074"/>
                  </a:cubicBezTo>
                  <a:cubicBezTo>
                    <a:pt x="19440" y="22284"/>
                    <a:pt x="19260" y="22474"/>
                    <a:pt x="18993" y="22654"/>
                  </a:cubicBezTo>
                  <a:cubicBezTo>
                    <a:pt x="18751" y="22846"/>
                    <a:pt x="18488" y="22992"/>
                    <a:pt x="18231" y="23140"/>
                  </a:cubicBezTo>
                  <a:cubicBezTo>
                    <a:pt x="17702" y="23411"/>
                    <a:pt x="17146" y="23610"/>
                    <a:pt x="16590" y="23715"/>
                  </a:cubicBezTo>
                  <a:cubicBezTo>
                    <a:pt x="16204" y="23785"/>
                    <a:pt x="15821" y="23826"/>
                    <a:pt x="15451" y="23826"/>
                  </a:cubicBezTo>
                  <a:cubicBezTo>
                    <a:pt x="15289" y="23826"/>
                    <a:pt x="15130" y="23819"/>
                    <a:pt x="14974" y="23802"/>
                  </a:cubicBezTo>
                  <a:cubicBezTo>
                    <a:pt x="14716" y="23793"/>
                    <a:pt x="14472" y="23738"/>
                    <a:pt x="14233" y="23700"/>
                  </a:cubicBezTo>
                  <a:cubicBezTo>
                    <a:pt x="13997" y="23646"/>
                    <a:pt x="13774" y="23578"/>
                    <a:pt x="13561" y="23514"/>
                  </a:cubicBezTo>
                  <a:cubicBezTo>
                    <a:pt x="13353" y="23430"/>
                    <a:pt x="13149" y="23365"/>
                    <a:pt x="12969" y="23274"/>
                  </a:cubicBezTo>
                  <a:cubicBezTo>
                    <a:pt x="12789" y="23177"/>
                    <a:pt x="12616" y="23097"/>
                    <a:pt x="12464" y="23002"/>
                  </a:cubicBezTo>
                  <a:cubicBezTo>
                    <a:pt x="12313" y="22903"/>
                    <a:pt x="12173" y="22812"/>
                    <a:pt x="12043" y="22725"/>
                  </a:cubicBezTo>
                  <a:cubicBezTo>
                    <a:pt x="11918" y="22632"/>
                    <a:pt x="11811" y="22540"/>
                    <a:pt x="11711" y="22458"/>
                  </a:cubicBezTo>
                  <a:cubicBezTo>
                    <a:pt x="11660" y="22419"/>
                    <a:pt x="11614" y="22381"/>
                    <a:pt x="11569" y="22344"/>
                  </a:cubicBezTo>
                  <a:cubicBezTo>
                    <a:pt x="11527" y="22306"/>
                    <a:pt x="11491" y="22266"/>
                    <a:pt x="11456" y="22232"/>
                  </a:cubicBezTo>
                  <a:cubicBezTo>
                    <a:pt x="11387" y="22159"/>
                    <a:pt x="11328" y="22098"/>
                    <a:pt x="11280" y="22050"/>
                  </a:cubicBezTo>
                  <a:cubicBezTo>
                    <a:pt x="11186" y="21953"/>
                    <a:pt x="11134" y="21901"/>
                    <a:pt x="11134" y="21901"/>
                  </a:cubicBezTo>
                  <a:lnTo>
                    <a:pt x="11134" y="21901"/>
                  </a:lnTo>
                  <a:cubicBezTo>
                    <a:pt x="11134" y="21901"/>
                    <a:pt x="11191" y="21946"/>
                    <a:pt x="11299" y="22031"/>
                  </a:cubicBezTo>
                  <a:cubicBezTo>
                    <a:pt x="11409" y="22110"/>
                    <a:pt x="11553" y="22249"/>
                    <a:pt x="11769" y="22382"/>
                  </a:cubicBezTo>
                  <a:cubicBezTo>
                    <a:pt x="11873" y="22452"/>
                    <a:pt x="11991" y="22528"/>
                    <a:pt x="12117" y="22611"/>
                  </a:cubicBezTo>
                  <a:cubicBezTo>
                    <a:pt x="12251" y="22682"/>
                    <a:pt x="12396" y="22758"/>
                    <a:pt x="12550" y="22839"/>
                  </a:cubicBezTo>
                  <a:cubicBezTo>
                    <a:pt x="12706" y="22917"/>
                    <a:pt x="12882" y="22978"/>
                    <a:pt x="13061" y="23054"/>
                  </a:cubicBezTo>
                  <a:cubicBezTo>
                    <a:pt x="13243" y="23125"/>
                    <a:pt x="13442" y="23177"/>
                    <a:pt x="13642" y="23243"/>
                  </a:cubicBezTo>
                  <a:cubicBezTo>
                    <a:pt x="13850" y="23289"/>
                    <a:pt x="14067" y="23340"/>
                    <a:pt x="14292" y="23372"/>
                  </a:cubicBezTo>
                  <a:cubicBezTo>
                    <a:pt x="14505" y="23392"/>
                    <a:pt x="14721" y="23434"/>
                    <a:pt x="14945" y="23434"/>
                  </a:cubicBezTo>
                  <a:cubicBezTo>
                    <a:pt x="14961" y="23434"/>
                    <a:pt x="14978" y="23433"/>
                    <a:pt x="14994" y="23433"/>
                  </a:cubicBezTo>
                  <a:cubicBezTo>
                    <a:pt x="15068" y="23437"/>
                    <a:pt x="15143" y="23439"/>
                    <a:pt x="15218" y="23439"/>
                  </a:cubicBezTo>
                  <a:cubicBezTo>
                    <a:pt x="15635" y="23439"/>
                    <a:pt x="16066" y="23377"/>
                    <a:pt x="16500" y="23289"/>
                  </a:cubicBezTo>
                  <a:cubicBezTo>
                    <a:pt x="17014" y="23180"/>
                    <a:pt x="17516" y="22967"/>
                    <a:pt x="18005" y="22720"/>
                  </a:cubicBezTo>
                  <a:cubicBezTo>
                    <a:pt x="18240" y="22578"/>
                    <a:pt x="18482" y="22441"/>
                    <a:pt x="18692" y="22271"/>
                  </a:cubicBezTo>
                  <a:cubicBezTo>
                    <a:pt x="18908" y="22131"/>
                    <a:pt x="19133" y="21898"/>
                    <a:pt x="19331" y="21724"/>
                  </a:cubicBezTo>
                  <a:cubicBezTo>
                    <a:pt x="19717" y="21323"/>
                    <a:pt x="20061" y="20881"/>
                    <a:pt x="20324" y="20399"/>
                  </a:cubicBezTo>
                  <a:cubicBezTo>
                    <a:pt x="20574" y="19912"/>
                    <a:pt x="20785" y="19410"/>
                    <a:pt x="20895" y="18894"/>
                  </a:cubicBezTo>
                  <a:cubicBezTo>
                    <a:pt x="20998" y="18382"/>
                    <a:pt x="21067" y="17873"/>
                    <a:pt x="21039" y="17390"/>
                  </a:cubicBezTo>
                  <a:cubicBezTo>
                    <a:pt x="21044" y="17146"/>
                    <a:pt x="20999" y="16914"/>
                    <a:pt x="20979" y="16685"/>
                  </a:cubicBezTo>
                  <a:cubicBezTo>
                    <a:pt x="20946" y="16460"/>
                    <a:pt x="20895" y="16244"/>
                    <a:pt x="20849" y="16036"/>
                  </a:cubicBezTo>
                  <a:cubicBezTo>
                    <a:pt x="20783" y="15835"/>
                    <a:pt x="20731" y="15636"/>
                    <a:pt x="20660" y="15455"/>
                  </a:cubicBezTo>
                  <a:cubicBezTo>
                    <a:pt x="20584" y="15276"/>
                    <a:pt x="20523" y="15100"/>
                    <a:pt x="20445" y="14944"/>
                  </a:cubicBezTo>
                  <a:cubicBezTo>
                    <a:pt x="20364" y="14790"/>
                    <a:pt x="20288" y="14645"/>
                    <a:pt x="20217" y="14511"/>
                  </a:cubicBezTo>
                  <a:cubicBezTo>
                    <a:pt x="20134" y="14385"/>
                    <a:pt x="20058" y="14269"/>
                    <a:pt x="19988" y="14163"/>
                  </a:cubicBezTo>
                  <a:cubicBezTo>
                    <a:pt x="19857" y="13949"/>
                    <a:pt x="19715" y="13803"/>
                    <a:pt x="19635" y="13692"/>
                  </a:cubicBezTo>
                  <a:cubicBezTo>
                    <a:pt x="19551" y="13585"/>
                    <a:pt x="19505" y="13528"/>
                    <a:pt x="19505" y="13528"/>
                  </a:cubicBezTo>
                  <a:close/>
                  <a:moveTo>
                    <a:pt x="4298" y="0"/>
                  </a:moveTo>
                  <a:cubicBezTo>
                    <a:pt x="1925" y="0"/>
                    <a:pt x="0" y="1925"/>
                    <a:pt x="0" y="4298"/>
                  </a:cubicBezTo>
                  <a:cubicBezTo>
                    <a:pt x="0" y="6671"/>
                    <a:pt x="1925" y="8596"/>
                    <a:pt x="4298" y="8596"/>
                  </a:cubicBezTo>
                  <a:cubicBezTo>
                    <a:pt x="4918" y="8596"/>
                    <a:pt x="5507" y="8463"/>
                    <a:pt x="6038" y="8226"/>
                  </a:cubicBezTo>
                  <a:lnTo>
                    <a:pt x="10553" y="13847"/>
                  </a:lnTo>
                  <a:cubicBezTo>
                    <a:pt x="9632" y="14968"/>
                    <a:pt x="9078" y="16403"/>
                    <a:pt x="9078" y="17968"/>
                  </a:cubicBezTo>
                  <a:cubicBezTo>
                    <a:pt x="9078" y="21557"/>
                    <a:pt x="11986" y="24465"/>
                    <a:pt x="15574" y="24465"/>
                  </a:cubicBezTo>
                  <a:cubicBezTo>
                    <a:pt x="19161" y="24465"/>
                    <a:pt x="22069" y="21557"/>
                    <a:pt x="22069" y="17968"/>
                  </a:cubicBezTo>
                  <a:cubicBezTo>
                    <a:pt x="22069" y="16447"/>
                    <a:pt x="21545" y="15048"/>
                    <a:pt x="20667" y="13940"/>
                  </a:cubicBezTo>
                  <a:lnTo>
                    <a:pt x="25343" y="8319"/>
                  </a:lnTo>
                  <a:cubicBezTo>
                    <a:pt x="25812" y="8496"/>
                    <a:pt x="26319" y="8596"/>
                    <a:pt x="26849" y="8596"/>
                  </a:cubicBezTo>
                  <a:cubicBezTo>
                    <a:pt x="29222" y="8596"/>
                    <a:pt x="31147" y="6671"/>
                    <a:pt x="31147" y="4298"/>
                  </a:cubicBezTo>
                  <a:cubicBezTo>
                    <a:pt x="31147" y="1925"/>
                    <a:pt x="29222" y="0"/>
                    <a:pt x="26849" y="0"/>
                  </a:cubicBezTo>
                  <a:cubicBezTo>
                    <a:pt x="24475" y="0"/>
                    <a:pt x="22550" y="1925"/>
                    <a:pt x="22550" y="4298"/>
                  </a:cubicBezTo>
                  <a:cubicBezTo>
                    <a:pt x="22550" y="5340"/>
                    <a:pt x="22923" y="6296"/>
                    <a:pt x="23539" y="7038"/>
                  </a:cubicBezTo>
                  <a:lnTo>
                    <a:pt x="19024" y="12465"/>
                  </a:lnTo>
                  <a:cubicBezTo>
                    <a:pt x="18024" y="11837"/>
                    <a:pt x="16841" y="11473"/>
                    <a:pt x="15574" y="11473"/>
                  </a:cubicBezTo>
                  <a:cubicBezTo>
                    <a:pt x="14305" y="11473"/>
                    <a:pt x="13201" y="11813"/>
                    <a:pt x="12223" y="12403"/>
                  </a:cubicBezTo>
                  <a:lnTo>
                    <a:pt x="7757" y="6843"/>
                  </a:lnTo>
                  <a:cubicBezTo>
                    <a:pt x="8281" y="6130"/>
                    <a:pt x="8596" y="5252"/>
                    <a:pt x="8596" y="4298"/>
                  </a:cubicBezTo>
                  <a:cubicBezTo>
                    <a:pt x="8596" y="1925"/>
                    <a:pt x="6672" y="0"/>
                    <a:pt x="429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6" name="Audio 15">
            <a:extLst>
              <a:ext uri="{FF2B5EF4-FFF2-40B4-BE49-F238E27FC236}">
                <a16:creationId xmlns:a16="http://schemas.microsoft.com/office/drawing/2014/main" id="{72080269-E69C-BE15-6644-4A27F9A7DD4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15300" y="4114800"/>
            <a:ext cx="812800" cy="812800"/>
          </a:xfrm>
          <a:prstGeom prst="rect">
            <a:avLst/>
          </a:prstGeom>
        </p:spPr>
      </p:pic>
    </p:spTree>
    <p:extLst>
      <p:ext uri="{BB962C8B-B14F-4D97-AF65-F5344CB8AC3E}">
        <p14:creationId xmlns:p14="http://schemas.microsoft.com/office/powerpoint/2010/main" val="1829550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40052">
        <p15:prstTrans prst="fallOver"/>
      </p:transition>
    </mc:Choice>
    <mc:Fallback xmlns="">
      <p:transition spd="slow" advTm="400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EA16C4-1238-945C-0D3C-86DAEAD336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446788-3B0F-7320-AE6C-1D0B2E257A00}"/>
              </a:ext>
            </a:extLst>
          </p:cNvPr>
          <p:cNvSpPr>
            <a:spLocks noGrp="1"/>
          </p:cNvSpPr>
          <p:nvPr>
            <p:ph type="title"/>
          </p:nvPr>
        </p:nvSpPr>
        <p:spPr>
          <a:xfrm>
            <a:off x="1564326" y="387178"/>
            <a:ext cx="6015346" cy="572700"/>
          </a:xfrm>
        </p:spPr>
        <p:txBody>
          <a:bodyPr/>
          <a:lstStyle/>
          <a:p>
            <a:pPr algn="ctr"/>
            <a:r>
              <a:rPr lang="en-US" sz="4000" dirty="0">
                <a:solidFill>
                  <a:schemeClr val="accent3"/>
                </a:solidFill>
              </a:rPr>
              <a:t>Staging of </a:t>
            </a:r>
            <a:r>
              <a:rPr lang="en-US" sz="4000" dirty="0" err="1">
                <a:solidFill>
                  <a:schemeClr val="accent3"/>
                </a:solidFill>
              </a:rPr>
              <a:t>nhls</a:t>
            </a:r>
            <a:endParaRPr lang="en-US" sz="4000" dirty="0"/>
          </a:p>
        </p:txBody>
      </p:sp>
      <p:sp>
        <p:nvSpPr>
          <p:cNvPr id="3" name="Google Shape;498;p51">
            <a:extLst>
              <a:ext uri="{FF2B5EF4-FFF2-40B4-BE49-F238E27FC236}">
                <a16:creationId xmlns:a16="http://schemas.microsoft.com/office/drawing/2014/main" id="{23D14E59-38DC-42E6-1AFC-05013198AD54}"/>
              </a:ext>
            </a:extLst>
          </p:cNvPr>
          <p:cNvSpPr txBox="1">
            <a:spLocks/>
          </p:cNvSpPr>
          <p:nvPr/>
        </p:nvSpPr>
        <p:spPr>
          <a:xfrm flipH="1">
            <a:off x="8229600" y="4782319"/>
            <a:ext cx="914400" cy="41531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dirty="0"/>
              <a:t>[4]</a:t>
            </a:r>
          </a:p>
        </p:txBody>
      </p:sp>
      <p:pic>
        <p:nvPicPr>
          <p:cNvPr id="5" name="Picture 4">
            <a:extLst>
              <a:ext uri="{FF2B5EF4-FFF2-40B4-BE49-F238E27FC236}">
                <a16:creationId xmlns:a16="http://schemas.microsoft.com/office/drawing/2014/main" id="{578DB7E6-EF9D-8850-FE77-81622534FEC4}"/>
              </a:ext>
            </a:extLst>
          </p:cNvPr>
          <p:cNvPicPr>
            <a:picLocks noChangeAspect="1"/>
          </p:cNvPicPr>
          <p:nvPr/>
        </p:nvPicPr>
        <p:blipFill>
          <a:blip r:embed="rId5"/>
          <a:stretch>
            <a:fillRect/>
          </a:stretch>
        </p:blipFill>
        <p:spPr>
          <a:xfrm>
            <a:off x="1885950" y="1191289"/>
            <a:ext cx="5575314" cy="3809336"/>
          </a:xfrm>
          <a:prstGeom prst="rect">
            <a:avLst/>
          </a:prstGeom>
        </p:spPr>
      </p:pic>
      <p:pic>
        <p:nvPicPr>
          <p:cNvPr id="16" name="Audio 15">
            <a:extLst>
              <a:ext uri="{FF2B5EF4-FFF2-40B4-BE49-F238E27FC236}">
                <a16:creationId xmlns:a16="http://schemas.microsoft.com/office/drawing/2014/main" id="{91F7B2B8-3300-000D-7882-E46A82EF938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15300" y="4114800"/>
            <a:ext cx="812800" cy="812800"/>
          </a:xfrm>
          <a:prstGeom prst="rect">
            <a:avLst/>
          </a:prstGeom>
        </p:spPr>
      </p:pic>
    </p:spTree>
    <p:extLst>
      <p:ext uri="{BB962C8B-B14F-4D97-AF65-F5344CB8AC3E}">
        <p14:creationId xmlns:p14="http://schemas.microsoft.com/office/powerpoint/2010/main" val="26786960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50677">
        <p15:prstTrans prst="fallOver"/>
      </p:transition>
    </mc:Choice>
    <mc:Fallback xmlns="">
      <p:transition spd="slow" advTm="5067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2FFBA-6815-CA93-3D7B-2A007A15385A}"/>
              </a:ext>
            </a:extLst>
          </p:cNvPr>
          <p:cNvSpPr>
            <a:spLocks noGrp="1"/>
          </p:cNvSpPr>
          <p:nvPr>
            <p:ph type="title"/>
          </p:nvPr>
        </p:nvSpPr>
        <p:spPr/>
        <p:txBody>
          <a:bodyPr/>
          <a:lstStyle/>
          <a:p>
            <a:pPr algn="ctr"/>
            <a:r>
              <a:rPr lang="en-US" sz="4400"/>
              <a:t>TABLE OF CONTENTS</a:t>
            </a:r>
          </a:p>
        </p:txBody>
      </p:sp>
      <p:sp>
        <p:nvSpPr>
          <p:cNvPr id="4" name="Google Shape;221;p34">
            <a:extLst>
              <a:ext uri="{FF2B5EF4-FFF2-40B4-BE49-F238E27FC236}">
                <a16:creationId xmlns:a16="http://schemas.microsoft.com/office/drawing/2014/main" id="{270F5071-7F84-3563-8443-C24C72268F85}"/>
              </a:ext>
            </a:extLst>
          </p:cNvPr>
          <p:cNvSpPr txBox="1">
            <a:spLocks/>
          </p:cNvSpPr>
          <p:nvPr/>
        </p:nvSpPr>
        <p:spPr>
          <a:xfrm>
            <a:off x="3129600" y="2418582"/>
            <a:ext cx="2884800" cy="3570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CA" sz="2400">
                <a:solidFill>
                  <a:schemeClr val="dk1"/>
                </a:solidFill>
                <a:latin typeface="Bebas Neue"/>
              </a:rPr>
              <a:t>Cancer cells identification</a:t>
            </a:r>
          </a:p>
        </p:txBody>
      </p:sp>
      <p:sp>
        <p:nvSpPr>
          <p:cNvPr id="5" name="Google Shape;223;p34">
            <a:extLst>
              <a:ext uri="{FF2B5EF4-FFF2-40B4-BE49-F238E27FC236}">
                <a16:creationId xmlns:a16="http://schemas.microsoft.com/office/drawing/2014/main" id="{8D766E70-43EF-D30D-10B9-C5C93009F761}"/>
              </a:ext>
            </a:extLst>
          </p:cNvPr>
          <p:cNvSpPr txBox="1">
            <a:spLocks/>
          </p:cNvSpPr>
          <p:nvPr/>
        </p:nvSpPr>
        <p:spPr>
          <a:xfrm>
            <a:off x="61677" y="2418582"/>
            <a:ext cx="2884800" cy="3570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CA" sz="2400">
                <a:solidFill>
                  <a:schemeClr val="dk1"/>
                </a:solidFill>
                <a:latin typeface="Bebas Neue"/>
                <a:sym typeface="Bebas Neue"/>
              </a:rPr>
              <a:t>Introduction to IMMUNE SYSTEM?</a:t>
            </a:r>
            <a:endParaRPr lang="en-CA" sz="2400">
              <a:solidFill>
                <a:schemeClr val="dk1"/>
              </a:solidFill>
              <a:latin typeface="Bebas Neue"/>
            </a:endParaRPr>
          </a:p>
        </p:txBody>
      </p:sp>
      <p:sp>
        <p:nvSpPr>
          <p:cNvPr id="6" name="Google Shape;225;p34">
            <a:extLst>
              <a:ext uri="{FF2B5EF4-FFF2-40B4-BE49-F238E27FC236}">
                <a16:creationId xmlns:a16="http://schemas.microsoft.com/office/drawing/2014/main" id="{F0723922-3072-AC2B-9CD3-99501371F6AA}"/>
              </a:ext>
            </a:extLst>
          </p:cNvPr>
          <p:cNvSpPr txBox="1">
            <a:spLocks/>
          </p:cNvSpPr>
          <p:nvPr/>
        </p:nvSpPr>
        <p:spPr>
          <a:xfrm>
            <a:off x="61677" y="4180676"/>
            <a:ext cx="2884800" cy="3570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CA" sz="2400">
                <a:solidFill>
                  <a:schemeClr val="dk1"/>
                </a:solidFill>
                <a:latin typeface="Bebas Neue"/>
              </a:rPr>
              <a:t>Cancer types in immune system</a:t>
            </a:r>
          </a:p>
        </p:txBody>
      </p:sp>
      <p:sp>
        <p:nvSpPr>
          <p:cNvPr id="7" name="Google Shape;227;p34">
            <a:extLst>
              <a:ext uri="{FF2B5EF4-FFF2-40B4-BE49-F238E27FC236}">
                <a16:creationId xmlns:a16="http://schemas.microsoft.com/office/drawing/2014/main" id="{AB8D2B76-8FA7-2EE1-A47B-116D5B2E9151}"/>
              </a:ext>
            </a:extLst>
          </p:cNvPr>
          <p:cNvSpPr txBox="1">
            <a:spLocks/>
          </p:cNvSpPr>
          <p:nvPr/>
        </p:nvSpPr>
        <p:spPr>
          <a:xfrm>
            <a:off x="6134757" y="2419583"/>
            <a:ext cx="2884800" cy="3570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CA" sz="2400">
                <a:solidFill>
                  <a:schemeClr val="dk1"/>
                </a:solidFill>
                <a:latin typeface="Bebas Neue"/>
              </a:rPr>
              <a:t>Immune system mechanism in detection</a:t>
            </a:r>
          </a:p>
        </p:txBody>
      </p:sp>
      <p:sp>
        <p:nvSpPr>
          <p:cNvPr id="8" name="Google Shape;229;p34">
            <a:extLst>
              <a:ext uri="{FF2B5EF4-FFF2-40B4-BE49-F238E27FC236}">
                <a16:creationId xmlns:a16="http://schemas.microsoft.com/office/drawing/2014/main" id="{B8A16290-C023-38F0-3EB5-A4BA4D0C9D28}"/>
              </a:ext>
            </a:extLst>
          </p:cNvPr>
          <p:cNvSpPr txBox="1">
            <a:spLocks/>
          </p:cNvSpPr>
          <p:nvPr/>
        </p:nvSpPr>
        <p:spPr>
          <a:xfrm>
            <a:off x="984477" y="1575236"/>
            <a:ext cx="1039200" cy="6675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 sz="5000">
                <a:solidFill>
                  <a:schemeClr val="dk1"/>
                </a:solidFill>
                <a:latin typeface="Bebas Neue"/>
              </a:rPr>
              <a:t>01</a:t>
            </a:r>
          </a:p>
        </p:txBody>
      </p:sp>
      <p:sp>
        <p:nvSpPr>
          <p:cNvPr id="9" name="Google Shape;230;p34">
            <a:extLst>
              <a:ext uri="{FF2B5EF4-FFF2-40B4-BE49-F238E27FC236}">
                <a16:creationId xmlns:a16="http://schemas.microsoft.com/office/drawing/2014/main" id="{48273289-A96F-7EF4-7FFB-30ADE1167F84}"/>
              </a:ext>
            </a:extLst>
          </p:cNvPr>
          <p:cNvSpPr txBox="1">
            <a:spLocks/>
          </p:cNvSpPr>
          <p:nvPr/>
        </p:nvSpPr>
        <p:spPr>
          <a:xfrm>
            <a:off x="4052400" y="1575236"/>
            <a:ext cx="1039200" cy="6675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chemeClr val="dk1"/>
              </a:buClr>
              <a:buSzPts val="4000"/>
            </a:pPr>
            <a:r>
              <a:rPr lang="en" sz="5000">
                <a:solidFill>
                  <a:schemeClr val="dk1"/>
                </a:solidFill>
                <a:latin typeface="Bebas Neue"/>
              </a:rPr>
              <a:t>02</a:t>
            </a:r>
          </a:p>
        </p:txBody>
      </p:sp>
      <p:sp>
        <p:nvSpPr>
          <p:cNvPr id="10" name="Google Shape;231;p34">
            <a:extLst>
              <a:ext uri="{FF2B5EF4-FFF2-40B4-BE49-F238E27FC236}">
                <a16:creationId xmlns:a16="http://schemas.microsoft.com/office/drawing/2014/main" id="{D7DF4808-93DC-F643-6B7B-F4F50278D47F}"/>
              </a:ext>
            </a:extLst>
          </p:cNvPr>
          <p:cNvSpPr txBox="1">
            <a:spLocks/>
          </p:cNvSpPr>
          <p:nvPr/>
        </p:nvSpPr>
        <p:spPr>
          <a:xfrm>
            <a:off x="984477" y="3260023"/>
            <a:ext cx="1039200" cy="6675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 sz="5000">
                <a:solidFill>
                  <a:schemeClr val="dk1"/>
                </a:solidFill>
                <a:latin typeface="Bebas Neue"/>
              </a:rPr>
              <a:t>04</a:t>
            </a:r>
          </a:p>
        </p:txBody>
      </p:sp>
      <p:sp>
        <p:nvSpPr>
          <p:cNvPr id="11" name="Google Shape;232;p34">
            <a:extLst>
              <a:ext uri="{FF2B5EF4-FFF2-40B4-BE49-F238E27FC236}">
                <a16:creationId xmlns:a16="http://schemas.microsoft.com/office/drawing/2014/main" id="{D4067D10-CC91-689F-67DF-98347F0F6FB2}"/>
              </a:ext>
            </a:extLst>
          </p:cNvPr>
          <p:cNvSpPr txBox="1">
            <a:spLocks/>
          </p:cNvSpPr>
          <p:nvPr/>
        </p:nvSpPr>
        <p:spPr>
          <a:xfrm>
            <a:off x="7057557" y="1575236"/>
            <a:ext cx="1039200" cy="6675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chemeClr val="dk1"/>
              </a:buClr>
              <a:buSzPts val="4000"/>
            </a:pPr>
            <a:r>
              <a:rPr lang="en" sz="5000">
                <a:solidFill>
                  <a:schemeClr val="dk1"/>
                </a:solidFill>
                <a:latin typeface="Bebas Neue"/>
                <a:sym typeface="Bebas Neue"/>
              </a:rPr>
              <a:t>03</a:t>
            </a:r>
          </a:p>
        </p:txBody>
      </p:sp>
      <p:sp>
        <p:nvSpPr>
          <p:cNvPr id="13" name="Google Shape;227;p34">
            <a:extLst>
              <a:ext uri="{FF2B5EF4-FFF2-40B4-BE49-F238E27FC236}">
                <a16:creationId xmlns:a16="http://schemas.microsoft.com/office/drawing/2014/main" id="{24082FB7-BF65-3BDC-F959-E1269C6EA3B0}"/>
              </a:ext>
            </a:extLst>
          </p:cNvPr>
          <p:cNvSpPr txBox="1">
            <a:spLocks/>
          </p:cNvSpPr>
          <p:nvPr/>
        </p:nvSpPr>
        <p:spPr>
          <a:xfrm>
            <a:off x="3129600" y="4003532"/>
            <a:ext cx="2884800" cy="357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1"/>
              </a:buClr>
              <a:buSzPts val="2100"/>
              <a:buFont typeface="Bebas Neue"/>
              <a:buNone/>
              <a:defRPr sz="2700" b="0" i="0" u="none" strike="noStrike" cap="none">
                <a:solidFill>
                  <a:schemeClr val="dk1"/>
                </a:solidFill>
                <a:latin typeface="Bebas Neue"/>
                <a:ea typeface="Bebas Neue"/>
                <a:cs typeface="Bebas Neue"/>
                <a:sym typeface="Bebas Neue"/>
              </a:defRPr>
            </a:lvl1pPr>
            <a:lvl2pPr marL="914400" marR="0" lvl="1" indent="-317500" algn="ctr" rtl="0">
              <a:lnSpc>
                <a:spcPct val="115000"/>
              </a:lnSpc>
              <a:spcBef>
                <a:spcPts val="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2pPr>
            <a:lvl3pPr marL="1371600" marR="0" lvl="2"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3pPr>
            <a:lvl4pPr marL="1828800" marR="0" lvl="3"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4pPr>
            <a:lvl5pPr marL="2286000" marR="0" lvl="4"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5pPr>
            <a:lvl6pPr marL="2743200" marR="0" lvl="5"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6pPr>
            <a:lvl7pPr marL="3200400" marR="0" lvl="6"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7pPr>
            <a:lvl8pPr marL="3657600" marR="0" lvl="7"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8pPr>
            <a:lvl9pPr marL="4114800" marR="0" lvl="8" indent="-317500" algn="ctr" rtl="0">
              <a:lnSpc>
                <a:spcPct val="115000"/>
              </a:lnSpc>
              <a:spcBef>
                <a:spcPts val="1600"/>
              </a:spcBef>
              <a:spcAft>
                <a:spcPts val="160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9pPr>
          </a:lstStyle>
          <a:p>
            <a:pPr marL="0" indent="0"/>
            <a:r>
              <a:rPr lang="en-CA" sz="2400"/>
              <a:t>Symptoms &amp; treatment</a:t>
            </a:r>
          </a:p>
        </p:txBody>
      </p:sp>
      <p:sp>
        <p:nvSpPr>
          <p:cNvPr id="14" name="Google Shape;230;p34">
            <a:extLst>
              <a:ext uri="{FF2B5EF4-FFF2-40B4-BE49-F238E27FC236}">
                <a16:creationId xmlns:a16="http://schemas.microsoft.com/office/drawing/2014/main" id="{2BFD6FED-F95E-870A-76D1-B94F7D5FDE15}"/>
              </a:ext>
            </a:extLst>
          </p:cNvPr>
          <p:cNvSpPr txBox="1">
            <a:spLocks/>
          </p:cNvSpPr>
          <p:nvPr/>
        </p:nvSpPr>
        <p:spPr>
          <a:xfrm>
            <a:off x="4052400" y="3265722"/>
            <a:ext cx="1039200" cy="667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000"/>
              <a:buFont typeface="Bebas Neue"/>
              <a:buNone/>
              <a:defRPr sz="5000" b="0" i="0" u="none" strike="noStrike" cap="none">
                <a:solidFill>
                  <a:schemeClr val="dk1"/>
                </a:solidFill>
                <a:latin typeface="Bebas Neue"/>
                <a:ea typeface="Bebas Neue"/>
                <a:cs typeface="Bebas Neue"/>
                <a:sym typeface="Bebas Neue"/>
              </a:defRPr>
            </a:lvl1pPr>
            <a:lvl2pPr marR="0" lvl="1"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2pPr>
            <a:lvl3pPr marR="0" lvl="2"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3pPr>
            <a:lvl4pPr marR="0" lvl="3"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4pPr>
            <a:lvl5pPr marR="0" lvl="4"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5pPr>
            <a:lvl6pPr marR="0" lvl="5"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6pPr>
            <a:lvl7pPr marR="0" lvl="6"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7pPr>
            <a:lvl8pPr marR="0" lvl="7"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8pPr>
            <a:lvl9pPr marR="0" lvl="8"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9pPr>
          </a:lstStyle>
          <a:p>
            <a:r>
              <a:rPr lang="en"/>
              <a:t>05</a:t>
            </a:r>
          </a:p>
        </p:txBody>
      </p:sp>
      <p:sp>
        <p:nvSpPr>
          <p:cNvPr id="3" name="Google Shape;230;p34">
            <a:extLst>
              <a:ext uri="{FF2B5EF4-FFF2-40B4-BE49-F238E27FC236}">
                <a16:creationId xmlns:a16="http://schemas.microsoft.com/office/drawing/2014/main" id="{6395D630-E6E5-274A-20DA-BD17D0AAE4A2}"/>
              </a:ext>
            </a:extLst>
          </p:cNvPr>
          <p:cNvSpPr txBox="1">
            <a:spLocks/>
          </p:cNvSpPr>
          <p:nvPr/>
        </p:nvSpPr>
        <p:spPr>
          <a:xfrm>
            <a:off x="7063765" y="3265722"/>
            <a:ext cx="1039200" cy="667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000"/>
              <a:buFont typeface="Bebas Neue"/>
              <a:buNone/>
              <a:defRPr sz="5000" b="0" i="0" u="none" strike="noStrike" cap="none">
                <a:solidFill>
                  <a:schemeClr val="dk1"/>
                </a:solidFill>
                <a:latin typeface="Bebas Neue"/>
                <a:ea typeface="Bebas Neue"/>
                <a:cs typeface="Bebas Neue"/>
                <a:sym typeface="Bebas Neue"/>
              </a:defRPr>
            </a:lvl1pPr>
            <a:lvl2pPr marR="0" lvl="1"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2pPr>
            <a:lvl3pPr marR="0" lvl="2"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3pPr>
            <a:lvl4pPr marR="0" lvl="3"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4pPr>
            <a:lvl5pPr marR="0" lvl="4"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5pPr>
            <a:lvl6pPr marR="0" lvl="5"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6pPr>
            <a:lvl7pPr marR="0" lvl="6"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7pPr>
            <a:lvl8pPr marR="0" lvl="7"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8pPr>
            <a:lvl9pPr marR="0" lvl="8"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9pPr>
          </a:lstStyle>
          <a:p>
            <a:r>
              <a:rPr lang="en"/>
              <a:t>06</a:t>
            </a:r>
          </a:p>
        </p:txBody>
      </p:sp>
      <p:sp>
        <p:nvSpPr>
          <p:cNvPr id="15" name="Google Shape;227;p34">
            <a:extLst>
              <a:ext uri="{FF2B5EF4-FFF2-40B4-BE49-F238E27FC236}">
                <a16:creationId xmlns:a16="http://schemas.microsoft.com/office/drawing/2014/main" id="{600C6954-7080-6FC4-7CA7-38F9887A3FBA}"/>
              </a:ext>
            </a:extLst>
          </p:cNvPr>
          <p:cNvSpPr txBox="1">
            <a:spLocks/>
          </p:cNvSpPr>
          <p:nvPr/>
        </p:nvSpPr>
        <p:spPr>
          <a:xfrm>
            <a:off x="6140965" y="4003532"/>
            <a:ext cx="2884800" cy="357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1"/>
              </a:buClr>
              <a:buSzPts val="2100"/>
              <a:buFont typeface="Bebas Neue"/>
              <a:buNone/>
              <a:defRPr sz="2700" b="0" i="0" u="none" strike="noStrike" cap="none">
                <a:solidFill>
                  <a:schemeClr val="dk1"/>
                </a:solidFill>
                <a:latin typeface="Bebas Neue"/>
                <a:ea typeface="Bebas Neue"/>
                <a:cs typeface="Bebas Neue"/>
                <a:sym typeface="Bebas Neue"/>
              </a:defRPr>
            </a:lvl1pPr>
            <a:lvl2pPr marL="914400" marR="0" lvl="1" indent="-317500" algn="ctr" rtl="0">
              <a:lnSpc>
                <a:spcPct val="115000"/>
              </a:lnSpc>
              <a:spcBef>
                <a:spcPts val="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2pPr>
            <a:lvl3pPr marL="1371600" marR="0" lvl="2"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3pPr>
            <a:lvl4pPr marL="1828800" marR="0" lvl="3"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4pPr>
            <a:lvl5pPr marL="2286000" marR="0" lvl="4"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5pPr>
            <a:lvl6pPr marL="2743200" marR="0" lvl="5"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6pPr>
            <a:lvl7pPr marL="3200400" marR="0" lvl="6"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7pPr>
            <a:lvl8pPr marL="3657600" marR="0" lvl="7"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8pPr>
            <a:lvl9pPr marL="4114800" marR="0" lvl="8" indent="-317500" algn="ctr" rtl="0">
              <a:lnSpc>
                <a:spcPct val="115000"/>
              </a:lnSpc>
              <a:spcBef>
                <a:spcPts val="1600"/>
              </a:spcBef>
              <a:spcAft>
                <a:spcPts val="160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9pPr>
          </a:lstStyle>
          <a:p>
            <a:pPr marL="0" indent="0"/>
            <a:r>
              <a:rPr lang="en-CA" sz="2400"/>
              <a:t>Summary</a:t>
            </a:r>
            <a:endParaRPr lang="en-US" sz="2400"/>
          </a:p>
        </p:txBody>
      </p:sp>
    </p:spTree>
    <p:extLst>
      <p:ext uri="{BB962C8B-B14F-4D97-AF65-F5344CB8AC3E}">
        <p14:creationId xmlns:p14="http://schemas.microsoft.com/office/powerpoint/2010/main" val="91348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SYMPTOMS</a:t>
            </a:r>
            <a:endParaRPr/>
          </a:p>
        </p:txBody>
      </p:sp>
      <p:sp>
        <p:nvSpPr>
          <p:cNvPr id="244" name="Google Shape;244;p36"/>
          <p:cNvSpPr txBox="1">
            <a:spLocks noGrp="1"/>
          </p:cNvSpPr>
          <p:nvPr>
            <p:ph type="title" idx="2"/>
          </p:nvPr>
        </p:nvSpPr>
        <p:spPr>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05</a:t>
            </a:r>
            <a:endParaRPr dirty="0"/>
          </a:p>
        </p:txBody>
      </p:sp>
      <p:sp>
        <p:nvSpPr>
          <p:cNvPr id="245" name="Google Shape;245;p36"/>
          <p:cNvSpPr txBox="1">
            <a:spLocks noGrp="1"/>
          </p:cNvSpPr>
          <p:nvPr>
            <p:ph type="subTitle" idx="1"/>
          </p:nvPr>
        </p:nvSpPr>
        <p:spPr>
          <a:xfrm>
            <a:off x="2805087" y="3396788"/>
            <a:ext cx="3533825" cy="380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Morphology and Markers</a:t>
            </a:r>
            <a:endParaRPr/>
          </a:p>
        </p:txBody>
      </p:sp>
      <p:pic>
        <p:nvPicPr>
          <p:cNvPr id="4" name="Recorded Sound">
            <a:hlinkClick r:id="" action="ppaction://media"/>
            <a:extLst>
              <a:ext uri="{FF2B5EF4-FFF2-40B4-BE49-F238E27FC236}">
                <a16:creationId xmlns:a16="http://schemas.microsoft.com/office/drawing/2014/main" id="{521D66F2-C7E7-D198-7A21-959B4487DBB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93769" y="4416592"/>
            <a:ext cx="609600" cy="609600"/>
          </a:xfrm>
          <a:prstGeom prst="rect">
            <a:avLst/>
          </a:prstGeom>
        </p:spPr>
      </p:pic>
    </p:spTree>
    <p:extLst>
      <p:ext uri="{BB962C8B-B14F-4D97-AF65-F5344CB8AC3E}">
        <p14:creationId xmlns:p14="http://schemas.microsoft.com/office/powerpoint/2010/main" val="1590981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568">
        <p15:prstTrans prst="curtains"/>
      </p:transition>
    </mc:Choice>
    <mc:Fallback xmlns="">
      <p:transition spd="slow" advTm="256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8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FD66F-4B5D-29CE-2AC9-5F0B26823FCE}"/>
              </a:ext>
            </a:extLst>
          </p:cNvPr>
          <p:cNvSpPr>
            <a:spLocks noGrp="1"/>
          </p:cNvSpPr>
          <p:nvPr>
            <p:ph type="title"/>
          </p:nvPr>
        </p:nvSpPr>
        <p:spPr/>
        <p:txBody>
          <a:bodyPr/>
          <a:lstStyle/>
          <a:p>
            <a:pPr algn="ctr"/>
            <a:r>
              <a:rPr lang="en-US" sz="4400"/>
              <a:t>Symptoms of Hodgkin Lymphoma</a:t>
            </a:r>
          </a:p>
        </p:txBody>
      </p:sp>
      <p:sp>
        <p:nvSpPr>
          <p:cNvPr id="4" name="TextBox 3">
            <a:extLst>
              <a:ext uri="{FF2B5EF4-FFF2-40B4-BE49-F238E27FC236}">
                <a16:creationId xmlns:a16="http://schemas.microsoft.com/office/drawing/2014/main" id="{928D5015-75A8-3FF7-0CCA-215E2FD6F896}"/>
              </a:ext>
            </a:extLst>
          </p:cNvPr>
          <p:cNvSpPr txBox="1"/>
          <p:nvPr/>
        </p:nvSpPr>
        <p:spPr>
          <a:xfrm>
            <a:off x="1027020" y="1690219"/>
            <a:ext cx="3039543" cy="507831"/>
          </a:xfrm>
          <a:prstGeom prst="rect">
            <a:avLst/>
          </a:prstGeom>
          <a:noFill/>
        </p:spPr>
        <p:txBody>
          <a:bodyPr wrap="square" rtlCol="0">
            <a:spAutoFit/>
          </a:bodyPr>
          <a:lstStyle/>
          <a:p>
            <a:pPr algn="ctr"/>
            <a:r>
              <a:rPr lang="en-US" sz="2700">
                <a:solidFill>
                  <a:schemeClr val="dk1"/>
                </a:solidFill>
                <a:latin typeface="Bebas Neue"/>
                <a:sym typeface="Bebas Neue"/>
              </a:rPr>
              <a:t>Pattern of Growth</a:t>
            </a:r>
          </a:p>
        </p:txBody>
      </p:sp>
      <p:sp>
        <p:nvSpPr>
          <p:cNvPr id="5" name="TextBox 4">
            <a:extLst>
              <a:ext uri="{FF2B5EF4-FFF2-40B4-BE49-F238E27FC236}">
                <a16:creationId xmlns:a16="http://schemas.microsoft.com/office/drawing/2014/main" id="{F354746E-8F7C-29AD-CE7B-7DBEF7D1D4D6}"/>
              </a:ext>
            </a:extLst>
          </p:cNvPr>
          <p:cNvSpPr txBox="1"/>
          <p:nvPr/>
        </p:nvSpPr>
        <p:spPr>
          <a:xfrm>
            <a:off x="1027020" y="2198051"/>
            <a:ext cx="3039544" cy="1077218"/>
          </a:xfrm>
          <a:prstGeom prst="rect">
            <a:avLst/>
          </a:prstGeom>
          <a:noFill/>
        </p:spPr>
        <p:txBody>
          <a:bodyPr wrap="square" rtlCol="0">
            <a:spAutoFit/>
          </a:bodyPr>
          <a:lstStyle/>
          <a:p>
            <a:pPr algn="ctr"/>
            <a:r>
              <a:rPr lang="en-US" sz="1600">
                <a:latin typeface="Poppins" pitchFamily="2" charset="77"/>
                <a:cs typeface="Poppins" pitchFamily="2" charset="77"/>
              </a:rPr>
              <a:t>Emergence of a painless, swollen lymph node. Appearance has no known cause.</a:t>
            </a:r>
          </a:p>
        </p:txBody>
      </p:sp>
      <p:sp>
        <p:nvSpPr>
          <p:cNvPr id="6" name="TextBox 5">
            <a:extLst>
              <a:ext uri="{FF2B5EF4-FFF2-40B4-BE49-F238E27FC236}">
                <a16:creationId xmlns:a16="http://schemas.microsoft.com/office/drawing/2014/main" id="{3D3A2213-2B82-6EB3-A89E-9AA2CD66F4AA}"/>
              </a:ext>
            </a:extLst>
          </p:cNvPr>
          <p:cNvSpPr txBox="1"/>
          <p:nvPr/>
        </p:nvSpPr>
        <p:spPr>
          <a:xfrm>
            <a:off x="4578613" y="1690219"/>
            <a:ext cx="3872968" cy="507831"/>
          </a:xfrm>
          <a:prstGeom prst="rect">
            <a:avLst/>
          </a:prstGeom>
          <a:noFill/>
        </p:spPr>
        <p:txBody>
          <a:bodyPr wrap="square" rtlCol="0">
            <a:spAutoFit/>
          </a:bodyPr>
          <a:lstStyle/>
          <a:p>
            <a:pPr algn="ctr"/>
            <a:r>
              <a:rPr lang="en-US" sz="2700">
                <a:solidFill>
                  <a:schemeClr val="dk1"/>
                </a:solidFill>
                <a:latin typeface="Bebas Neue"/>
              </a:rPr>
              <a:t>Cytological features</a:t>
            </a:r>
          </a:p>
        </p:txBody>
      </p:sp>
      <p:sp>
        <p:nvSpPr>
          <p:cNvPr id="7" name="TextBox 6">
            <a:extLst>
              <a:ext uri="{FF2B5EF4-FFF2-40B4-BE49-F238E27FC236}">
                <a16:creationId xmlns:a16="http://schemas.microsoft.com/office/drawing/2014/main" id="{AFCEA513-1865-06FB-E9B5-1668B7C380C4}"/>
              </a:ext>
            </a:extLst>
          </p:cNvPr>
          <p:cNvSpPr txBox="1"/>
          <p:nvPr/>
        </p:nvSpPr>
        <p:spPr>
          <a:xfrm>
            <a:off x="4733820" y="2156251"/>
            <a:ext cx="3562554" cy="830997"/>
          </a:xfrm>
          <a:prstGeom prst="rect">
            <a:avLst/>
          </a:prstGeom>
          <a:noFill/>
        </p:spPr>
        <p:txBody>
          <a:bodyPr wrap="square" rtlCol="0">
            <a:spAutoFit/>
          </a:bodyPr>
          <a:lstStyle/>
          <a:p>
            <a:pPr algn="ctr"/>
            <a:r>
              <a:rPr lang="en-US" sz="1600">
                <a:solidFill>
                  <a:srgbClr val="1F1F1F"/>
                </a:solidFill>
                <a:latin typeface="Poppins" panose="00000500000000000000" pitchFamily="2" charset="0"/>
                <a:cs typeface="Poppins" panose="00000500000000000000" pitchFamily="2" charset="0"/>
              </a:rPr>
              <a:t>O</a:t>
            </a:r>
            <a:r>
              <a:rPr lang="en-US" sz="1600" b="0" i="0">
                <a:solidFill>
                  <a:srgbClr val="1F1F1F"/>
                </a:solidFill>
                <a:effectLst/>
                <a:latin typeface="Poppins" panose="00000500000000000000" pitchFamily="2" charset="0"/>
                <a:cs typeface="Poppins" panose="00000500000000000000" pitchFamily="2" charset="0"/>
              </a:rPr>
              <a:t>val to occasionally multilobate nuclei, banding of fibrosis and thickened lymph node capsule</a:t>
            </a:r>
            <a:endParaRPr lang="en-US" sz="1600">
              <a:latin typeface="Poppins" panose="00000500000000000000" pitchFamily="2" charset="0"/>
              <a:cs typeface="Poppins" panose="00000500000000000000" pitchFamily="2" charset="0"/>
            </a:endParaRPr>
          </a:p>
        </p:txBody>
      </p:sp>
      <p:sp>
        <p:nvSpPr>
          <p:cNvPr id="8" name="TextBox 7">
            <a:extLst>
              <a:ext uri="{FF2B5EF4-FFF2-40B4-BE49-F238E27FC236}">
                <a16:creationId xmlns:a16="http://schemas.microsoft.com/office/drawing/2014/main" id="{C7593C50-F52E-44A4-FA1B-DE5DBD3EF6BD}"/>
              </a:ext>
            </a:extLst>
          </p:cNvPr>
          <p:cNvSpPr txBox="1"/>
          <p:nvPr/>
        </p:nvSpPr>
        <p:spPr>
          <a:xfrm>
            <a:off x="1027020" y="3322156"/>
            <a:ext cx="3039543" cy="507831"/>
          </a:xfrm>
          <a:prstGeom prst="rect">
            <a:avLst/>
          </a:prstGeom>
          <a:noFill/>
        </p:spPr>
        <p:txBody>
          <a:bodyPr wrap="square" rtlCol="0">
            <a:spAutoFit/>
          </a:bodyPr>
          <a:lstStyle/>
          <a:p>
            <a:pPr algn="ctr"/>
            <a:r>
              <a:rPr lang="en-US" sz="2700">
                <a:solidFill>
                  <a:schemeClr val="dk1"/>
                </a:solidFill>
                <a:latin typeface="Bebas Neue"/>
              </a:rPr>
              <a:t>Proliferative Activity</a:t>
            </a:r>
          </a:p>
        </p:txBody>
      </p:sp>
      <p:sp>
        <p:nvSpPr>
          <p:cNvPr id="9" name="TextBox 8">
            <a:extLst>
              <a:ext uri="{FF2B5EF4-FFF2-40B4-BE49-F238E27FC236}">
                <a16:creationId xmlns:a16="http://schemas.microsoft.com/office/drawing/2014/main" id="{C130478B-683F-5CBD-70A2-9E8A7A2A1837}"/>
              </a:ext>
            </a:extLst>
          </p:cNvPr>
          <p:cNvSpPr txBox="1"/>
          <p:nvPr/>
        </p:nvSpPr>
        <p:spPr>
          <a:xfrm>
            <a:off x="640154" y="3829986"/>
            <a:ext cx="3821127" cy="830997"/>
          </a:xfrm>
          <a:prstGeom prst="rect">
            <a:avLst/>
          </a:prstGeom>
          <a:noFill/>
        </p:spPr>
        <p:txBody>
          <a:bodyPr wrap="square" rtlCol="0">
            <a:spAutoFit/>
          </a:bodyPr>
          <a:lstStyle/>
          <a:p>
            <a:pPr algn="ctr"/>
            <a:r>
              <a:rPr lang="en-US" sz="1600">
                <a:latin typeface="Poppins" pitchFamily="2" charset="77"/>
                <a:cs typeface="Poppins" pitchFamily="2" charset="77"/>
              </a:rPr>
              <a:t>Spread of swelling to nearby lymph nodes, spleen, liver, and</a:t>
            </a:r>
            <a:r>
              <a:rPr lang="en-CA" sz="1600">
                <a:latin typeface="Poppins" pitchFamily="2" charset="77"/>
                <a:cs typeface="Poppins" pitchFamily="2" charset="77"/>
              </a:rPr>
              <a:t>/or</a:t>
            </a:r>
            <a:r>
              <a:rPr lang="en-US" sz="1600">
                <a:latin typeface="Poppins" pitchFamily="2" charset="77"/>
                <a:cs typeface="Poppins" pitchFamily="2" charset="77"/>
              </a:rPr>
              <a:t> bone marrow</a:t>
            </a:r>
          </a:p>
        </p:txBody>
      </p:sp>
      <p:sp>
        <p:nvSpPr>
          <p:cNvPr id="10" name="TextBox 9">
            <a:extLst>
              <a:ext uri="{FF2B5EF4-FFF2-40B4-BE49-F238E27FC236}">
                <a16:creationId xmlns:a16="http://schemas.microsoft.com/office/drawing/2014/main" id="{92F561E3-DE75-E7F5-EF4B-00D5DAEC9832}"/>
              </a:ext>
            </a:extLst>
          </p:cNvPr>
          <p:cNvSpPr txBox="1"/>
          <p:nvPr/>
        </p:nvSpPr>
        <p:spPr>
          <a:xfrm>
            <a:off x="5345307" y="3322156"/>
            <a:ext cx="2339580" cy="507831"/>
          </a:xfrm>
          <a:prstGeom prst="rect">
            <a:avLst/>
          </a:prstGeom>
          <a:noFill/>
        </p:spPr>
        <p:txBody>
          <a:bodyPr wrap="square" rtlCol="0">
            <a:spAutoFit/>
          </a:bodyPr>
          <a:lstStyle/>
          <a:p>
            <a:pPr algn="ctr"/>
            <a:r>
              <a:rPr lang="en-US" sz="2700">
                <a:solidFill>
                  <a:schemeClr val="dk1"/>
                </a:solidFill>
                <a:latin typeface="Bebas Neue"/>
              </a:rPr>
              <a:t>Other</a:t>
            </a:r>
          </a:p>
        </p:txBody>
      </p:sp>
      <p:sp>
        <p:nvSpPr>
          <p:cNvPr id="11" name="TextBox 10">
            <a:extLst>
              <a:ext uri="{FF2B5EF4-FFF2-40B4-BE49-F238E27FC236}">
                <a16:creationId xmlns:a16="http://schemas.microsoft.com/office/drawing/2014/main" id="{53BEE684-9B70-96F7-CC9D-A40D4697C0B4}"/>
              </a:ext>
            </a:extLst>
          </p:cNvPr>
          <p:cNvSpPr txBox="1"/>
          <p:nvPr/>
        </p:nvSpPr>
        <p:spPr>
          <a:xfrm>
            <a:off x="4906600" y="3829986"/>
            <a:ext cx="3216993" cy="830997"/>
          </a:xfrm>
          <a:prstGeom prst="rect">
            <a:avLst/>
          </a:prstGeom>
          <a:noFill/>
        </p:spPr>
        <p:txBody>
          <a:bodyPr wrap="square" rtlCol="0">
            <a:spAutoFit/>
          </a:bodyPr>
          <a:lstStyle/>
          <a:p>
            <a:pPr algn="ctr"/>
            <a:r>
              <a:rPr lang="en-US" sz="1600">
                <a:latin typeface="Poppins" pitchFamily="2" charset="77"/>
                <a:cs typeface="Poppins" pitchFamily="2" charset="77"/>
              </a:rPr>
              <a:t>Fatigue, fever, chills, itching, loss of appetite, unexplained weight loss</a:t>
            </a:r>
          </a:p>
        </p:txBody>
      </p:sp>
      <p:grpSp>
        <p:nvGrpSpPr>
          <p:cNvPr id="20" name="Google Shape;620;p43">
            <a:extLst>
              <a:ext uri="{FF2B5EF4-FFF2-40B4-BE49-F238E27FC236}">
                <a16:creationId xmlns:a16="http://schemas.microsoft.com/office/drawing/2014/main" id="{50B4C7C6-C552-B7FE-A342-65F298845F03}"/>
              </a:ext>
            </a:extLst>
          </p:cNvPr>
          <p:cNvGrpSpPr/>
          <p:nvPr/>
        </p:nvGrpSpPr>
        <p:grpSpPr>
          <a:xfrm>
            <a:off x="346613" y="2285657"/>
            <a:ext cx="605731" cy="475783"/>
            <a:chOff x="2647850" y="-709425"/>
            <a:chExt cx="778675" cy="611625"/>
          </a:xfrm>
        </p:grpSpPr>
        <p:sp>
          <p:nvSpPr>
            <p:cNvPr id="21" name="Google Shape;621;p43">
              <a:extLst>
                <a:ext uri="{FF2B5EF4-FFF2-40B4-BE49-F238E27FC236}">
                  <a16:creationId xmlns:a16="http://schemas.microsoft.com/office/drawing/2014/main" id="{6161617F-68BE-1EF0-1F91-B856DE27B3AF}"/>
                </a:ext>
              </a:extLst>
            </p:cNvPr>
            <p:cNvSpPr/>
            <p:nvPr/>
          </p:nvSpPr>
          <p:spPr>
            <a:xfrm>
              <a:off x="2647850" y="-709400"/>
              <a:ext cx="778675" cy="611575"/>
            </a:xfrm>
            <a:custGeom>
              <a:avLst/>
              <a:gdLst/>
              <a:ahLst/>
              <a:cxnLst/>
              <a:rect l="l" t="t" r="r" b="b"/>
              <a:pathLst>
                <a:path w="31147" h="24463" extrusionOk="0">
                  <a:moveTo>
                    <a:pt x="4298" y="0"/>
                  </a:moveTo>
                  <a:cubicBezTo>
                    <a:pt x="1924" y="0"/>
                    <a:pt x="0" y="1925"/>
                    <a:pt x="0" y="4298"/>
                  </a:cubicBezTo>
                  <a:cubicBezTo>
                    <a:pt x="0" y="6671"/>
                    <a:pt x="1925" y="8596"/>
                    <a:pt x="4298" y="8596"/>
                  </a:cubicBezTo>
                  <a:cubicBezTo>
                    <a:pt x="4918" y="8596"/>
                    <a:pt x="5507" y="8461"/>
                    <a:pt x="6038" y="8226"/>
                  </a:cubicBezTo>
                  <a:lnTo>
                    <a:pt x="10553" y="13847"/>
                  </a:lnTo>
                  <a:cubicBezTo>
                    <a:pt x="9632" y="14968"/>
                    <a:pt x="9078" y="16403"/>
                    <a:pt x="9078" y="17968"/>
                  </a:cubicBezTo>
                  <a:cubicBezTo>
                    <a:pt x="9078" y="21555"/>
                    <a:pt x="11986" y="24463"/>
                    <a:pt x="15574" y="24463"/>
                  </a:cubicBezTo>
                  <a:cubicBezTo>
                    <a:pt x="19161" y="24463"/>
                    <a:pt x="22069" y="21555"/>
                    <a:pt x="22069" y="17968"/>
                  </a:cubicBezTo>
                  <a:cubicBezTo>
                    <a:pt x="22069" y="16445"/>
                    <a:pt x="21545" y="15046"/>
                    <a:pt x="20667" y="13940"/>
                  </a:cubicBezTo>
                  <a:lnTo>
                    <a:pt x="25344" y="8319"/>
                  </a:lnTo>
                  <a:cubicBezTo>
                    <a:pt x="25814" y="8496"/>
                    <a:pt x="26319" y="8596"/>
                    <a:pt x="26849" y="8596"/>
                  </a:cubicBezTo>
                  <a:cubicBezTo>
                    <a:pt x="29224" y="8596"/>
                    <a:pt x="31147" y="6671"/>
                    <a:pt x="31147" y="4298"/>
                  </a:cubicBezTo>
                  <a:cubicBezTo>
                    <a:pt x="31147" y="1925"/>
                    <a:pt x="29224" y="0"/>
                    <a:pt x="26849" y="0"/>
                  </a:cubicBezTo>
                  <a:cubicBezTo>
                    <a:pt x="24476" y="0"/>
                    <a:pt x="22552" y="1925"/>
                    <a:pt x="22551" y="4298"/>
                  </a:cubicBezTo>
                  <a:cubicBezTo>
                    <a:pt x="22551" y="5340"/>
                    <a:pt x="22923" y="6294"/>
                    <a:pt x="23539" y="7038"/>
                  </a:cubicBezTo>
                  <a:lnTo>
                    <a:pt x="19024" y="12465"/>
                  </a:lnTo>
                  <a:cubicBezTo>
                    <a:pt x="18024" y="11837"/>
                    <a:pt x="16800" y="11473"/>
                    <a:pt x="15573" y="11473"/>
                  </a:cubicBezTo>
                  <a:cubicBezTo>
                    <a:pt x="14347" y="11473"/>
                    <a:pt x="13201" y="11813"/>
                    <a:pt x="12223" y="12403"/>
                  </a:cubicBezTo>
                  <a:lnTo>
                    <a:pt x="7757" y="6843"/>
                  </a:lnTo>
                  <a:cubicBezTo>
                    <a:pt x="8282" y="6130"/>
                    <a:pt x="8597" y="5252"/>
                    <a:pt x="8597" y="4298"/>
                  </a:cubicBezTo>
                  <a:cubicBezTo>
                    <a:pt x="8597" y="1925"/>
                    <a:pt x="6673" y="0"/>
                    <a:pt x="4298" y="0"/>
                  </a:cubicBezTo>
                  <a:close/>
                </a:path>
              </a:pathLst>
            </a:custGeom>
            <a:solidFill>
              <a:schemeClr val="dk2"/>
            </a:solidFill>
            <a:ln w="76200" cap="flat" cmpd="sng">
              <a:solidFill>
                <a:schemeClr val="dk2"/>
              </a:solidFill>
              <a:prstDash val="solid"/>
              <a:round/>
              <a:headEnd type="none" w="sm" len="sm"/>
              <a:tailEnd type="none" w="sm" len="sm"/>
            </a:ln>
            <a:effectLst>
              <a:outerShdw blurRad="57150" dist="38100" dir="1680000" algn="bl" rotWithShape="0">
                <a:schemeClr val="dk1">
                  <a:alpha val="4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22;p43">
              <a:extLst>
                <a:ext uri="{FF2B5EF4-FFF2-40B4-BE49-F238E27FC236}">
                  <a16:creationId xmlns:a16="http://schemas.microsoft.com/office/drawing/2014/main" id="{10290B48-C35C-5FA9-DD1D-5C4C4ED87EC1}"/>
                </a:ext>
              </a:extLst>
            </p:cNvPr>
            <p:cNvSpPr/>
            <p:nvPr/>
          </p:nvSpPr>
          <p:spPr>
            <a:xfrm>
              <a:off x="2647850" y="-709425"/>
              <a:ext cx="778675" cy="611625"/>
            </a:xfrm>
            <a:custGeom>
              <a:avLst/>
              <a:gdLst/>
              <a:ahLst/>
              <a:cxnLst/>
              <a:rect l="l" t="t" r="r" b="b"/>
              <a:pathLst>
                <a:path w="31147" h="24465" extrusionOk="0">
                  <a:moveTo>
                    <a:pt x="4368" y="510"/>
                  </a:moveTo>
                  <a:cubicBezTo>
                    <a:pt x="5080" y="510"/>
                    <a:pt x="5787" y="687"/>
                    <a:pt x="6427" y="1004"/>
                  </a:cubicBezTo>
                  <a:cubicBezTo>
                    <a:pt x="6168" y="958"/>
                    <a:pt x="5899" y="932"/>
                    <a:pt x="5631" y="932"/>
                  </a:cubicBezTo>
                  <a:cubicBezTo>
                    <a:pt x="5476" y="932"/>
                    <a:pt x="5322" y="941"/>
                    <a:pt x="5171" y="959"/>
                  </a:cubicBezTo>
                  <a:cubicBezTo>
                    <a:pt x="4899" y="992"/>
                    <a:pt x="4593" y="1063"/>
                    <a:pt x="4399" y="1269"/>
                  </a:cubicBezTo>
                  <a:cubicBezTo>
                    <a:pt x="4037" y="1651"/>
                    <a:pt x="4367" y="2024"/>
                    <a:pt x="4582" y="2377"/>
                  </a:cubicBezTo>
                  <a:cubicBezTo>
                    <a:pt x="4954" y="2993"/>
                    <a:pt x="5001" y="3649"/>
                    <a:pt x="4703" y="4298"/>
                  </a:cubicBezTo>
                  <a:cubicBezTo>
                    <a:pt x="4364" y="5036"/>
                    <a:pt x="3869" y="5486"/>
                    <a:pt x="2797" y="5704"/>
                  </a:cubicBezTo>
                  <a:cubicBezTo>
                    <a:pt x="2569" y="5750"/>
                    <a:pt x="2357" y="5773"/>
                    <a:pt x="2163" y="5773"/>
                  </a:cubicBezTo>
                  <a:cubicBezTo>
                    <a:pt x="982" y="5773"/>
                    <a:pt x="444" y="4940"/>
                    <a:pt x="512" y="3663"/>
                  </a:cubicBezTo>
                  <a:lnTo>
                    <a:pt x="514" y="3663"/>
                  </a:lnTo>
                  <a:cubicBezTo>
                    <a:pt x="552" y="2944"/>
                    <a:pt x="1077" y="2096"/>
                    <a:pt x="1613" y="1580"/>
                  </a:cubicBezTo>
                  <a:cubicBezTo>
                    <a:pt x="2186" y="1027"/>
                    <a:pt x="2945" y="680"/>
                    <a:pt x="3729" y="559"/>
                  </a:cubicBezTo>
                  <a:cubicBezTo>
                    <a:pt x="3941" y="526"/>
                    <a:pt x="4155" y="510"/>
                    <a:pt x="4368" y="510"/>
                  </a:cubicBezTo>
                  <a:close/>
                  <a:moveTo>
                    <a:pt x="26919" y="510"/>
                  </a:moveTo>
                  <a:cubicBezTo>
                    <a:pt x="27630" y="510"/>
                    <a:pt x="28337" y="687"/>
                    <a:pt x="28978" y="1004"/>
                  </a:cubicBezTo>
                  <a:cubicBezTo>
                    <a:pt x="28719" y="958"/>
                    <a:pt x="28449" y="932"/>
                    <a:pt x="28181" y="932"/>
                  </a:cubicBezTo>
                  <a:cubicBezTo>
                    <a:pt x="28027" y="932"/>
                    <a:pt x="27872" y="941"/>
                    <a:pt x="27721" y="959"/>
                  </a:cubicBezTo>
                  <a:cubicBezTo>
                    <a:pt x="27449" y="992"/>
                    <a:pt x="27145" y="1063"/>
                    <a:pt x="26949" y="1269"/>
                  </a:cubicBezTo>
                  <a:cubicBezTo>
                    <a:pt x="26587" y="1651"/>
                    <a:pt x="26918" y="2024"/>
                    <a:pt x="27132" y="2377"/>
                  </a:cubicBezTo>
                  <a:cubicBezTo>
                    <a:pt x="27505" y="2993"/>
                    <a:pt x="27553" y="3649"/>
                    <a:pt x="27254" y="4298"/>
                  </a:cubicBezTo>
                  <a:cubicBezTo>
                    <a:pt x="26914" y="5036"/>
                    <a:pt x="26419" y="5486"/>
                    <a:pt x="25348" y="5704"/>
                  </a:cubicBezTo>
                  <a:cubicBezTo>
                    <a:pt x="25119" y="5750"/>
                    <a:pt x="24908" y="5773"/>
                    <a:pt x="24714" y="5773"/>
                  </a:cubicBezTo>
                  <a:cubicBezTo>
                    <a:pt x="23533" y="5773"/>
                    <a:pt x="22995" y="4940"/>
                    <a:pt x="23064" y="3663"/>
                  </a:cubicBezTo>
                  <a:cubicBezTo>
                    <a:pt x="23104" y="2944"/>
                    <a:pt x="23627" y="2096"/>
                    <a:pt x="24164" y="1580"/>
                  </a:cubicBezTo>
                  <a:cubicBezTo>
                    <a:pt x="24737" y="1027"/>
                    <a:pt x="25495" y="680"/>
                    <a:pt x="26279" y="559"/>
                  </a:cubicBezTo>
                  <a:cubicBezTo>
                    <a:pt x="26492" y="526"/>
                    <a:pt x="26705" y="510"/>
                    <a:pt x="26919" y="510"/>
                  </a:cubicBezTo>
                  <a:close/>
                  <a:moveTo>
                    <a:pt x="6900" y="1361"/>
                  </a:moveTo>
                  <a:lnTo>
                    <a:pt x="6900" y="1361"/>
                  </a:lnTo>
                  <a:cubicBezTo>
                    <a:pt x="6900" y="1361"/>
                    <a:pt x="6935" y="1394"/>
                    <a:pt x="7002" y="1454"/>
                  </a:cubicBezTo>
                  <a:cubicBezTo>
                    <a:pt x="7066" y="1518"/>
                    <a:pt x="7175" y="1594"/>
                    <a:pt x="7283" y="1729"/>
                  </a:cubicBezTo>
                  <a:cubicBezTo>
                    <a:pt x="7338" y="1795"/>
                    <a:pt x="7400" y="1868"/>
                    <a:pt x="7468" y="1946"/>
                  </a:cubicBezTo>
                  <a:cubicBezTo>
                    <a:pt x="7527" y="2032"/>
                    <a:pt x="7589" y="2124"/>
                    <a:pt x="7658" y="2223"/>
                  </a:cubicBezTo>
                  <a:cubicBezTo>
                    <a:pt x="7724" y="2325"/>
                    <a:pt x="7779" y="2439"/>
                    <a:pt x="7845" y="2558"/>
                  </a:cubicBezTo>
                  <a:cubicBezTo>
                    <a:pt x="7909" y="2678"/>
                    <a:pt x="7954" y="2815"/>
                    <a:pt x="8013" y="2951"/>
                  </a:cubicBezTo>
                  <a:cubicBezTo>
                    <a:pt x="8058" y="3093"/>
                    <a:pt x="8107" y="3244"/>
                    <a:pt x="8145" y="3401"/>
                  </a:cubicBezTo>
                  <a:cubicBezTo>
                    <a:pt x="8172" y="3559"/>
                    <a:pt x="8212" y="3725"/>
                    <a:pt x="8219" y="3897"/>
                  </a:cubicBezTo>
                  <a:cubicBezTo>
                    <a:pt x="8261" y="4241"/>
                    <a:pt x="8238" y="4611"/>
                    <a:pt x="8172" y="4985"/>
                  </a:cubicBezTo>
                  <a:cubicBezTo>
                    <a:pt x="8103" y="5359"/>
                    <a:pt x="7973" y="5737"/>
                    <a:pt x="7791" y="6093"/>
                  </a:cubicBezTo>
                  <a:cubicBezTo>
                    <a:pt x="7599" y="6453"/>
                    <a:pt x="7364" y="6768"/>
                    <a:pt x="7066" y="7083"/>
                  </a:cubicBezTo>
                  <a:cubicBezTo>
                    <a:pt x="6800" y="7334"/>
                    <a:pt x="6445" y="7608"/>
                    <a:pt x="6095" y="7791"/>
                  </a:cubicBezTo>
                  <a:cubicBezTo>
                    <a:pt x="5737" y="7973"/>
                    <a:pt x="5361" y="8103"/>
                    <a:pt x="4985" y="8172"/>
                  </a:cubicBezTo>
                  <a:cubicBezTo>
                    <a:pt x="4737" y="8216"/>
                    <a:pt x="4492" y="8240"/>
                    <a:pt x="4254" y="8240"/>
                  </a:cubicBezTo>
                  <a:cubicBezTo>
                    <a:pt x="4133" y="8240"/>
                    <a:pt x="4014" y="8234"/>
                    <a:pt x="3898" y="8221"/>
                  </a:cubicBezTo>
                  <a:cubicBezTo>
                    <a:pt x="3725" y="8212"/>
                    <a:pt x="3561" y="8174"/>
                    <a:pt x="3402" y="8145"/>
                  </a:cubicBezTo>
                  <a:cubicBezTo>
                    <a:pt x="3244" y="8106"/>
                    <a:pt x="3095" y="8060"/>
                    <a:pt x="2953" y="8013"/>
                  </a:cubicBezTo>
                  <a:cubicBezTo>
                    <a:pt x="2815" y="7954"/>
                    <a:pt x="2678" y="7909"/>
                    <a:pt x="2559" y="7847"/>
                  </a:cubicBezTo>
                  <a:cubicBezTo>
                    <a:pt x="2441" y="7779"/>
                    <a:pt x="2325" y="7724"/>
                    <a:pt x="2224" y="7658"/>
                  </a:cubicBezTo>
                  <a:cubicBezTo>
                    <a:pt x="2126" y="7591"/>
                    <a:pt x="2032" y="7527"/>
                    <a:pt x="1947" y="7468"/>
                  </a:cubicBezTo>
                  <a:cubicBezTo>
                    <a:pt x="1868" y="7400"/>
                    <a:pt x="1797" y="7340"/>
                    <a:pt x="1731" y="7282"/>
                  </a:cubicBezTo>
                  <a:cubicBezTo>
                    <a:pt x="1598" y="7177"/>
                    <a:pt x="1518" y="7064"/>
                    <a:pt x="1454" y="7002"/>
                  </a:cubicBezTo>
                  <a:cubicBezTo>
                    <a:pt x="1394" y="6935"/>
                    <a:pt x="1361" y="6900"/>
                    <a:pt x="1361" y="6900"/>
                  </a:cubicBezTo>
                  <a:lnTo>
                    <a:pt x="1361" y="6900"/>
                  </a:lnTo>
                  <a:cubicBezTo>
                    <a:pt x="1361" y="6900"/>
                    <a:pt x="1401" y="6928"/>
                    <a:pt x="1473" y="6981"/>
                  </a:cubicBezTo>
                  <a:cubicBezTo>
                    <a:pt x="1548" y="7033"/>
                    <a:pt x="1645" y="7121"/>
                    <a:pt x="1792" y="7205"/>
                  </a:cubicBezTo>
                  <a:cubicBezTo>
                    <a:pt x="1861" y="7248"/>
                    <a:pt x="1941" y="7296"/>
                    <a:pt x="2025" y="7348"/>
                  </a:cubicBezTo>
                  <a:cubicBezTo>
                    <a:pt x="2114" y="7392"/>
                    <a:pt x="2211" y="7440"/>
                    <a:pt x="2314" y="7492"/>
                  </a:cubicBezTo>
                  <a:cubicBezTo>
                    <a:pt x="2524" y="7584"/>
                    <a:pt x="2766" y="7670"/>
                    <a:pt x="3035" y="7741"/>
                  </a:cubicBezTo>
                  <a:cubicBezTo>
                    <a:pt x="3306" y="7800"/>
                    <a:pt x="3602" y="7850"/>
                    <a:pt x="3919" y="7852"/>
                  </a:cubicBezTo>
                  <a:cubicBezTo>
                    <a:pt x="3955" y="7854"/>
                    <a:pt x="3990" y="7854"/>
                    <a:pt x="4026" y="7854"/>
                  </a:cubicBezTo>
                  <a:cubicBezTo>
                    <a:pt x="4309" y="7854"/>
                    <a:pt x="4602" y="7808"/>
                    <a:pt x="4895" y="7746"/>
                  </a:cubicBezTo>
                  <a:cubicBezTo>
                    <a:pt x="5230" y="7672"/>
                    <a:pt x="5553" y="7530"/>
                    <a:pt x="5868" y="7371"/>
                  </a:cubicBezTo>
                  <a:cubicBezTo>
                    <a:pt x="6187" y="7192"/>
                    <a:pt x="6443" y="6993"/>
                    <a:pt x="6734" y="6716"/>
                  </a:cubicBezTo>
                  <a:cubicBezTo>
                    <a:pt x="6966" y="6474"/>
                    <a:pt x="7203" y="6176"/>
                    <a:pt x="7371" y="5868"/>
                  </a:cubicBezTo>
                  <a:cubicBezTo>
                    <a:pt x="7532" y="5553"/>
                    <a:pt x="7674" y="5229"/>
                    <a:pt x="7746" y="4895"/>
                  </a:cubicBezTo>
                  <a:cubicBezTo>
                    <a:pt x="7816" y="4563"/>
                    <a:pt x="7866" y="4234"/>
                    <a:pt x="7852" y="3917"/>
                  </a:cubicBezTo>
                  <a:cubicBezTo>
                    <a:pt x="7850" y="3602"/>
                    <a:pt x="7802" y="3306"/>
                    <a:pt x="7743" y="3035"/>
                  </a:cubicBezTo>
                  <a:cubicBezTo>
                    <a:pt x="7670" y="2764"/>
                    <a:pt x="7586" y="2522"/>
                    <a:pt x="7492" y="2313"/>
                  </a:cubicBezTo>
                  <a:cubicBezTo>
                    <a:pt x="7440" y="2211"/>
                    <a:pt x="7393" y="2114"/>
                    <a:pt x="7348" y="2025"/>
                  </a:cubicBezTo>
                  <a:cubicBezTo>
                    <a:pt x="7296" y="1940"/>
                    <a:pt x="7250" y="1863"/>
                    <a:pt x="7206" y="1792"/>
                  </a:cubicBezTo>
                  <a:cubicBezTo>
                    <a:pt x="7123" y="1646"/>
                    <a:pt x="7033" y="1546"/>
                    <a:pt x="6983" y="1471"/>
                  </a:cubicBezTo>
                  <a:cubicBezTo>
                    <a:pt x="6928" y="1399"/>
                    <a:pt x="6900" y="1361"/>
                    <a:pt x="6900" y="1361"/>
                  </a:cubicBezTo>
                  <a:close/>
                  <a:moveTo>
                    <a:pt x="29450" y="1361"/>
                  </a:moveTo>
                  <a:cubicBezTo>
                    <a:pt x="29450" y="1361"/>
                    <a:pt x="29487" y="1394"/>
                    <a:pt x="29554" y="1454"/>
                  </a:cubicBezTo>
                  <a:cubicBezTo>
                    <a:pt x="29616" y="1520"/>
                    <a:pt x="29727" y="1594"/>
                    <a:pt x="29833" y="1729"/>
                  </a:cubicBezTo>
                  <a:cubicBezTo>
                    <a:pt x="29890" y="1795"/>
                    <a:pt x="29951" y="1868"/>
                    <a:pt x="30018" y="1947"/>
                  </a:cubicBezTo>
                  <a:cubicBezTo>
                    <a:pt x="30077" y="2032"/>
                    <a:pt x="30141" y="2124"/>
                    <a:pt x="30208" y="2224"/>
                  </a:cubicBezTo>
                  <a:cubicBezTo>
                    <a:pt x="30274" y="2325"/>
                    <a:pt x="30330" y="2441"/>
                    <a:pt x="30397" y="2558"/>
                  </a:cubicBezTo>
                  <a:cubicBezTo>
                    <a:pt x="30459" y="2680"/>
                    <a:pt x="30504" y="2815"/>
                    <a:pt x="30563" y="2953"/>
                  </a:cubicBezTo>
                  <a:cubicBezTo>
                    <a:pt x="30608" y="3095"/>
                    <a:pt x="30657" y="3244"/>
                    <a:pt x="30695" y="3401"/>
                  </a:cubicBezTo>
                  <a:cubicBezTo>
                    <a:pt x="30724" y="3561"/>
                    <a:pt x="30762" y="3725"/>
                    <a:pt x="30771" y="3898"/>
                  </a:cubicBezTo>
                  <a:cubicBezTo>
                    <a:pt x="30811" y="4243"/>
                    <a:pt x="30788" y="4611"/>
                    <a:pt x="30723" y="4985"/>
                  </a:cubicBezTo>
                  <a:cubicBezTo>
                    <a:pt x="30655" y="5361"/>
                    <a:pt x="30524" y="5737"/>
                    <a:pt x="30342" y="6095"/>
                  </a:cubicBezTo>
                  <a:cubicBezTo>
                    <a:pt x="30150" y="6453"/>
                    <a:pt x="29914" y="6768"/>
                    <a:pt x="29616" y="7083"/>
                  </a:cubicBezTo>
                  <a:cubicBezTo>
                    <a:pt x="29350" y="7336"/>
                    <a:pt x="28995" y="7610"/>
                    <a:pt x="28645" y="7791"/>
                  </a:cubicBezTo>
                  <a:cubicBezTo>
                    <a:pt x="28289" y="7975"/>
                    <a:pt x="27911" y="8105"/>
                    <a:pt x="27537" y="8174"/>
                  </a:cubicBezTo>
                  <a:cubicBezTo>
                    <a:pt x="27291" y="8217"/>
                    <a:pt x="27047" y="8242"/>
                    <a:pt x="26811" y="8242"/>
                  </a:cubicBezTo>
                  <a:cubicBezTo>
                    <a:pt x="26688" y="8242"/>
                    <a:pt x="26567" y="8235"/>
                    <a:pt x="26449" y="8221"/>
                  </a:cubicBezTo>
                  <a:cubicBezTo>
                    <a:pt x="26276" y="8214"/>
                    <a:pt x="26111" y="8174"/>
                    <a:pt x="25952" y="8145"/>
                  </a:cubicBezTo>
                  <a:cubicBezTo>
                    <a:pt x="25794" y="8108"/>
                    <a:pt x="25645" y="8060"/>
                    <a:pt x="25504" y="8015"/>
                  </a:cubicBezTo>
                  <a:cubicBezTo>
                    <a:pt x="25365" y="7956"/>
                    <a:pt x="25230" y="7909"/>
                    <a:pt x="25109" y="7847"/>
                  </a:cubicBezTo>
                  <a:cubicBezTo>
                    <a:pt x="24991" y="7779"/>
                    <a:pt x="24875" y="7724"/>
                    <a:pt x="24775" y="7658"/>
                  </a:cubicBezTo>
                  <a:cubicBezTo>
                    <a:pt x="24676" y="7591"/>
                    <a:pt x="24583" y="7527"/>
                    <a:pt x="24498" y="7468"/>
                  </a:cubicBezTo>
                  <a:cubicBezTo>
                    <a:pt x="24420" y="7400"/>
                    <a:pt x="24347" y="7340"/>
                    <a:pt x="24281" y="7284"/>
                  </a:cubicBezTo>
                  <a:cubicBezTo>
                    <a:pt x="24148" y="7179"/>
                    <a:pt x="24070" y="7064"/>
                    <a:pt x="24004" y="7002"/>
                  </a:cubicBezTo>
                  <a:cubicBezTo>
                    <a:pt x="23944" y="6936"/>
                    <a:pt x="23911" y="6900"/>
                    <a:pt x="23911" y="6900"/>
                  </a:cubicBezTo>
                  <a:lnTo>
                    <a:pt x="23911" y="6900"/>
                  </a:lnTo>
                  <a:cubicBezTo>
                    <a:pt x="23911" y="6900"/>
                    <a:pt x="23951" y="6929"/>
                    <a:pt x="24023" y="6983"/>
                  </a:cubicBezTo>
                  <a:cubicBezTo>
                    <a:pt x="24098" y="7033"/>
                    <a:pt x="24197" y="7121"/>
                    <a:pt x="24342" y="7205"/>
                  </a:cubicBezTo>
                  <a:cubicBezTo>
                    <a:pt x="24413" y="7248"/>
                    <a:pt x="24491" y="7296"/>
                    <a:pt x="24576" y="7348"/>
                  </a:cubicBezTo>
                  <a:cubicBezTo>
                    <a:pt x="24666" y="7393"/>
                    <a:pt x="24761" y="7440"/>
                    <a:pt x="24865" y="7492"/>
                  </a:cubicBezTo>
                  <a:cubicBezTo>
                    <a:pt x="25074" y="7585"/>
                    <a:pt x="25317" y="7670"/>
                    <a:pt x="25585" y="7741"/>
                  </a:cubicBezTo>
                  <a:cubicBezTo>
                    <a:pt x="25857" y="7800"/>
                    <a:pt x="26154" y="7850"/>
                    <a:pt x="26469" y="7852"/>
                  </a:cubicBezTo>
                  <a:cubicBezTo>
                    <a:pt x="26505" y="7854"/>
                    <a:pt x="26541" y="7854"/>
                    <a:pt x="26576" y="7854"/>
                  </a:cubicBezTo>
                  <a:cubicBezTo>
                    <a:pt x="26859" y="7854"/>
                    <a:pt x="27153" y="7808"/>
                    <a:pt x="27447" y="7746"/>
                  </a:cubicBezTo>
                  <a:cubicBezTo>
                    <a:pt x="27780" y="7674"/>
                    <a:pt x="28104" y="7532"/>
                    <a:pt x="28419" y="7371"/>
                  </a:cubicBezTo>
                  <a:cubicBezTo>
                    <a:pt x="28737" y="7192"/>
                    <a:pt x="28995" y="6993"/>
                    <a:pt x="29284" y="6716"/>
                  </a:cubicBezTo>
                  <a:cubicBezTo>
                    <a:pt x="29518" y="6474"/>
                    <a:pt x="29755" y="6176"/>
                    <a:pt x="29921" y="5868"/>
                  </a:cubicBezTo>
                  <a:cubicBezTo>
                    <a:pt x="30084" y="5553"/>
                    <a:pt x="30224" y="5229"/>
                    <a:pt x="30299" y="4895"/>
                  </a:cubicBezTo>
                  <a:cubicBezTo>
                    <a:pt x="30366" y="4565"/>
                    <a:pt x="30418" y="4234"/>
                    <a:pt x="30404" y="3919"/>
                  </a:cubicBezTo>
                  <a:cubicBezTo>
                    <a:pt x="30402" y="3602"/>
                    <a:pt x="30352" y="3306"/>
                    <a:pt x="30293" y="3035"/>
                  </a:cubicBezTo>
                  <a:cubicBezTo>
                    <a:pt x="30222" y="2766"/>
                    <a:pt x="30136" y="2522"/>
                    <a:pt x="30042" y="2313"/>
                  </a:cubicBezTo>
                  <a:cubicBezTo>
                    <a:pt x="29992" y="2211"/>
                    <a:pt x="29944" y="2114"/>
                    <a:pt x="29899" y="2025"/>
                  </a:cubicBezTo>
                  <a:cubicBezTo>
                    <a:pt x="29848" y="1940"/>
                    <a:pt x="29800" y="1863"/>
                    <a:pt x="29757" y="1792"/>
                  </a:cubicBezTo>
                  <a:cubicBezTo>
                    <a:pt x="29675" y="1648"/>
                    <a:pt x="29584" y="1546"/>
                    <a:pt x="29533" y="1471"/>
                  </a:cubicBezTo>
                  <a:cubicBezTo>
                    <a:pt x="29480" y="1399"/>
                    <a:pt x="29450" y="1361"/>
                    <a:pt x="29450" y="1361"/>
                  </a:cubicBezTo>
                  <a:close/>
                  <a:moveTo>
                    <a:pt x="23743" y="7606"/>
                  </a:moveTo>
                  <a:lnTo>
                    <a:pt x="23743" y="7606"/>
                  </a:lnTo>
                  <a:cubicBezTo>
                    <a:pt x="23743" y="7606"/>
                    <a:pt x="23691" y="7688"/>
                    <a:pt x="23594" y="7826"/>
                  </a:cubicBezTo>
                  <a:lnTo>
                    <a:pt x="23594" y="7824"/>
                  </a:lnTo>
                  <a:cubicBezTo>
                    <a:pt x="23494" y="7961"/>
                    <a:pt x="23360" y="8160"/>
                    <a:pt x="23186" y="8390"/>
                  </a:cubicBezTo>
                  <a:cubicBezTo>
                    <a:pt x="23011" y="8619"/>
                    <a:pt x="22812" y="8891"/>
                    <a:pt x="22588" y="9173"/>
                  </a:cubicBezTo>
                  <a:cubicBezTo>
                    <a:pt x="22369" y="9457"/>
                    <a:pt x="22125" y="9754"/>
                    <a:pt x="21882" y="10052"/>
                  </a:cubicBezTo>
                  <a:cubicBezTo>
                    <a:pt x="21636" y="10346"/>
                    <a:pt x="21391" y="10641"/>
                    <a:pt x="21153" y="10911"/>
                  </a:cubicBezTo>
                  <a:cubicBezTo>
                    <a:pt x="20918" y="11184"/>
                    <a:pt x="20688" y="11430"/>
                    <a:pt x="20497" y="11645"/>
                  </a:cubicBezTo>
                  <a:cubicBezTo>
                    <a:pt x="20305" y="11859"/>
                    <a:pt x="20134" y="12029"/>
                    <a:pt x="20018" y="12152"/>
                  </a:cubicBezTo>
                  <a:cubicBezTo>
                    <a:pt x="19902" y="12273"/>
                    <a:pt x="19833" y="12341"/>
                    <a:pt x="19833" y="12341"/>
                  </a:cubicBezTo>
                  <a:cubicBezTo>
                    <a:pt x="19833" y="12341"/>
                    <a:pt x="19885" y="12259"/>
                    <a:pt x="19981" y="12122"/>
                  </a:cubicBezTo>
                  <a:cubicBezTo>
                    <a:pt x="20082" y="11986"/>
                    <a:pt x="20215" y="11785"/>
                    <a:pt x="20390" y="11556"/>
                  </a:cubicBezTo>
                  <a:cubicBezTo>
                    <a:pt x="20565" y="11328"/>
                    <a:pt x="20762" y="11056"/>
                    <a:pt x="20987" y="10774"/>
                  </a:cubicBezTo>
                  <a:cubicBezTo>
                    <a:pt x="21207" y="10490"/>
                    <a:pt x="21451" y="10192"/>
                    <a:pt x="21693" y="9896"/>
                  </a:cubicBezTo>
                  <a:cubicBezTo>
                    <a:pt x="21939" y="9602"/>
                    <a:pt x="22185" y="9306"/>
                    <a:pt x="22422" y="9036"/>
                  </a:cubicBezTo>
                  <a:cubicBezTo>
                    <a:pt x="22658" y="8764"/>
                    <a:pt x="22888" y="8518"/>
                    <a:pt x="23080" y="8302"/>
                  </a:cubicBezTo>
                  <a:cubicBezTo>
                    <a:pt x="23272" y="8087"/>
                    <a:pt x="23444" y="7918"/>
                    <a:pt x="23558" y="7795"/>
                  </a:cubicBezTo>
                  <a:cubicBezTo>
                    <a:pt x="23674" y="7674"/>
                    <a:pt x="23743" y="7606"/>
                    <a:pt x="23743" y="7606"/>
                  </a:cubicBezTo>
                  <a:close/>
                  <a:moveTo>
                    <a:pt x="6902" y="8285"/>
                  </a:moveTo>
                  <a:cubicBezTo>
                    <a:pt x="6902" y="8285"/>
                    <a:pt x="6969" y="8352"/>
                    <a:pt x="7080" y="8475"/>
                  </a:cubicBezTo>
                  <a:cubicBezTo>
                    <a:pt x="7191" y="8598"/>
                    <a:pt x="7352" y="8769"/>
                    <a:pt x="7537" y="8982"/>
                  </a:cubicBezTo>
                  <a:cubicBezTo>
                    <a:pt x="7909" y="9406"/>
                    <a:pt x="8389" y="9986"/>
                    <a:pt x="8853" y="10577"/>
                  </a:cubicBezTo>
                  <a:cubicBezTo>
                    <a:pt x="9315" y="11169"/>
                    <a:pt x="9763" y="11773"/>
                    <a:pt x="10087" y="12237"/>
                  </a:cubicBezTo>
                  <a:cubicBezTo>
                    <a:pt x="10250" y="12467"/>
                    <a:pt x="10376" y="12666"/>
                    <a:pt x="10469" y="12801"/>
                  </a:cubicBezTo>
                  <a:cubicBezTo>
                    <a:pt x="10561" y="12939"/>
                    <a:pt x="10610" y="13019"/>
                    <a:pt x="10610" y="13019"/>
                  </a:cubicBezTo>
                  <a:cubicBezTo>
                    <a:pt x="10610" y="13019"/>
                    <a:pt x="10544" y="12952"/>
                    <a:pt x="10431" y="12830"/>
                  </a:cubicBezTo>
                  <a:cubicBezTo>
                    <a:pt x="10322" y="12708"/>
                    <a:pt x="10160" y="12536"/>
                    <a:pt x="9976" y="12323"/>
                  </a:cubicBezTo>
                  <a:lnTo>
                    <a:pt x="9974" y="12323"/>
                  </a:lnTo>
                  <a:cubicBezTo>
                    <a:pt x="9602" y="11899"/>
                    <a:pt x="9124" y="11319"/>
                    <a:pt x="8660" y="10727"/>
                  </a:cubicBezTo>
                  <a:cubicBezTo>
                    <a:pt x="8197" y="10135"/>
                    <a:pt x="7750" y="9531"/>
                    <a:pt x="7426" y="9069"/>
                  </a:cubicBezTo>
                  <a:cubicBezTo>
                    <a:pt x="7264" y="8839"/>
                    <a:pt x="7135" y="8640"/>
                    <a:pt x="7044" y="8503"/>
                  </a:cubicBezTo>
                  <a:cubicBezTo>
                    <a:pt x="6952" y="8366"/>
                    <a:pt x="6902" y="8285"/>
                    <a:pt x="6902" y="8285"/>
                  </a:cubicBezTo>
                  <a:close/>
                  <a:moveTo>
                    <a:pt x="15686" y="12243"/>
                  </a:moveTo>
                  <a:cubicBezTo>
                    <a:pt x="16760" y="12243"/>
                    <a:pt x="17826" y="12510"/>
                    <a:pt x="18792" y="12990"/>
                  </a:cubicBezTo>
                  <a:cubicBezTo>
                    <a:pt x="18399" y="12921"/>
                    <a:pt x="17991" y="12881"/>
                    <a:pt x="17587" y="12881"/>
                  </a:cubicBezTo>
                  <a:cubicBezTo>
                    <a:pt x="17353" y="12881"/>
                    <a:pt x="17121" y="12894"/>
                    <a:pt x="16893" y="12922"/>
                  </a:cubicBezTo>
                  <a:cubicBezTo>
                    <a:pt x="16483" y="12972"/>
                    <a:pt x="16019" y="13076"/>
                    <a:pt x="15725" y="13390"/>
                  </a:cubicBezTo>
                  <a:cubicBezTo>
                    <a:pt x="15178" y="13968"/>
                    <a:pt x="15680" y="14530"/>
                    <a:pt x="16002" y="15065"/>
                  </a:cubicBezTo>
                  <a:cubicBezTo>
                    <a:pt x="16564" y="15996"/>
                    <a:pt x="16637" y="16988"/>
                    <a:pt x="16187" y="17968"/>
                  </a:cubicBezTo>
                  <a:cubicBezTo>
                    <a:pt x="15675" y="19081"/>
                    <a:pt x="14925" y="19761"/>
                    <a:pt x="13307" y="20092"/>
                  </a:cubicBezTo>
                  <a:cubicBezTo>
                    <a:pt x="12961" y="20163"/>
                    <a:pt x="12641" y="20197"/>
                    <a:pt x="12348" y="20197"/>
                  </a:cubicBezTo>
                  <a:cubicBezTo>
                    <a:pt x="10563" y="20197"/>
                    <a:pt x="9749" y="18937"/>
                    <a:pt x="9853" y="17007"/>
                  </a:cubicBezTo>
                  <a:cubicBezTo>
                    <a:pt x="9914" y="15922"/>
                    <a:pt x="10705" y="14639"/>
                    <a:pt x="11515" y="13860"/>
                  </a:cubicBezTo>
                  <a:cubicBezTo>
                    <a:pt x="12382" y="13024"/>
                    <a:pt x="13528" y="12502"/>
                    <a:pt x="14712" y="12318"/>
                  </a:cubicBezTo>
                  <a:cubicBezTo>
                    <a:pt x="15036" y="12268"/>
                    <a:pt x="15361" y="12243"/>
                    <a:pt x="15686" y="12243"/>
                  </a:cubicBezTo>
                  <a:close/>
                  <a:moveTo>
                    <a:pt x="19505" y="13528"/>
                  </a:moveTo>
                  <a:lnTo>
                    <a:pt x="19505" y="13528"/>
                  </a:lnTo>
                  <a:cubicBezTo>
                    <a:pt x="19506" y="13528"/>
                    <a:pt x="19557" y="13580"/>
                    <a:pt x="19656" y="13675"/>
                  </a:cubicBezTo>
                  <a:cubicBezTo>
                    <a:pt x="19705" y="13722"/>
                    <a:pt x="19765" y="13781"/>
                    <a:pt x="19836" y="13850"/>
                  </a:cubicBezTo>
                  <a:cubicBezTo>
                    <a:pt x="19871" y="13885"/>
                    <a:pt x="19911" y="13921"/>
                    <a:pt x="19949" y="13963"/>
                  </a:cubicBezTo>
                  <a:cubicBezTo>
                    <a:pt x="19985" y="14008"/>
                    <a:pt x="20023" y="14054"/>
                    <a:pt x="20063" y="14103"/>
                  </a:cubicBezTo>
                  <a:cubicBezTo>
                    <a:pt x="20144" y="14203"/>
                    <a:pt x="20236" y="14314"/>
                    <a:pt x="20331" y="14437"/>
                  </a:cubicBezTo>
                  <a:cubicBezTo>
                    <a:pt x="20416" y="14567"/>
                    <a:pt x="20508" y="14707"/>
                    <a:pt x="20606" y="14857"/>
                  </a:cubicBezTo>
                  <a:cubicBezTo>
                    <a:pt x="20702" y="15010"/>
                    <a:pt x="20781" y="15185"/>
                    <a:pt x="20878" y="15363"/>
                  </a:cubicBezTo>
                  <a:cubicBezTo>
                    <a:pt x="20970" y="15545"/>
                    <a:pt x="21034" y="15749"/>
                    <a:pt x="21119" y="15955"/>
                  </a:cubicBezTo>
                  <a:cubicBezTo>
                    <a:pt x="21183" y="16168"/>
                    <a:pt x="21250" y="16393"/>
                    <a:pt x="21304" y="16628"/>
                  </a:cubicBezTo>
                  <a:cubicBezTo>
                    <a:pt x="21342" y="16865"/>
                    <a:pt x="21399" y="17111"/>
                    <a:pt x="21406" y="17369"/>
                  </a:cubicBezTo>
                  <a:cubicBezTo>
                    <a:pt x="21462" y="17882"/>
                    <a:pt x="21420" y="18430"/>
                    <a:pt x="21320" y="18984"/>
                  </a:cubicBezTo>
                  <a:cubicBezTo>
                    <a:pt x="21216" y="19540"/>
                    <a:pt x="21015" y="20096"/>
                    <a:pt x="20745" y="20625"/>
                  </a:cubicBezTo>
                  <a:cubicBezTo>
                    <a:pt x="20464" y="21152"/>
                    <a:pt x="20096" y="21636"/>
                    <a:pt x="19680" y="22074"/>
                  </a:cubicBezTo>
                  <a:cubicBezTo>
                    <a:pt x="19440" y="22284"/>
                    <a:pt x="19260" y="22474"/>
                    <a:pt x="18993" y="22654"/>
                  </a:cubicBezTo>
                  <a:cubicBezTo>
                    <a:pt x="18751" y="22846"/>
                    <a:pt x="18488" y="22992"/>
                    <a:pt x="18231" y="23140"/>
                  </a:cubicBezTo>
                  <a:cubicBezTo>
                    <a:pt x="17702" y="23411"/>
                    <a:pt x="17146" y="23610"/>
                    <a:pt x="16590" y="23715"/>
                  </a:cubicBezTo>
                  <a:cubicBezTo>
                    <a:pt x="16204" y="23785"/>
                    <a:pt x="15821" y="23826"/>
                    <a:pt x="15451" y="23826"/>
                  </a:cubicBezTo>
                  <a:cubicBezTo>
                    <a:pt x="15289" y="23826"/>
                    <a:pt x="15130" y="23819"/>
                    <a:pt x="14974" y="23802"/>
                  </a:cubicBezTo>
                  <a:cubicBezTo>
                    <a:pt x="14716" y="23793"/>
                    <a:pt x="14472" y="23738"/>
                    <a:pt x="14233" y="23700"/>
                  </a:cubicBezTo>
                  <a:cubicBezTo>
                    <a:pt x="13997" y="23646"/>
                    <a:pt x="13774" y="23578"/>
                    <a:pt x="13561" y="23514"/>
                  </a:cubicBezTo>
                  <a:cubicBezTo>
                    <a:pt x="13353" y="23430"/>
                    <a:pt x="13149" y="23365"/>
                    <a:pt x="12969" y="23274"/>
                  </a:cubicBezTo>
                  <a:cubicBezTo>
                    <a:pt x="12789" y="23177"/>
                    <a:pt x="12616" y="23097"/>
                    <a:pt x="12464" y="23002"/>
                  </a:cubicBezTo>
                  <a:cubicBezTo>
                    <a:pt x="12313" y="22903"/>
                    <a:pt x="12173" y="22812"/>
                    <a:pt x="12043" y="22725"/>
                  </a:cubicBezTo>
                  <a:cubicBezTo>
                    <a:pt x="11918" y="22632"/>
                    <a:pt x="11811" y="22540"/>
                    <a:pt x="11711" y="22458"/>
                  </a:cubicBezTo>
                  <a:cubicBezTo>
                    <a:pt x="11660" y="22419"/>
                    <a:pt x="11614" y="22381"/>
                    <a:pt x="11569" y="22344"/>
                  </a:cubicBezTo>
                  <a:cubicBezTo>
                    <a:pt x="11527" y="22306"/>
                    <a:pt x="11491" y="22266"/>
                    <a:pt x="11456" y="22232"/>
                  </a:cubicBezTo>
                  <a:cubicBezTo>
                    <a:pt x="11387" y="22159"/>
                    <a:pt x="11328" y="22098"/>
                    <a:pt x="11280" y="22050"/>
                  </a:cubicBezTo>
                  <a:cubicBezTo>
                    <a:pt x="11186" y="21953"/>
                    <a:pt x="11134" y="21901"/>
                    <a:pt x="11134" y="21901"/>
                  </a:cubicBezTo>
                  <a:lnTo>
                    <a:pt x="11134" y="21901"/>
                  </a:lnTo>
                  <a:cubicBezTo>
                    <a:pt x="11134" y="21901"/>
                    <a:pt x="11191" y="21946"/>
                    <a:pt x="11299" y="22031"/>
                  </a:cubicBezTo>
                  <a:cubicBezTo>
                    <a:pt x="11409" y="22110"/>
                    <a:pt x="11553" y="22249"/>
                    <a:pt x="11769" y="22382"/>
                  </a:cubicBezTo>
                  <a:cubicBezTo>
                    <a:pt x="11873" y="22452"/>
                    <a:pt x="11991" y="22528"/>
                    <a:pt x="12117" y="22611"/>
                  </a:cubicBezTo>
                  <a:cubicBezTo>
                    <a:pt x="12251" y="22682"/>
                    <a:pt x="12396" y="22758"/>
                    <a:pt x="12550" y="22839"/>
                  </a:cubicBezTo>
                  <a:cubicBezTo>
                    <a:pt x="12706" y="22917"/>
                    <a:pt x="12882" y="22978"/>
                    <a:pt x="13061" y="23054"/>
                  </a:cubicBezTo>
                  <a:cubicBezTo>
                    <a:pt x="13243" y="23125"/>
                    <a:pt x="13442" y="23177"/>
                    <a:pt x="13642" y="23243"/>
                  </a:cubicBezTo>
                  <a:cubicBezTo>
                    <a:pt x="13850" y="23289"/>
                    <a:pt x="14067" y="23340"/>
                    <a:pt x="14292" y="23372"/>
                  </a:cubicBezTo>
                  <a:cubicBezTo>
                    <a:pt x="14505" y="23392"/>
                    <a:pt x="14721" y="23434"/>
                    <a:pt x="14945" y="23434"/>
                  </a:cubicBezTo>
                  <a:cubicBezTo>
                    <a:pt x="14961" y="23434"/>
                    <a:pt x="14978" y="23433"/>
                    <a:pt x="14994" y="23433"/>
                  </a:cubicBezTo>
                  <a:cubicBezTo>
                    <a:pt x="15068" y="23437"/>
                    <a:pt x="15143" y="23439"/>
                    <a:pt x="15218" y="23439"/>
                  </a:cubicBezTo>
                  <a:cubicBezTo>
                    <a:pt x="15635" y="23439"/>
                    <a:pt x="16066" y="23377"/>
                    <a:pt x="16500" y="23289"/>
                  </a:cubicBezTo>
                  <a:cubicBezTo>
                    <a:pt x="17014" y="23180"/>
                    <a:pt x="17516" y="22967"/>
                    <a:pt x="18005" y="22720"/>
                  </a:cubicBezTo>
                  <a:cubicBezTo>
                    <a:pt x="18240" y="22578"/>
                    <a:pt x="18482" y="22441"/>
                    <a:pt x="18692" y="22271"/>
                  </a:cubicBezTo>
                  <a:cubicBezTo>
                    <a:pt x="18908" y="22131"/>
                    <a:pt x="19133" y="21898"/>
                    <a:pt x="19331" y="21724"/>
                  </a:cubicBezTo>
                  <a:cubicBezTo>
                    <a:pt x="19717" y="21323"/>
                    <a:pt x="20061" y="20881"/>
                    <a:pt x="20324" y="20399"/>
                  </a:cubicBezTo>
                  <a:cubicBezTo>
                    <a:pt x="20574" y="19912"/>
                    <a:pt x="20785" y="19410"/>
                    <a:pt x="20895" y="18894"/>
                  </a:cubicBezTo>
                  <a:cubicBezTo>
                    <a:pt x="20998" y="18382"/>
                    <a:pt x="21067" y="17873"/>
                    <a:pt x="21039" y="17390"/>
                  </a:cubicBezTo>
                  <a:cubicBezTo>
                    <a:pt x="21044" y="17146"/>
                    <a:pt x="20999" y="16914"/>
                    <a:pt x="20979" y="16685"/>
                  </a:cubicBezTo>
                  <a:cubicBezTo>
                    <a:pt x="20946" y="16460"/>
                    <a:pt x="20895" y="16244"/>
                    <a:pt x="20849" y="16036"/>
                  </a:cubicBezTo>
                  <a:cubicBezTo>
                    <a:pt x="20783" y="15835"/>
                    <a:pt x="20731" y="15636"/>
                    <a:pt x="20660" y="15455"/>
                  </a:cubicBezTo>
                  <a:cubicBezTo>
                    <a:pt x="20584" y="15276"/>
                    <a:pt x="20523" y="15100"/>
                    <a:pt x="20445" y="14944"/>
                  </a:cubicBezTo>
                  <a:cubicBezTo>
                    <a:pt x="20364" y="14790"/>
                    <a:pt x="20288" y="14645"/>
                    <a:pt x="20217" y="14511"/>
                  </a:cubicBezTo>
                  <a:cubicBezTo>
                    <a:pt x="20134" y="14385"/>
                    <a:pt x="20058" y="14269"/>
                    <a:pt x="19988" y="14163"/>
                  </a:cubicBezTo>
                  <a:cubicBezTo>
                    <a:pt x="19857" y="13949"/>
                    <a:pt x="19715" y="13803"/>
                    <a:pt x="19635" y="13692"/>
                  </a:cubicBezTo>
                  <a:cubicBezTo>
                    <a:pt x="19551" y="13585"/>
                    <a:pt x="19505" y="13528"/>
                    <a:pt x="19505" y="13528"/>
                  </a:cubicBezTo>
                  <a:close/>
                  <a:moveTo>
                    <a:pt x="4298" y="0"/>
                  </a:moveTo>
                  <a:cubicBezTo>
                    <a:pt x="1925" y="0"/>
                    <a:pt x="0" y="1925"/>
                    <a:pt x="0" y="4298"/>
                  </a:cubicBezTo>
                  <a:cubicBezTo>
                    <a:pt x="0" y="6671"/>
                    <a:pt x="1925" y="8596"/>
                    <a:pt x="4298" y="8596"/>
                  </a:cubicBezTo>
                  <a:cubicBezTo>
                    <a:pt x="4918" y="8596"/>
                    <a:pt x="5507" y="8463"/>
                    <a:pt x="6038" y="8226"/>
                  </a:cubicBezTo>
                  <a:lnTo>
                    <a:pt x="10553" y="13847"/>
                  </a:lnTo>
                  <a:cubicBezTo>
                    <a:pt x="9632" y="14968"/>
                    <a:pt x="9078" y="16403"/>
                    <a:pt x="9078" y="17968"/>
                  </a:cubicBezTo>
                  <a:cubicBezTo>
                    <a:pt x="9078" y="21557"/>
                    <a:pt x="11986" y="24465"/>
                    <a:pt x="15574" y="24465"/>
                  </a:cubicBezTo>
                  <a:cubicBezTo>
                    <a:pt x="19161" y="24465"/>
                    <a:pt x="22069" y="21557"/>
                    <a:pt x="22069" y="17968"/>
                  </a:cubicBezTo>
                  <a:cubicBezTo>
                    <a:pt x="22069" y="16447"/>
                    <a:pt x="21545" y="15048"/>
                    <a:pt x="20667" y="13940"/>
                  </a:cubicBezTo>
                  <a:lnTo>
                    <a:pt x="25343" y="8319"/>
                  </a:lnTo>
                  <a:cubicBezTo>
                    <a:pt x="25812" y="8496"/>
                    <a:pt x="26319" y="8596"/>
                    <a:pt x="26849" y="8596"/>
                  </a:cubicBezTo>
                  <a:cubicBezTo>
                    <a:pt x="29222" y="8596"/>
                    <a:pt x="31147" y="6671"/>
                    <a:pt x="31147" y="4298"/>
                  </a:cubicBezTo>
                  <a:cubicBezTo>
                    <a:pt x="31147" y="1925"/>
                    <a:pt x="29222" y="0"/>
                    <a:pt x="26849" y="0"/>
                  </a:cubicBezTo>
                  <a:cubicBezTo>
                    <a:pt x="24475" y="0"/>
                    <a:pt x="22550" y="1925"/>
                    <a:pt x="22550" y="4298"/>
                  </a:cubicBezTo>
                  <a:cubicBezTo>
                    <a:pt x="22550" y="5340"/>
                    <a:pt x="22923" y="6296"/>
                    <a:pt x="23539" y="7038"/>
                  </a:cubicBezTo>
                  <a:lnTo>
                    <a:pt x="19024" y="12465"/>
                  </a:lnTo>
                  <a:cubicBezTo>
                    <a:pt x="18024" y="11837"/>
                    <a:pt x="16841" y="11473"/>
                    <a:pt x="15574" y="11473"/>
                  </a:cubicBezTo>
                  <a:cubicBezTo>
                    <a:pt x="14305" y="11473"/>
                    <a:pt x="13201" y="11813"/>
                    <a:pt x="12223" y="12403"/>
                  </a:cubicBezTo>
                  <a:lnTo>
                    <a:pt x="7757" y="6843"/>
                  </a:lnTo>
                  <a:cubicBezTo>
                    <a:pt x="8281" y="6130"/>
                    <a:pt x="8596" y="5252"/>
                    <a:pt x="8596" y="4298"/>
                  </a:cubicBezTo>
                  <a:cubicBezTo>
                    <a:pt x="8596" y="1925"/>
                    <a:pt x="6672" y="0"/>
                    <a:pt x="429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 name="Google Shape;623;p43">
            <a:extLst>
              <a:ext uri="{FF2B5EF4-FFF2-40B4-BE49-F238E27FC236}">
                <a16:creationId xmlns:a16="http://schemas.microsoft.com/office/drawing/2014/main" id="{F9A2230F-6A9D-EC27-DFF6-5C130A0138C5}"/>
              </a:ext>
            </a:extLst>
          </p:cNvPr>
          <p:cNvGrpSpPr/>
          <p:nvPr/>
        </p:nvGrpSpPr>
        <p:grpSpPr>
          <a:xfrm>
            <a:off x="7986472" y="4499653"/>
            <a:ext cx="275076" cy="275022"/>
            <a:chOff x="5328419" y="3258993"/>
            <a:chExt cx="540000" cy="540000"/>
          </a:xfrm>
        </p:grpSpPr>
        <p:sp>
          <p:nvSpPr>
            <p:cNvPr id="24" name="Google Shape;624;p43">
              <a:extLst>
                <a:ext uri="{FF2B5EF4-FFF2-40B4-BE49-F238E27FC236}">
                  <a16:creationId xmlns:a16="http://schemas.microsoft.com/office/drawing/2014/main" id="{89CBA8B2-B3C5-4983-F1E4-C76575C19F3A}"/>
                </a:ext>
              </a:extLst>
            </p:cNvPr>
            <p:cNvSpPr/>
            <p:nvPr/>
          </p:nvSpPr>
          <p:spPr>
            <a:xfrm>
              <a:off x="5328419" y="3258993"/>
              <a:ext cx="540000" cy="540000"/>
            </a:xfrm>
            <a:prstGeom prst="ellipse">
              <a:avLst/>
            </a:prstGeom>
            <a:solidFill>
              <a:schemeClr val="dk2"/>
            </a:solidFill>
            <a:ln w="76200" cap="flat" cmpd="sng">
              <a:solidFill>
                <a:schemeClr val="dk2"/>
              </a:solidFill>
              <a:prstDash val="solid"/>
              <a:round/>
              <a:headEnd type="none" w="sm" len="sm"/>
              <a:tailEnd type="none" w="sm" len="sm"/>
            </a:ln>
            <a:effectLst>
              <a:outerShdw blurRad="57150" dist="38100" dir="1620000" algn="bl" rotWithShape="0">
                <a:schemeClr val="dk1">
                  <a:alpha val="4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25;p43">
              <a:extLst>
                <a:ext uri="{FF2B5EF4-FFF2-40B4-BE49-F238E27FC236}">
                  <a16:creationId xmlns:a16="http://schemas.microsoft.com/office/drawing/2014/main" id="{DD2B1772-FFA3-6E5A-F9BF-F03CA748AD1D}"/>
                </a:ext>
              </a:extLst>
            </p:cNvPr>
            <p:cNvSpPr/>
            <p:nvPr/>
          </p:nvSpPr>
          <p:spPr>
            <a:xfrm>
              <a:off x="5328431" y="3259005"/>
              <a:ext cx="539976" cy="539976"/>
            </a:xfrm>
            <a:custGeom>
              <a:avLst/>
              <a:gdLst/>
              <a:ahLst/>
              <a:cxnLst/>
              <a:rect l="l" t="t" r="r" b="b"/>
              <a:pathLst>
                <a:path w="6229" h="6229" extrusionOk="0">
                  <a:moveTo>
                    <a:pt x="2529" y="402"/>
                  </a:moveTo>
                  <a:cubicBezTo>
                    <a:pt x="2670" y="402"/>
                    <a:pt x="2780" y="442"/>
                    <a:pt x="2846" y="525"/>
                  </a:cubicBezTo>
                  <a:cubicBezTo>
                    <a:pt x="2952" y="661"/>
                    <a:pt x="2917" y="886"/>
                    <a:pt x="2775" y="1139"/>
                  </a:cubicBezTo>
                  <a:cubicBezTo>
                    <a:pt x="2908" y="1143"/>
                    <a:pt x="3024" y="1188"/>
                    <a:pt x="3097" y="1281"/>
                  </a:cubicBezTo>
                  <a:cubicBezTo>
                    <a:pt x="3270" y="1501"/>
                    <a:pt x="3135" y="1894"/>
                    <a:pt x="2796" y="2160"/>
                  </a:cubicBezTo>
                  <a:cubicBezTo>
                    <a:pt x="2605" y="2310"/>
                    <a:pt x="2390" y="2388"/>
                    <a:pt x="2207" y="2388"/>
                  </a:cubicBezTo>
                  <a:cubicBezTo>
                    <a:pt x="2066" y="2388"/>
                    <a:pt x="1945" y="2341"/>
                    <a:pt x="1870" y="2245"/>
                  </a:cubicBezTo>
                  <a:cubicBezTo>
                    <a:pt x="1833" y="2198"/>
                    <a:pt x="1813" y="2145"/>
                    <a:pt x="1802" y="2088"/>
                  </a:cubicBezTo>
                  <a:cubicBezTo>
                    <a:pt x="1485" y="2280"/>
                    <a:pt x="1178" y="2385"/>
                    <a:pt x="949" y="2385"/>
                  </a:cubicBezTo>
                  <a:cubicBezTo>
                    <a:pt x="809" y="2385"/>
                    <a:pt x="698" y="2346"/>
                    <a:pt x="632" y="2262"/>
                  </a:cubicBezTo>
                  <a:cubicBezTo>
                    <a:pt x="426" y="1999"/>
                    <a:pt x="753" y="1395"/>
                    <a:pt x="1364" y="916"/>
                  </a:cubicBezTo>
                  <a:cubicBezTo>
                    <a:pt x="1782" y="588"/>
                    <a:pt x="2225" y="402"/>
                    <a:pt x="2529" y="402"/>
                  </a:cubicBezTo>
                  <a:close/>
                  <a:moveTo>
                    <a:pt x="5550" y="1709"/>
                  </a:moveTo>
                  <a:cubicBezTo>
                    <a:pt x="5550" y="1709"/>
                    <a:pt x="5565" y="1733"/>
                    <a:pt x="5593" y="1778"/>
                  </a:cubicBezTo>
                  <a:cubicBezTo>
                    <a:pt x="5619" y="1823"/>
                    <a:pt x="5661" y="1890"/>
                    <a:pt x="5704" y="1980"/>
                  </a:cubicBezTo>
                  <a:cubicBezTo>
                    <a:pt x="5790" y="2159"/>
                    <a:pt x="5901" y="2425"/>
                    <a:pt x="5951" y="2768"/>
                  </a:cubicBezTo>
                  <a:cubicBezTo>
                    <a:pt x="5964" y="2853"/>
                    <a:pt x="5972" y="2943"/>
                    <a:pt x="5979" y="3035"/>
                  </a:cubicBezTo>
                  <a:cubicBezTo>
                    <a:pt x="5979" y="3059"/>
                    <a:pt x="5981" y="3081"/>
                    <a:pt x="5981" y="3106"/>
                  </a:cubicBezTo>
                  <a:cubicBezTo>
                    <a:pt x="5981" y="3135"/>
                    <a:pt x="5981" y="3154"/>
                    <a:pt x="5979" y="3178"/>
                  </a:cubicBezTo>
                  <a:cubicBezTo>
                    <a:pt x="5979" y="3227"/>
                    <a:pt x="5977" y="3273"/>
                    <a:pt x="5976" y="3322"/>
                  </a:cubicBezTo>
                  <a:cubicBezTo>
                    <a:pt x="5976" y="3346"/>
                    <a:pt x="5974" y="3370"/>
                    <a:pt x="5974" y="3396"/>
                  </a:cubicBezTo>
                  <a:cubicBezTo>
                    <a:pt x="5972" y="3421"/>
                    <a:pt x="5967" y="3447"/>
                    <a:pt x="5965" y="3471"/>
                  </a:cubicBezTo>
                  <a:cubicBezTo>
                    <a:pt x="5958" y="3523"/>
                    <a:pt x="5951" y="3575"/>
                    <a:pt x="5945" y="3627"/>
                  </a:cubicBezTo>
                  <a:cubicBezTo>
                    <a:pt x="5939" y="3680"/>
                    <a:pt x="5927" y="3730"/>
                    <a:pt x="5913" y="3782"/>
                  </a:cubicBezTo>
                  <a:cubicBezTo>
                    <a:pt x="5901" y="3834"/>
                    <a:pt x="5889" y="3886"/>
                    <a:pt x="5875" y="3940"/>
                  </a:cubicBezTo>
                  <a:cubicBezTo>
                    <a:pt x="5844" y="4044"/>
                    <a:pt x="5806" y="4148"/>
                    <a:pt x="5768" y="4251"/>
                  </a:cubicBezTo>
                  <a:cubicBezTo>
                    <a:pt x="5744" y="4303"/>
                    <a:pt x="5719" y="4354"/>
                    <a:pt x="5695" y="4406"/>
                  </a:cubicBezTo>
                  <a:lnTo>
                    <a:pt x="5659" y="4482"/>
                  </a:lnTo>
                  <a:cubicBezTo>
                    <a:pt x="5647" y="4508"/>
                    <a:pt x="5629" y="4532"/>
                    <a:pt x="5616" y="4556"/>
                  </a:cubicBezTo>
                  <a:cubicBezTo>
                    <a:pt x="5586" y="4605"/>
                    <a:pt x="5557" y="4655"/>
                    <a:pt x="5527" y="4703"/>
                  </a:cubicBezTo>
                  <a:cubicBezTo>
                    <a:pt x="5498" y="4753"/>
                    <a:pt x="5460" y="4797"/>
                    <a:pt x="5427" y="4845"/>
                  </a:cubicBezTo>
                  <a:cubicBezTo>
                    <a:pt x="5391" y="4890"/>
                    <a:pt x="5361" y="4940"/>
                    <a:pt x="5320" y="4982"/>
                  </a:cubicBezTo>
                  <a:lnTo>
                    <a:pt x="5204" y="5112"/>
                  </a:lnTo>
                  <a:cubicBezTo>
                    <a:pt x="5166" y="5157"/>
                    <a:pt x="5121" y="5193"/>
                    <a:pt x="5079" y="5233"/>
                  </a:cubicBezTo>
                  <a:lnTo>
                    <a:pt x="4949" y="5349"/>
                  </a:lnTo>
                  <a:lnTo>
                    <a:pt x="4809" y="5451"/>
                  </a:lnTo>
                  <a:cubicBezTo>
                    <a:pt x="4764" y="5487"/>
                    <a:pt x="4717" y="5520"/>
                    <a:pt x="4667" y="5548"/>
                  </a:cubicBezTo>
                  <a:cubicBezTo>
                    <a:pt x="4619" y="5577"/>
                    <a:pt x="4570" y="5607"/>
                    <a:pt x="4522" y="5636"/>
                  </a:cubicBezTo>
                  <a:cubicBezTo>
                    <a:pt x="4473" y="5666"/>
                    <a:pt x="4419" y="5686"/>
                    <a:pt x="4369" y="5711"/>
                  </a:cubicBezTo>
                  <a:cubicBezTo>
                    <a:pt x="4319" y="5733"/>
                    <a:pt x="4269" y="5761"/>
                    <a:pt x="4217" y="5780"/>
                  </a:cubicBezTo>
                  <a:cubicBezTo>
                    <a:pt x="4165" y="5797"/>
                    <a:pt x="4113" y="5816"/>
                    <a:pt x="4063" y="5834"/>
                  </a:cubicBezTo>
                  <a:cubicBezTo>
                    <a:pt x="3857" y="5906"/>
                    <a:pt x="3649" y="5943"/>
                    <a:pt x="3452" y="5963"/>
                  </a:cubicBezTo>
                  <a:cubicBezTo>
                    <a:pt x="3348" y="5972"/>
                    <a:pt x="3248" y="5977"/>
                    <a:pt x="3151" y="5977"/>
                  </a:cubicBezTo>
                  <a:cubicBezTo>
                    <a:pt x="3063" y="5977"/>
                    <a:pt x="2977" y="5972"/>
                    <a:pt x="2894" y="5962"/>
                  </a:cubicBezTo>
                  <a:cubicBezTo>
                    <a:pt x="2552" y="5927"/>
                    <a:pt x="2278" y="5828"/>
                    <a:pt x="2096" y="5751"/>
                  </a:cubicBezTo>
                  <a:cubicBezTo>
                    <a:pt x="2005" y="5712"/>
                    <a:pt x="1937" y="5673"/>
                    <a:pt x="1890" y="5648"/>
                  </a:cubicBezTo>
                  <a:cubicBezTo>
                    <a:pt x="1844" y="5622"/>
                    <a:pt x="1819" y="5609"/>
                    <a:pt x="1819" y="5609"/>
                  </a:cubicBezTo>
                  <a:lnTo>
                    <a:pt x="1819" y="5609"/>
                  </a:lnTo>
                  <a:cubicBezTo>
                    <a:pt x="1820" y="5609"/>
                    <a:pt x="1845" y="5619"/>
                    <a:pt x="1894" y="5641"/>
                  </a:cubicBezTo>
                  <a:cubicBezTo>
                    <a:pt x="1944" y="5661"/>
                    <a:pt x="2015" y="5690"/>
                    <a:pt x="2109" y="5721"/>
                  </a:cubicBezTo>
                  <a:cubicBezTo>
                    <a:pt x="2294" y="5785"/>
                    <a:pt x="2569" y="5853"/>
                    <a:pt x="2903" y="5868"/>
                  </a:cubicBezTo>
                  <a:cubicBezTo>
                    <a:pt x="2939" y="5871"/>
                    <a:pt x="2976" y="5872"/>
                    <a:pt x="3014" y="5872"/>
                  </a:cubicBezTo>
                  <a:cubicBezTo>
                    <a:pt x="3148" y="5872"/>
                    <a:pt x="3292" y="5858"/>
                    <a:pt x="3438" y="5842"/>
                  </a:cubicBezTo>
                  <a:cubicBezTo>
                    <a:pt x="3625" y="5813"/>
                    <a:pt x="3821" y="5770"/>
                    <a:pt x="4014" y="5697"/>
                  </a:cubicBezTo>
                  <a:cubicBezTo>
                    <a:pt x="4063" y="5680"/>
                    <a:pt x="4111" y="5661"/>
                    <a:pt x="4160" y="5641"/>
                  </a:cubicBezTo>
                  <a:cubicBezTo>
                    <a:pt x="4208" y="5622"/>
                    <a:pt x="4255" y="5596"/>
                    <a:pt x="4303" y="5574"/>
                  </a:cubicBezTo>
                  <a:cubicBezTo>
                    <a:pt x="4350" y="5548"/>
                    <a:pt x="4399" y="5529"/>
                    <a:pt x="4444" y="5500"/>
                  </a:cubicBezTo>
                  <a:cubicBezTo>
                    <a:pt x="4490" y="5472"/>
                    <a:pt x="4535" y="5442"/>
                    <a:pt x="4582" y="5415"/>
                  </a:cubicBezTo>
                  <a:cubicBezTo>
                    <a:pt x="4629" y="5389"/>
                    <a:pt x="4672" y="5356"/>
                    <a:pt x="4715" y="5323"/>
                  </a:cubicBezTo>
                  <a:lnTo>
                    <a:pt x="4847" y="5224"/>
                  </a:lnTo>
                  <a:lnTo>
                    <a:pt x="4968" y="5114"/>
                  </a:lnTo>
                  <a:cubicBezTo>
                    <a:pt x="5008" y="5075"/>
                    <a:pt x="5050" y="5041"/>
                    <a:pt x="5084" y="4998"/>
                  </a:cubicBezTo>
                  <a:lnTo>
                    <a:pt x="5197" y="4876"/>
                  </a:lnTo>
                  <a:cubicBezTo>
                    <a:pt x="5235" y="4838"/>
                    <a:pt x="5264" y="4792"/>
                    <a:pt x="5297" y="4748"/>
                  </a:cubicBezTo>
                  <a:cubicBezTo>
                    <a:pt x="5330" y="4703"/>
                    <a:pt x="5366" y="4663"/>
                    <a:pt x="5394" y="4617"/>
                  </a:cubicBezTo>
                  <a:cubicBezTo>
                    <a:pt x="5422" y="4570"/>
                    <a:pt x="5451" y="4523"/>
                    <a:pt x="5479" y="4476"/>
                  </a:cubicBezTo>
                  <a:cubicBezTo>
                    <a:pt x="5493" y="4454"/>
                    <a:pt x="5508" y="4431"/>
                    <a:pt x="5520" y="4407"/>
                  </a:cubicBezTo>
                  <a:lnTo>
                    <a:pt x="5557" y="4336"/>
                  </a:lnTo>
                  <a:cubicBezTo>
                    <a:pt x="5579" y="4288"/>
                    <a:pt x="5604" y="4239"/>
                    <a:pt x="5628" y="4193"/>
                  </a:cubicBezTo>
                  <a:cubicBezTo>
                    <a:pt x="5666" y="4094"/>
                    <a:pt x="5706" y="3997"/>
                    <a:pt x="5739" y="3898"/>
                  </a:cubicBezTo>
                  <a:cubicBezTo>
                    <a:pt x="5796" y="3698"/>
                    <a:pt x="5837" y="3509"/>
                    <a:pt x="5855" y="3317"/>
                  </a:cubicBezTo>
                  <a:cubicBezTo>
                    <a:pt x="5858" y="3268"/>
                    <a:pt x="5861" y="3220"/>
                    <a:pt x="5865" y="3173"/>
                  </a:cubicBezTo>
                  <a:cubicBezTo>
                    <a:pt x="5865" y="3151"/>
                    <a:pt x="5867" y="3128"/>
                    <a:pt x="5868" y="3106"/>
                  </a:cubicBezTo>
                  <a:cubicBezTo>
                    <a:pt x="5868" y="3083"/>
                    <a:pt x="5868" y="3060"/>
                    <a:pt x="5870" y="3038"/>
                  </a:cubicBezTo>
                  <a:cubicBezTo>
                    <a:pt x="5868" y="2948"/>
                    <a:pt x="5867" y="2861"/>
                    <a:pt x="5858" y="2778"/>
                  </a:cubicBezTo>
                  <a:cubicBezTo>
                    <a:pt x="5827" y="2446"/>
                    <a:pt x="5747" y="2174"/>
                    <a:pt x="5674" y="1992"/>
                  </a:cubicBezTo>
                  <a:cubicBezTo>
                    <a:pt x="5640" y="1901"/>
                    <a:pt x="5609" y="1830"/>
                    <a:pt x="5584" y="1781"/>
                  </a:cubicBezTo>
                  <a:cubicBezTo>
                    <a:pt x="5562" y="1735"/>
                    <a:pt x="5550" y="1709"/>
                    <a:pt x="5550" y="1709"/>
                  </a:cubicBezTo>
                  <a:close/>
                  <a:moveTo>
                    <a:pt x="3114" y="0"/>
                  </a:moveTo>
                  <a:cubicBezTo>
                    <a:pt x="1395" y="0"/>
                    <a:pt x="0" y="1394"/>
                    <a:pt x="0" y="3114"/>
                  </a:cubicBezTo>
                  <a:cubicBezTo>
                    <a:pt x="0" y="4833"/>
                    <a:pt x="1395" y="6228"/>
                    <a:pt x="3114" y="6228"/>
                  </a:cubicBezTo>
                  <a:cubicBezTo>
                    <a:pt x="4835" y="6228"/>
                    <a:pt x="6228" y="4833"/>
                    <a:pt x="6228" y="3114"/>
                  </a:cubicBezTo>
                  <a:cubicBezTo>
                    <a:pt x="6228" y="1394"/>
                    <a:pt x="4835" y="0"/>
                    <a:pt x="31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623;p43">
            <a:extLst>
              <a:ext uri="{FF2B5EF4-FFF2-40B4-BE49-F238E27FC236}">
                <a16:creationId xmlns:a16="http://schemas.microsoft.com/office/drawing/2014/main" id="{241352D6-4948-C25A-72C8-E0D2B9D506B6}"/>
              </a:ext>
            </a:extLst>
          </p:cNvPr>
          <p:cNvGrpSpPr/>
          <p:nvPr/>
        </p:nvGrpSpPr>
        <p:grpSpPr>
          <a:xfrm>
            <a:off x="8328911" y="4774669"/>
            <a:ext cx="122670" cy="152406"/>
            <a:chOff x="5328419" y="3258993"/>
            <a:chExt cx="540000" cy="540000"/>
          </a:xfrm>
        </p:grpSpPr>
        <p:sp>
          <p:nvSpPr>
            <p:cNvPr id="27" name="Google Shape;624;p43">
              <a:extLst>
                <a:ext uri="{FF2B5EF4-FFF2-40B4-BE49-F238E27FC236}">
                  <a16:creationId xmlns:a16="http://schemas.microsoft.com/office/drawing/2014/main" id="{590F850D-F94B-AFBB-02AF-D28B3C4EE015}"/>
                </a:ext>
              </a:extLst>
            </p:cNvPr>
            <p:cNvSpPr/>
            <p:nvPr/>
          </p:nvSpPr>
          <p:spPr>
            <a:xfrm>
              <a:off x="5328419" y="3258993"/>
              <a:ext cx="540000" cy="540000"/>
            </a:xfrm>
            <a:prstGeom prst="ellipse">
              <a:avLst/>
            </a:prstGeom>
            <a:solidFill>
              <a:schemeClr val="dk2"/>
            </a:solidFill>
            <a:ln w="76200" cap="flat" cmpd="sng">
              <a:solidFill>
                <a:schemeClr val="dk2"/>
              </a:solidFill>
              <a:prstDash val="solid"/>
              <a:round/>
              <a:headEnd type="none" w="sm" len="sm"/>
              <a:tailEnd type="none" w="sm" len="sm"/>
            </a:ln>
            <a:effectLst>
              <a:outerShdw blurRad="57150" dist="38100" dir="1620000" algn="bl" rotWithShape="0">
                <a:schemeClr val="dk1">
                  <a:alpha val="4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625;p43">
              <a:extLst>
                <a:ext uri="{FF2B5EF4-FFF2-40B4-BE49-F238E27FC236}">
                  <a16:creationId xmlns:a16="http://schemas.microsoft.com/office/drawing/2014/main" id="{3EC327B6-BEB4-4980-33CB-ADA44E95303B}"/>
                </a:ext>
              </a:extLst>
            </p:cNvPr>
            <p:cNvSpPr/>
            <p:nvPr/>
          </p:nvSpPr>
          <p:spPr>
            <a:xfrm>
              <a:off x="5328431" y="3259005"/>
              <a:ext cx="539976" cy="539976"/>
            </a:xfrm>
            <a:custGeom>
              <a:avLst/>
              <a:gdLst/>
              <a:ahLst/>
              <a:cxnLst/>
              <a:rect l="l" t="t" r="r" b="b"/>
              <a:pathLst>
                <a:path w="6229" h="6229" extrusionOk="0">
                  <a:moveTo>
                    <a:pt x="2529" y="402"/>
                  </a:moveTo>
                  <a:cubicBezTo>
                    <a:pt x="2670" y="402"/>
                    <a:pt x="2780" y="442"/>
                    <a:pt x="2846" y="525"/>
                  </a:cubicBezTo>
                  <a:cubicBezTo>
                    <a:pt x="2952" y="661"/>
                    <a:pt x="2917" y="886"/>
                    <a:pt x="2775" y="1139"/>
                  </a:cubicBezTo>
                  <a:cubicBezTo>
                    <a:pt x="2908" y="1143"/>
                    <a:pt x="3024" y="1188"/>
                    <a:pt x="3097" y="1281"/>
                  </a:cubicBezTo>
                  <a:cubicBezTo>
                    <a:pt x="3270" y="1501"/>
                    <a:pt x="3135" y="1894"/>
                    <a:pt x="2796" y="2160"/>
                  </a:cubicBezTo>
                  <a:cubicBezTo>
                    <a:pt x="2605" y="2310"/>
                    <a:pt x="2390" y="2388"/>
                    <a:pt x="2207" y="2388"/>
                  </a:cubicBezTo>
                  <a:cubicBezTo>
                    <a:pt x="2066" y="2388"/>
                    <a:pt x="1945" y="2341"/>
                    <a:pt x="1870" y="2245"/>
                  </a:cubicBezTo>
                  <a:cubicBezTo>
                    <a:pt x="1833" y="2198"/>
                    <a:pt x="1813" y="2145"/>
                    <a:pt x="1802" y="2088"/>
                  </a:cubicBezTo>
                  <a:cubicBezTo>
                    <a:pt x="1485" y="2280"/>
                    <a:pt x="1178" y="2385"/>
                    <a:pt x="949" y="2385"/>
                  </a:cubicBezTo>
                  <a:cubicBezTo>
                    <a:pt x="809" y="2385"/>
                    <a:pt x="698" y="2346"/>
                    <a:pt x="632" y="2262"/>
                  </a:cubicBezTo>
                  <a:cubicBezTo>
                    <a:pt x="426" y="1999"/>
                    <a:pt x="753" y="1395"/>
                    <a:pt x="1364" y="916"/>
                  </a:cubicBezTo>
                  <a:cubicBezTo>
                    <a:pt x="1782" y="588"/>
                    <a:pt x="2225" y="402"/>
                    <a:pt x="2529" y="402"/>
                  </a:cubicBezTo>
                  <a:close/>
                  <a:moveTo>
                    <a:pt x="5550" y="1709"/>
                  </a:moveTo>
                  <a:cubicBezTo>
                    <a:pt x="5550" y="1709"/>
                    <a:pt x="5565" y="1733"/>
                    <a:pt x="5593" y="1778"/>
                  </a:cubicBezTo>
                  <a:cubicBezTo>
                    <a:pt x="5619" y="1823"/>
                    <a:pt x="5661" y="1890"/>
                    <a:pt x="5704" y="1980"/>
                  </a:cubicBezTo>
                  <a:cubicBezTo>
                    <a:pt x="5790" y="2159"/>
                    <a:pt x="5901" y="2425"/>
                    <a:pt x="5951" y="2768"/>
                  </a:cubicBezTo>
                  <a:cubicBezTo>
                    <a:pt x="5964" y="2853"/>
                    <a:pt x="5972" y="2943"/>
                    <a:pt x="5979" y="3035"/>
                  </a:cubicBezTo>
                  <a:cubicBezTo>
                    <a:pt x="5979" y="3059"/>
                    <a:pt x="5981" y="3081"/>
                    <a:pt x="5981" y="3106"/>
                  </a:cubicBezTo>
                  <a:cubicBezTo>
                    <a:pt x="5981" y="3135"/>
                    <a:pt x="5981" y="3154"/>
                    <a:pt x="5979" y="3178"/>
                  </a:cubicBezTo>
                  <a:cubicBezTo>
                    <a:pt x="5979" y="3227"/>
                    <a:pt x="5977" y="3273"/>
                    <a:pt x="5976" y="3322"/>
                  </a:cubicBezTo>
                  <a:cubicBezTo>
                    <a:pt x="5976" y="3346"/>
                    <a:pt x="5974" y="3370"/>
                    <a:pt x="5974" y="3396"/>
                  </a:cubicBezTo>
                  <a:cubicBezTo>
                    <a:pt x="5972" y="3421"/>
                    <a:pt x="5967" y="3447"/>
                    <a:pt x="5965" y="3471"/>
                  </a:cubicBezTo>
                  <a:cubicBezTo>
                    <a:pt x="5958" y="3523"/>
                    <a:pt x="5951" y="3575"/>
                    <a:pt x="5945" y="3627"/>
                  </a:cubicBezTo>
                  <a:cubicBezTo>
                    <a:pt x="5939" y="3680"/>
                    <a:pt x="5927" y="3730"/>
                    <a:pt x="5913" y="3782"/>
                  </a:cubicBezTo>
                  <a:cubicBezTo>
                    <a:pt x="5901" y="3834"/>
                    <a:pt x="5889" y="3886"/>
                    <a:pt x="5875" y="3940"/>
                  </a:cubicBezTo>
                  <a:cubicBezTo>
                    <a:pt x="5844" y="4044"/>
                    <a:pt x="5806" y="4148"/>
                    <a:pt x="5768" y="4251"/>
                  </a:cubicBezTo>
                  <a:cubicBezTo>
                    <a:pt x="5744" y="4303"/>
                    <a:pt x="5719" y="4354"/>
                    <a:pt x="5695" y="4406"/>
                  </a:cubicBezTo>
                  <a:lnTo>
                    <a:pt x="5659" y="4482"/>
                  </a:lnTo>
                  <a:cubicBezTo>
                    <a:pt x="5647" y="4508"/>
                    <a:pt x="5629" y="4532"/>
                    <a:pt x="5616" y="4556"/>
                  </a:cubicBezTo>
                  <a:cubicBezTo>
                    <a:pt x="5586" y="4605"/>
                    <a:pt x="5557" y="4655"/>
                    <a:pt x="5527" y="4703"/>
                  </a:cubicBezTo>
                  <a:cubicBezTo>
                    <a:pt x="5498" y="4753"/>
                    <a:pt x="5460" y="4797"/>
                    <a:pt x="5427" y="4845"/>
                  </a:cubicBezTo>
                  <a:cubicBezTo>
                    <a:pt x="5391" y="4890"/>
                    <a:pt x="5361" y="4940"/>
                    <a:pt x="5320" y="4982"/>
                  </a:cubicBezTo>
                  <a:lnTo>
                    <a:pt x="5204" y="5112"/>
                  </a:lnTo>
                  <a:cubicBezTo>
                    <a:pt x="5166" y="5157"/>
                    <a:pt x="5121" y="5193"/>
                    <a:pt x="5079" y="5233"/>
                  </a:cubicBezTo>
                  <a:lnTo>
                    <a:pt x="4949" y="5349"/>
                  </a:lnTo>
                  <a:lnTo>
                    <a:pt x="4809" y="5451"/>
                  </a:lnTo>
                  <a:cubicBezTo>
                    <a:pt x="4764" y="5487"/>
                    <a:pt x="4717" y="5520"/>
                    <a:pt x="4667" y="5548"/>
                  </a:cubicBezTo>
                  <a:cubicBezTo>
                    <a:pt x="4619" y="5577"/>
                    <a:pt x="4570" y="5607"/>
                    <a:pt x="4522" y="5636"/>
                  </a:cubicBezTo>
                  <a:cubicBezTo>
                    <a:pt x="4473" y="5666"/>
                    <a:pt x="4419" y="5686"/>
                    <a:pt x="4369" y="5711"/>
                  </a:cubicBezTo>
                  <a:cubicBezTo>
                    <a:pt x="4319" y="5733"/>
                    <a:pt x="4269" y="5761"/>
                    <a:pt x="4217" y="5780"/>
                  </a:cubicBezTo>
                  <a:cubicBezTo>
                    <a:pt x="4165" y="5797"/>
                    <a:pt x="4113" y="5816"/>
                    <a:pt x="4063" y="5834"/>
                  </a:cubicBezTo>
                  <a:cubicBezTo>
                    <a:pt x="3857" y="5906"/>
                    <a:pt x="3649" y="5943"/>
                    <a:pt x="3452" y="5963"/>
                  </a:cubicBezTo>
                  <a:cubicBezTo>
                    <a:pt x="3348" y="5972"/>
                    <a:pt x="3248" y="5977"/>
                    <a:pt x="3151" y="5977"/>
                  </a:cubicBezTo>
                  <a:cubicBezTo>
                    <a:pt x="3063" y="5977"/>
                    <a:pt x="2977" y="5972"/>
                    <a:pt x="2894" y="5962"/>
                  </a:cubicBezTo>
                  <a:cubicBezTo>
                    <a:pt x="2552" y="5927"/>
                    <a:pt x="2278" y="5828"/>
                    <a:pt x="2096" y="5751"/>
                  </a:cubicBezTo>
                  <a:cubicBezTo>
                    <a:pt x="2005" y="5712"/>
                    <a:pt x="1937" y="5673"/>
                    <a:pt x="1890" y="5648"/>
                  </a:cubicBezTo>
                  <a:cubicBezTo>
                    <a:pt x="1844" y="5622"/>
                    <a:pt x="1819" y="5609"/>
                    <a:pt x="1819" y="5609"/>
                  </a:cubicBezTo>
                  <a:lnTo>
                    <a:pt x="1819" y="5609"/>
                  </a:lnTo>
                  <a:cubicBezTo>
                    <a:pt x="1820" y="5609"/>
                    <a:pt x="1845" y="5619"/>
                    <a:pt x="1894" y="5641"/>
                  </a:cubicBezTo>
                  <a:cubicBezTo>
                    <a:pt x="1944" y="5661"/>
                    <a:pt x="2015" y="5690"/>
                    <a:pt x="2109" y="5721"/>
                  </a:cubicBezTo>
                  <a:cubicBezTo>
                    <a:pt x="2294" y="5785"/>
                    <a:pt x="2569" y="5853"/>
                    <a:pt x="2903" y="5868"/>
                  </a:cubicBezTo>
                  <a:cubicBezTo>
                    <a:pt x="2939" y="5871"/>
                    <a:pt x="2976" y="5872"/>
                    <a:pt x="3014" y="5872"/>
                  </a:cubicBezTo>
                  <a:cubicBezTo>
                    <a:pt x="3148" y="5872"/>
                    <a:pt x="3292" y="5858"/>
                    <a:pt x="3438" y="5842"/>
                  </a:cubicBezTo>
                  <a:cubicBezTo>
                    <a:pt x="3625" y="5813"/>
                    <a:pt x="3821" y="5770"/>
                    <a:pt x="4014" y="5697"/>
                  </a:cubicBezTo>
                  <a:cubicBezTo>
                    <a:pt x="4063" y="5680"/>
                    <a:pt x="4111" y="5661"/>
                    <a:pt x="4160" y="5641"/>
                  </a:cubicBezTo>
                  <a:cubicBezTo>
                    <a:pt x="4208" y="5622"/>
                    <a:pt x="4255" y="5596"/>
                    <a:pt x="4303" y="5574"/>
                  </a:cubicBezTo>
                  <a:cubicBezTo>
                    <a:pt x="4350" y="5548"/>
                    <a:pt x="4399" y="5529"/>
                    <a:pt x="4444" y="5500"/>
                  </a:cubicBezTo>
                  <a:cubicBezTo>
                    <a:pt x="4490" y="5472"/>
                    <a:pt x="4535" y="5442"/>
                    <a:pt x="4582" y="5415"/>
                  </a:cubicBezTo>
                  <a:cubicBezTo>
                    <a:pt x="4629" y="5389"/>
                    <a:pt x="4672" y="5356"/>
                    <a:pt x="4715" y="5323"/>
                  </a:cubicBezTo>
                  <a:lnTo>
                    <a:pt x="4847" y="5224"/>
                  </a:lnTo>
                  <a:lnTo>
                    <a:pt x="4968" y="5114"/>
                  </a:lnTo>
                  <a:cubicBezTo>
                    <a:pt x="5008" y="5075"/>
                    <a:pt x="5050" y="5041"/>
                    <a:pt x="5084" y="4998"/>
                  </a:cubicBezTo>
                  <a:lnTo>
                    <a:pt x="5197" y="4876"/>
                  </a:lnTo>
                  <a:cubicBezTo>
                    <a:pt x="5235" y="4838"/>
                    <a:pt x="5264" y="4792"/>
                    <a:pt x="5297" y="4748"/>
                  </a:cubicBezTo>
                  <a:cubicBezTo>
                    <a:pt x="5330" y="4703"/>
                    <a:pt x="5366" y="4663"/>
                    <a:pt x="5394" y="4617"/>
                  </a:cubicBezTo>
                  <a:cubicBezTo>
                    <a:pt x="5422" y="4570"/>
                    <a:pt x="5451" y="4523"/>
                    <a:pt x="5479" y="4476"/>
                  </a:cubicBezTo>
                  <a:cubicBezTo>
                    <a:pt x="5493" y="4454"/>
                    <a:pt x="5508" y="4431"/>
                    <a:pt x="5520" y="4407"/>
                  </a:cubicBezTo>
                  <a:lnTo>
                    <a:pt x="5557" y="4336"/>
                  </a:lnTo>
                  <a:cubicBezTo>
                    <a:pt x="5579" y="4288"/>
                    <a:pt x="5604" y="4239"/>
                    <a:pt x="5628" y="4193"/>
                  </a:cubicBezTo>
                  <a:cubicBezTo>
                    <a:pt x="5666" y="4094"/>
                    <a:pt x="5706" y="3997"/>
                    <a:pt x="5739" y="3898"/>
                  </a:cubicBezTo>
                  <a:cubicBezTo>
                    <a:pt x="5796" y="3698"/>
                    <a:pt x="5837" y="3509"/>
                    <a:pt x="5855" y="3317"/>
                  </a:cubicBezTo>
                  <a:cubicBezTo>
                    <a:pt x="5858" y="3268"/>
                    <a:pt x="5861" y="3220"/>
                    <a:pt x="5865" y="3173"/>
                  </a:cubicBezTo>
                  <a:cubicBezTo>
                    <a:pt x="5865" y="3151"/>
                    <a:pt x="5867" y="3128"/>
                    <a:pt x="5868" y="3106"/>
                  </a:cubicBezTo>
                  <a:cubicBezTo>
                    <a:pt x="5868" y="3083"/>
                    <a:pt x="5868" y="3060"/>
                    <a:pt x="5870" y="3038"/>
                  </a:cubicBezTo>
                  <a:cubicBezTo>
                    <a:pt x="5868" y="2948"/>
                    <a:pt x="5867" y="2861"/>
                    <a:pt x="5858" y="2778"/>
                  </a:cubicBezTo>
                  <a:cubicBezTo>
                    <a:pt x="5827" y="2446"/>
                    <a:pt x="5747" y="2174"/>
                    <a:pt x="5674" y="1992"/>
                  </a:cubicBezTo>
                  <a:cubicBezTo>
                    <a:pt x="5640" y="1901"/>
                    <a:pt x="5609" y="1830"/>
                    <a:pt x="5584" y="1781"/>
                  </a:cubicBezTo>
                  <a:cubicBezTo>
                    <a:pt x="5562" y="1735"/>
                    <a:pt x="5550" y="1709"/>
                    <a:pt x="5550" y="1709"/>
                  </a:cubicBezTo>
                  <a:close/>
                  <a:moveTo>
                    <a:pt x="3114" y="0"/>
                  </a:moveTo>
                  <a:cubicBezTo>
                    <a:pt x="1395" y="0"/>
                    <a:pt x="0" y="1394"/>
                    <a:pt x="0" y="3114"/>
                  </a:cubicBezTo>
                  <a:cubicBezTo>
                    <a:pt x="0" y="4833"/>
                    <a:pt x="1395" y="6228"/>
                    <a:pt x="3114" y="6228"/>
                  </a:cubicBezTo>
                  <a:cubicBezTo>
                    <a:pt x="4835" y="6228"/>
                    <a:pt x="6228" y="4833"/>
                    <a:pt x="6228" y="3114"/>
                  </a:cubicBezTo>
                  <a:cubicBezTo>
                    <a:pt x="6228" y="1394"/>
                    <a:pt x="4835" y="0"/>
                    <a:pt x="31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Google Shape;498;p51">
            <a:extLst>
              <a:ext uri="{FF2B5EF4-FFF2-40B4-BE49-F238E27FC236}">
                <a16:creationId xmlns:a16="http://schemas.microsoft.com/office/drawing/2014/main" id="{E61FAC9E-F3C6-3090-E061-7989F5706F4A}"/>
              </a:ext>
            </a:extLst>
          </p:cNvPr>
          <p:cNvSpPr txBox="1">
            <a:spLocks/>
          </p:cNvSpPr>
          <p:nvPr/>
        </p:nvSpPr>
        <p:spPr>
          <a:xfrm flipH="1">
            <a:off x="8669942" y="4662241"/>
            <a:ext cx="540000" cy="41531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dirty="0"/>
              <a:t>[</a:t>
            </a:r>
            <a:r>
              <a:rPr lang="en-CA" sz="1400"/>
              <a:t>15</a:t>
            </a:r>
            <a:r>
              <a:rPr lang="en-CA" sz="1400" dirty="0"/>
              <a:t>]</a:t>
            </a:r>
          </a:p>
        </p:txBody>
      </p:sp>
      <p:pic>
        <p:nvPicPr>
          <p:cNvPr id="3" name="Recorded Sound">
            <a:hlinkClick r:id="" action="ppaction://media"/>
            <a:extLst>
              <a:ext uri="{FF2B5EF4-FFF2-40B4-BE49-F238E27FC236}">
                <a16:creationId xmlns:a16="http://schemas.microsoft.com/office/drawing/2014/main" id="{6FE2C36C-BE89-EE7A-1003-31666382C63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27234" y="3638001"/>
            <a:ext cx="609600" cy="609600"/>
          </a:xfrm>
          <a:prstGeom prst="rect">
            <a:avLst/>
          </a:prstGeom>
        </p:spPr>
      </p:pic>
    </p:spTree>
    <p:extLst>
      <p:ext uri="{BB962C8B-B14F-4D97-AF65-F5344CB8AC3E}">
        <p14:creationId xmlns:p14="http://schemas.microsoft.com/office/powerpoint/2010/main" val="10736962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2516">
        <p15:prstTrans prst="fracture"/>
      </p:transition>
    </mc:Choice>
    <mc:Fallback xmlns="">
      <p:transition spd="slow" advTm="3251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51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2FFBA-6815-CA93-3D7B-2A007A15385A}"/>
              </a:ext>
            </a:extLst>
          </p:cNvPr>
          <p:cNvSpPr>
            <a:spLocks noGrp="1"/>
          </p:cNvSpPr>
          <p:nvPr>
            <p:ph type="title"/>
          </p:nvPr>
        </p:nvSpPr>
        <p:spPr/>
        <p:txBody>
          <a:bodyPr/>
          <a:lstStyle/>
          <a:p>
            <a:r>
              <a:rPr lang="en-US" sz="4400"/>
              <a:t>Diagnosis for Hodgkin lymphoma</a:t>
            </a:r>
          </a:p>
        </p:txBody>
      </p:sp>
      <p:sp>
        <p:nvSpPr>
          <p:cNvPr id="4" name="Google Shape;221;p34">
            <a:extLst>
              <a:ext uri="{FF2B5EF4-FFF2-40B4-BE49-F238E27FC236}">
                <a16:creationId xmlns:a16="http://schemas.microsoft.com/office/drawing/2014/main" id="{270F5071-7F84-3563-8443-C24C72268F85}"/>
              </a:ext>
            </a:extLst>
          </p:cNvPr>
          <p:cNvSpPr txBox="1">
            <a:spLocks/>
          </p:cNvSpPr>
          <p:nvPr/>
        </p:nvSpPr>
        <p:spPr>
          <a:xfrm>
            <a:off x="3129600" y="2242736"/>
            <a:ext cx="2884800" cy="3570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CA" sz="2700">
                <a:solidFill>
                  <a:schemeClr val="dk1"/>
                </a:solidFill>
                <a:latin typeface="Bebas Neue"/>
              </a:rPr>
              <a:t>Bone marrow biopsy</a:t>
            </a:r>
          </a:p>
        </p:txBody>
      </p:sp>
      <p:sp>
        <p:nvSpPr>
          <p:cNvPr id="5" name="Google Shape;223;p34">
            <a:extLst>
              <a:ext uri="{FF2B5EF4-FFF2-40B4-BE49-F238E27FC236}">
                <a16:creationId xmlns:a16="http://schemas.microsoft.com/office/drawing/2014/main" id="{8D766E70-43EF-D30D-10B9-C5C93009F761}"/>
              </a:ext>
            </a:extLst>
          </p:cNvPr>
          <p:cNvSpPr txBox="1">
            <a:spLocks/>
          </p:cNvSpPr>
          <p:nvPr/>
        </p:nvSpPr>
        <p:spPr>
          <a:xfrm>
            <a:off x="61677" y="2242736"/>
            <a:ext cx="2884800" cy="3570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CA" sz="2700">
                <a:solidFill>
                  <a:schemeClr val="dk1"/>
                </a:solidFill>
                <a:latin typeface="Bebas Neue"/>
                <a:sym typeface="Bebas Neue"/>
              </a:rPr>
              <a:t>Blood chemistry Tests</a:t>
            </a:r>
          </a:p>
        </p:txBody>
      </p:sp>
      <p:sp>
        <p:nvSpPr>
          <p:cNvPr id="6" name="Google Shape;225;p34">
            <a:extLst>
              <a:ext uri="{FF2B5EF4-FFF2-40B4-BE49-F238E27FC236}">
                <a16:creationId xmlns:a16="http://schemas.microsoft.com/office/drawing/2014/main" id="{F0723922-3072-AC2B-9CD3-99501371F6AA}"/>
              </a:ext>
            </a:extLst>
          </p:cNvPr>
          <p:cNvSpPr txBox="1">
            <a:spLocks/>
          </p:cNvSpPr>
          <p:nvPr/>
        </p:nvSpPr>
        <p:spPr>
          <a:xfrm>
            <a:off x="61677" y="3956472"/>
            <a:ext cx="2884800" cy="3570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CA" sz="2700">
                <a:solidFill>
                  <a:schemeClr val="dk1"/>
                </a:solidFill>
                <a:latin typeface="Bebas Neue"/>
              </a:rPr>
              <a:t>Complete blood count</a:t>
            </a:r>
          </a:p>
        </p:txBody>
      </p:sp>
      <p:sp>
        <p:nvSpPr>
          <p:cNvPr id="7" name="Google Shape;227;p34">
            <a:extLst>
              <a:ext uri="{FF2B5EF4-FFF2-40B4-BE49-F238E27FC236}">
                <a16:creationId xmlns:a16="http://schemas.microsoft.com/office/drawing/2014/main" id="{AB8D2B76-8FA7-2EE1-A47B-116D5B2E9151}"/>
              </a:ext>
            </a:extLst>
          </p:cNvPr>
          <p:cNvSpPr txBox="1">
            <a:spLocks/>
          </p:cNvSpPr>
          <p:nvPr/>
        </p:nvSpPr>
        <p:spPr>
          <a:xfrm>
            <a:off x="6134757" y="2252529"/>
            <a:ext cx="2884800" cy="3570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CA" sz="2700">
                <a:solidFill>
                  <a:schemeClr val="dk1"/>
                </a:solidFill>
                <a:latin typeface="Bebas Neue"/>
              </a:rPr>
              <a:t>Ct scans</a:t>
            </a:r>
          </a:p>
        </p:txBody>
      </p:sp>
      <p:sp>
        <p:nvSpPr>
          <p:cNvPr id="8" name="Google Shape;229;p34">
            <a:extLst>
              <a:ext uri="{FF2B5EF4-FFF2-40B4-BE49-F238E27FC236}">
                <a16:creationId xmlns:a16="http://schemas.microsoft.com/office/drawing/2014/main" id="{B8A16290-C023-38F0-3EB5-A4BA4D0C9D28}"/>
              </a:ext>
            </a:extLst>
          </p:cNvPr>
          <p:cNvSpPr txBox="1">
            <a:spLocks/>
          </p:cNvSpPr>
          <p:nvPr/>
        </p:nvSpPr>
        <p:spPr>
          <a:xfrm>
            <a:off x="984477" y="1575236"/>
            <a:ext cx="1039200" cy="6675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 sz="5000">
                <a:solidFill>
                  <a:schemeClr val="dk1"/>
                </a:solidFill>
                <a:latin typeface="Bebas Neue"/>
              </a:rPr>
              <a:t>01</a:t>
            </a:r>
          </a:p>
        </p:txBody>
      </p:sp>
      <p:sp>
        <p:nvSpPr>
          <p:cNvPr id="9" name="Google Shape;230;p34">
            <a:extLst>
              <a:ext uri="{FF2B5EF4-FFF2-40B4-BE49-F238E27FC236}">
                <a16:creationId xmlns:a16="http://schemas.microsoft.com/office/drawing/2014/main" id="{48273289-A96F-7EF4-7FFB-30ADE1167F84}"/>
              </a:ext>
            </a:extLst>
          </p:cNvPr>
          <p:cNvSpPr txBox="1">
            <a:spLocks/>
          </p:cNvSpPr>
          <p:nvPr/>
        </p:nvSpPr>
        <p:spPr>
          <a:xfrm>
            <a:off x="4052400" y="1575236"/>
            <a:ext cx="1039200" cy="6675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chemeClr val="dk1"/>
              </a:buClr>
              <a:buSzPts val="4000"/>
            </a:pPr>
            <a:r>
              <a:rPr lang="en" sz="5000">
                <a:solidFill>
                  <a:schemeClr val="dk1"/>
                </a:solidFill>
                <a:latin typeface="Bebas Neue"/>
              </a:rPr>
              <a:t>02</a:t>
            </a:r>
          </a:p>
        </p:txBody>
      </p:sp>
      <p:sp>
        <p:nvSpPr>
          <p:cNvPr id="10" name="Google Shape;231;p34">
            <a:extLst>
              <a:ext uri="{FF2B5EF4-FFF2-40B4-BE49-F238E27FC236}">
                <a16:creationId xmlns:a16="http://schemas.microsoft.com/office/drawing/2014/main" id="{D7DF4808-93DC-F643-6B7B-F4F50278D47F}"/>
              </a:ext>
            </a:extLst>
          </p:cNvPr>
          <p:cNvSpPr txBox="1">
            <a:spLocks/>
          </p:cNvSpPr>
          <p:nvPr/>
        </p:nvSpPr>
        <p:spPr>
          <a:xfrm>
            <a:off x="984477" y="3260023"/>
            <a:ext cx="1039200" cy="6675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 sz="5000">
                <a:solidFill>
                  <a:schemeClr val="dk1"/>
                </a:solidFill>
                <a:latin typeface="Bebas Neue"/>
              </a:rPr>
              <a:t>04</a:t>
            </a:r>
          </a:p>
        </p:txBody>
      </p:sp>
      <p:sp>
        <p:nvSpPr>
          <p:cNvPr id="11" name="Google Shape;232;p34">
            <a:extLst>
              <a:ext uri="{FF2B5EF4-FFF2-40B4-BE49-F238E27FC236}">
                <a16:creationId xmlns:a16="http://schemas.microsoft.com/office/drawing/2014/main" id="{D4067D10-CC91-689F-67DF-98347F0F6FB2}"/>
              </a:ext>
            </a:extLst>
          </p:cNvPr>
          <p:cNvSpPr txBox="1">
            <a:spLocks/>
          </p:cNvSpPr>
          <p:nvPr/>
        </p:nvSpPr>
        <p:spPr>
          <a:xfrm>
            <a:off x="7057557" y="1575236"/>
            <a:ext cx="1039200" cy="6675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chemeClr val="dk1"/>
              </a:buClr>
              <a:buSzPts val="4000"/>
            </a:pPr>
            <a:r>
              <a:rPr lang="en" sz="5000">
                <a:solidFill>
                  <a:schemeClr val="dk1"/>
                </a:solidFill>
                <a:latin typeface="Bebas Neue"/>
                <a:sym typeface="Bebas Neue"/>
              </a:rPr>
              <a:t>03</a:t>
            </a:r>
          </a:p>
        </p:txBody>
      </p:sp>
      <p:sp>
        <p:nvSpPr>
          <p:cNvPr id="12" name="Google Shape;221;p34">
            <a:extLst>
              <a:ext uri="{FF2B5EF4-FFF2-40B4-BE49-F238E27FC236}">
                <a16:creationId xmlns:a16="http://schemas.microsoft.com/office/drawing/2014/main" id="{DD4F7678-7DB5-C0E2-176B-01EDAFB65E74}"/>
              </a:ext>
            </a:extLst>
          </p:cNvPr>
          <p:cNvSpPr txBox="1">
            <a:spLocks/>
          </p:cNvSpPr>
          <p:nvPr/>
        </p:nvSpPr>
        <p:spPr>
          <a:xfrm>
            <a:off x="3125277" y="3956472"/>
            <a:ext cx="2884800" cy="3570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1"/>
              </a:buClr>
              <a:buSzPts val="2100"/>
              <a:buFont typeface="Bebas Neue"/>
              <a:buNone/>
              <a:defRPr sz="2700" b="0" i="0" u="none" strike="noStrike" cap="none">
                <a:solidFill>
                  <a:schemeClr val="dk1"/>
                </a:solidFill>
                <a:latin typeface="Bebas Neue"/>
                <a:ea typeface="Bebas Neue"/>
                <a:cs typeface="Bebas Neue"/>
                <a:sym typeface="Bebas Neue"/>
              </a:defRPr>
            </a:lvl1pPr>
            <a:lvl2pPr marL="914400" marR="0" lvl="1" indent="-317500" algn="ctr" rtl="0">
              <a:lnSpc>
                <a:spcPct val="115000"/>
              </a:lnSpc>
              <a:spcBef>
                <a:spcPts val="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2pPr>
            <a:lvl3pPr marL="1371600" marR="0" lvl="2"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3pPr>
            <a:lvl4pPr marL="1828800" marR="0" lvl="3"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4pPr>
            <a:lvl5pPr marL="2286000" marR="0" lvl="4"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5pPr>
            <a:lvl6pPr marL="2743200" marR="0" lvl="5"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6pPr>
            <a:lvl7pPr marL="3200400" marR="0" lvl="6"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7pPr>
            <a:lvl8pPr marL="3657600" marR="0" lvl="7"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8pPr>
            <a:lvl9pPr marL="4114800" marR="0" lvl="8" indent="-317500" algn="ctr" rtl="0">
              <a:lnSpc>
                <a:spcPct val="115000"/>
              </a:lnSpc>
              <a:spcBef>
                <a:spcPts val="1600"/>
              </a:spcBef>
              <a:spcAft>
                <a:spcPts val="160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9pPr>
          </a:lstStyle>
          <a:p>
            <a:pPr marL="0" indent="0"/>
            <a:r>
              <a:rPr lang="en-CA"/>
              <a:t>Pet scans </a:t>
            </a:r>
          </a:p>
        </p:txBody>
      </p:sp>
      <p:sp>
        <p:nvSpPr>
          <p:cNvPr id="13" name="Google Shape;227;p34">
            <a:extLst>
              <a:ext uri="{FF2B5EF4-FFF2-40B4-BE49-F238E27FC236}">
                <a16:creationId xmlns:a16="http://schemas.microsoft.com/office/drawing/2014/main" id="{24082FB7-BF65-3BDC-F959-E1269C6EA3B0}"/>
              </a:ext>
            </a:extLst>
          </p:cNvPr>
          <p:cNvSpPr txBox="1">
            <a:spLocks/>
          </p:cNvSpPr>
          <p:nvPr/>
        </p:nvSpPr>
        <p:spPr>
          <a:xfrm>
            <a:off x="6134757" y="3939087"/>
            <a:ext cx="2884800" cy="66205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1"/>
              </a:buClr>
              <a:buSzPts val="2100"/>
              <a:buFont typeface="Bebas Neue"/>
              <a:buNone/>
              <a:defRPr sz="2700" b="0" i="0" u="none" strike="noStrike" cap="none">
                <a:solidFill>
                  <a:schemeClr val="dk1"/>
                </a:solidFill>
                <a:latin typeface="Bebas Neue"/>
                <a:ea typeface="Bebas Neue"/>
                <a:cs typeface="Bebas Neue"/>
                <a:sym typeface="Bebas Neue"/>
              </a:defRPr>
            </a:lvl1pPr>
            <a:lvl2pPr marL="914400" marR="0" lvl="1" indent="-317500" algn="ctr" rtl="0">
              <a:lnSpc>
                <a:spcPct val="115000"/>
              </a:lnSpc>
              <a:spcBef>
                <a:spcPts val="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2pPr>
            <a:lvl3pPr marL="1371600" marR="0" lvl="2"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3pPr>
            <a:lvl4pPr marL="1828800" marR="0" lvl="3"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4pPr>
            <a:lvl5pPr marL="2286000" marR="0" lvl="4"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5pPr>
            <a:lvl6pPr marL="2743200" marR="0" lvl="5"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6pPr>
            <a:lvl7pPr marL="3200400" marR="0" lvl="6"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7pPr>
            <a:lvl8pPr marL="3657600" marR="0" lvl="7" indent="-317500" algn="ctr" rtl="0">
              <a:lnSpc>
                <a:spcPct val="115000"/>
              </a:lnSpc>
              <a:spcBef>
                <a:spcPts val="1600"/>
              </a:spcBef>
              <a:spcAft>
                <a:spcPts val="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8pPr>
            <a:lvl9pPr marL="4114800" marR="0" lvl="8" indent="-317500" algn="ctr" rtl="0">
              <a:lnSpc>
                <a:spcPct val="115000"/>
              </a:lnSpc>
              <a:spcBef>
                <a:spcPts val="1600"/>
              </a:spcBef>
              <a:spcAft>
                <a:spcPts val="1600"/>
              </a:spcAft>
              <a:buClr>
                <a:schemeClr val="dk1"/>
              </a:buClr>
              <a:buSzPts val="2100"/>
              <a:buFont typeface="Bebas Neue"/>
              <a:buNone/>
              <a:defRPr sz="2100" b="1" i="0" u="none" strike="noStrike" cap="none">
                <a:solidFill>
                  <a:schemeClr val="dk1"/>
                </a:solidFill>
                <a:latin typeface="Bebas Neue"/>
                <a:ea typeface="Bebas Neue"/>
                <a:cs typeface="Bebas Neue"/>
                <a:sym typeface="Bebas Neue"/>
              </a:defRPr>
            </a:lvl9pPr>
          </a:lstStyle>
          <a:p>
            <a:pPr marL="0" indent="0"/>
            <a:r>
              <a:rPr lang="en-CA" sz="2400"/>
              <a:t>Erythrocyte sedimentation rate (ESR) </a:t>
            </a:r>
          </a:p>
        </p:txBody>
      </p:sp>
      <p:sp>
        <p:nvSpPr>
          <p:cNvPr id="14" name="Google Shape;230;p34">
            <a:extLst>
              <a:ext uri="{FF2B5EF4-FFF2-40B4-BE49-F238E27FC236}">
                <a16:creationId xmlns:a16="http://schemas.microsoft.com/office/drawing/2014/main" id="{2BFD6FED-F95E-870A-76D1-B94F7D5FDE15}"/>
              </a:ext>
            </a:extLst>
          </p:cNvPr>
          <p:cNvSpPr txBox="1">
            <a:spLocks/>
          </p:cNvSpPr>
          <p:nvPr/>
        </p:nvSpPr>
        <p:spPr>
          <a:xfrm>
            <a:off x="4052400" y="3265722"/>
            <a:ext cx="1039200" cy="667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000"/>
              <a:buFont typeface="Bebas Neue"/>
              <a:buNone/>
              <a:defRPr sz="5000" b="0" i="0" u="none" strike="noStrike" cap="none">
                <a:solidFill>
                  <a:schemeClr val="dk1"/>
                </a:solidFill>
                <a:latin typeface="Bebas Neue"/>
                <a:ea typeface="Bebas Neue"/>
                <a:cs typeface="Bebas Neue"/>
                <a:sym typeface="Bebas Neue"/>
              </a:defRPr>
            </a:lvl1pPr>
            <a:lvl2pPr marR="0" lvl="1"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2pPr>
            <a:lvl3pPr marR="0" lvl="2"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3pPr>
            <a:lvl4pPr marR="0" lvl="3"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4pPr>
            <a:lvl5pPr marR="0" lvl="4"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5pPr>
            <a:lvl6pPr marR="0" lvl="5"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6pPr>
            <a:lvl7pPr marR="0" lvl="6"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7pPr>
            <a:lvl8pPr marR="0" lvl="7"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8pPr>
            <a:lvl9pPr marR="0" lvl="8"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9pPr>
          </a:lstStyle>
          <a:p>
            <a:r>
              <a:rPr lang="en"/>
              <a:t>05</a:t>
            </a:r>
          </a:p>
        </p:txBody>
      </p:sp>
      <p:sp>
        <p:nvSpPr>
          <p:cNvPr id="15" name="Google Shape;231;p34">
            <a:extLst>
              <a:ext uri="{FF2B5EF4-FFF2-40B4-BE49-F238E27FC236}">
                <a16:creationId xmlns:a16="http://schemas.microsoft.com/office/drawing/2014/main" id="{9C211F20-544B-52E6-2F8D-100F01599303}"/>
              </a:ext>
            </a:extLst>
          </p:cNvPr>
          <p:cNvSpPr txBox="1">
            <a:spLocks/>
          </p:cNvSpPr>
          <p:nvPr/>
        </p:nvSpPr>
        <p:spPr>
          <a:xfrm>
            <a:off x="7057557" y="3271588"/>
            <a:ext cx="1039200" cy="667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4000"/>
              <a:buFont typeface="Bebas Neue"/>
              <a:buNone/>
              <a:defRPr sz="5000" b="0" i="0" u="none" strike="noStrike" cap="none">
                <a:solidFill>
                  <a:schemeClr val="dk1"/>
                </a:solidFill>
                <a:latin typeface="Bebas Neue"/>
                <a:ea typeface="Bebas Neue"/>
                <a:cs typeface="Bebas Neue"/>
                <a:sym typeface="Bebas Neue"/>
              </a:defRPr>
            </a:lvl1pPr>
            <a:lvl2pPr marR="0" lvl="1"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2pPr>
            <a:lvl3pPr marR="0" lvl="2"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3pPr>
            <a:lvl4pPr marR="0" lvl="3"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4pPr>
            <a:lvl5pPr marR="0" lvl="4"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5pPr>
            <a:lvl6pPr marR="0" lvl="5"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6pPr>
            <a:lvl7pPr marR="0" lvl="6"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7pPr>
            <a:lvl8pPr marR="0" lvl="7"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8pPr>
            <a:lvl9pPr marR="0" lvl="8" algn="ctr" rtl="0">
              <a:lnSpc>
                <a:spcPct val="100000"/>
              </a:lnSpc>
              <a:spcBef>
                <a:spcPts val="0"/>
              </a:spcBef>
              <a:spcAft>
                <a:spcPts val="0"/>
              </a:spcAft>
              <a:buClr>
                <a:schemeClr val="dk1"/>
              </a:buClr>
              <a:buSzPts val="4000"/>
              <a:buFont typeface="Bebas Neue"/>
              <a:buNone/>
              <a:defRPr sz="4000" b="0" i="0" u="none" strike="noStrike" cap="none">
                <a:solidFill>
                  <a:schemeClr val="dk1"/>
                </a:solidFill>
                <a:latin typeface="Bebas Neue"/>
                <a:ea typeface="Bebas Neue"/>
                <a:cs typeface="Bebas Neue"/>
                <a:sym typeface="Bebas Neue"/>
              </a:defRPr>
            </a:lvl9pPr>
          </a:lstStyle>
          <a:p>
            <a:r>
              <a:rPr lang="en"/>
              <a:t>06</a:t>
            </a:r>
          </a:p>
        </p:txBody>
      </p:sp>
      <p:pic>
        <p:nvPicPr>
          <p:cNvPr id="3" name="Recorded Sound">
            <a:hlinkClick r:id="" action="ppaction://media"/>
            <a:extLst>
              <a:ext uri="{FF2B5EF4-FFF2-40B4-BE49-F238E27FC236}">
                <a16:creationId xmlns:a16="http://schemas.microsoft.com/office/drawing/2014/main" id="{649E937E-D0D3-11B3-BB0B-38CC1D1EF4B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99231" y="3601915"/>
            <a:ext cx="609600" cy="609600"/>
          </a:xfrm>
          <a:prstGeom prst="rect">
            <a:avLst/>
          </a:prstGeom>
        </p:spPr>
      </p:pic>
      <p:sp>
        <p:nvSpPr>
          <p:cNvPr id="16" name="Google Shape;498;p51">
            <a:extLst>
              <a:ext uri="{FF2B5EF4-FFF2-40B4-BE49-F238E27FC236}">
                <a16:creationId xmlns:a16="http://schemas.microsoft.com/office/drawing/2014/main" id="{B9F3DC35-CDFB-13A5-0632-06DA4CFDEA39}"/>
              </a:ext>
            </a:extLst>
          </p:cNvPr>
          <p:cNvSpPr txBox="1">
            <a:spLocks/>
          </p:cNvSpPr>
          <p:nvPr/>
        </p:nvSpPr>
        <p:spPr>
          <a:xfrm flipH="1">
            <a:off x="8499764" y="4838700"/>
            <a:ext cx="948267" cy="41531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dirty="0"/>
              <a:t>[</a:t>
            </a:r>
            <a:r>
              <a:rPr lang="en-CA" sz="1400"/>
              <a:t>15</a:t>
            </a:r>
            <a:r>
              <a:rPr lang="en-CA" sz="1400" dirty="0"/>
              <a:t>]</a:t>
            </a:r>
          </a:p>
        </p:txBody>
      </p:sp>
    </p:spTree>
    <p:extLst>
      <p:ext uri="{BB962C8B-B14F-4D97-AF65-F5344CB8AC3E}">
        <p14:creationId xmlns:p14="http://schemas.microsoft.com/office/powerpoint/2010/main" val="1964714852"/>
      </p:ext>
    </p:extLst>
  </p:cSld>
  <p:clrMapOvr>
    <a:masterClrMapping/>
  </p:clrMapOvr>
  <mc:AlternateContent xmlns:mc="http://schemas.openxmlformats.org/markup-compatibility/2006" xmlns:p14="http://schemas.microsoft.com/office/powerpoint/2010/main">
    <mc:Choice Requires="p14">
      <p:transition spd="med" p14:dur="700" advTm="28321">
        <p:fade/>
      </p:transition>
    </mc:Choice>
    <mc:Fallback xmlns="">
      <p:transition spd="med" advTm="2832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32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6140B-5E51-EA01-BFC4-4FE385BAC100}"/>
              </a:ext>
            </a:extLst>
          </p:cNvPr>
          <p:cNvSpPr>
            <a:spLocks noGrp="1"/>
          </p:cNvSpPr>
          <p:nvPr>
            <p:ph type="title"/>
          </p:nvPr>
        </p:nvSpPr>
        <p:spPr>
          <a:xfrm>
            <a:off x="540000" y="348044"/>
            <a:ext cx="8064000" cy="572700"/>
          </a:xfrm>
        </p:spPr>
        <p:txBody>
          <a:bodyPr/>
          <a:lstStyle/>
          <a:p>
            <a:pPr algn="ctr"/>
            <a:r>
              <a:rPr lang="en-US" sz="4400"/>
              <a:t>treatment</a:t>
            </a:r>
          </a:p>
        </p:txBody>
      </p:sp>
      <p:sp>
        <p:nvSpPr>
          <p:cNvPr id="3" name="TextBox 2">
            <a:extLst>
              <a:ext uri="{FF2B5EF4-FFF2-40B4-BE49-F238E27FC236}">
                <a16:creationId xmlns:a16="http://schemas.microsoft.com/office/drawing/2014/main" id="{B7E24437-203E-DD29-9524-BDFA15952FE4}"/>
              </a:ext>
            </a:extLst>
          </p:cNvPr>
          <p:cNvSpPr txBox="1"/>
          <p:nvPr/>
        </p:nvSpPr>
        <p:spPr>
          <a:xfrm>
            <a:off x="388737" y="1448705"/>
            <a:ext cx="8366525" cy="584775"/>
          </a:xfrm>
          <a:prstGeom prst="rect">
            <a:avLst/>
          </a:prstGeom>
          <a:noFill/>
        </p:spPr>
        <p:txBody>
          <a:bodyPr wrap="square" rtlCol="0">
            <a:spAutoFit/>
          </a:bodyPr>
          <a:lstStyle/>
          <a:p>
            <a:r>
              <a:rPr lang="en-US" sz="1600">
                <a:latin typeface="Poppins" pitchFamily="2" charset="77"/>
                <a:cs typeface="Poppins" pitchFamily="2" charset="77"/>
              </a:rPr>
              <a:t>Depends on various factors including type of Hodgkin lymphoma, stage of cancer, age, weight, medical history etc.  </a:t>
            </a:r>
          </a:p>
        </p:txBody>
      </p:sp>
      <p:sp>
        <p:nvSpPr>
          <p:cNvPr id="4" name="TextBox 3">
            <a:extLst>
              <a:ext uri="{FF2B5EF4-FFF2-40B4-BE49-F238E27FC236}">
                <a16:creationId xmlns:a16="http://schemas.microsoft.com/office/drawing/2014/main" id="{50CACFEE-FD98-7A1F-6F04-A6A7897B4075}"/>
              </a:ext>
            </a:extLst>
          </p:cNvPr>
          <p:cNvSpPr txBox="1"/>
          <p:nvPr/>
        </p:nvSpPr>
        <p:spPr>
          <a:xfrm>
            <a:off x="388737" y="2202080"/>
            <a:ext cx="8111027" cy="1815882"/>
          </a:xfrm>
          <a:prstGeom prst="rect">
            <a:avLst/>
          </a:prstGeom>
          <a:noFill/>
        </p:spPr>
        <p:txBody>
          <a:bodyPr wrap="square" rtlCol="0">
            <a:spAutoFit/>
          </a:bodyPr>
          <a:lstStyle/>
          <a:p>
            <a:r>
              <a:rPr lang="en-US" sz="1600" b="1">
                <a:solidFill>
                  <a:schemeClr val="accent3"/>
                </a:solidFill>
                <a:latin typeface="Poppins" pitchFamily="2" charset="77"/>
                <a:cs typeface="Poppins" pitchFamily="2" charset="77"/>
              </a:rPr>
              <a:t>Common Treatment: </a:t>
            </a:r>
          </a:p>
          <a:p>
            <a:endParaRPr lang="en-US" sz="1600" b="1">
              <a:solidFill>
                <a:schemeClr val="accent3"/>
              </a:solidFill>
              <a:latin typeface="Poppins" pitchFamily="2" charset="77"/>
              <a:cs typeface="Poppins" pitchFamily="2" charset="77"/>
            </a:endParaRPr>
          </a:p>
          <a:p>
            <a:pPr marL="285750" indent="-285750">
              <a:buFont typeface="Arial" panose="020B0604020202020204" pitchFamily="34" charset="0"/>
              <a:buChar char="•"/>
            </a:pPr>
            <a:r>
              <a:rPr lang="en-US" sz="1600" b="1">
                <a:solidFill>
                  <a:schemeClr val="accent3"/>
                </a:solidFill>
                <a:latin typeface="Poppins" pitchFamily="2" charset="77"/>
                <a:cs typeface="Poppins" pitchFamily="2" charset="77"/>
              </a:rPr>
              <a:t>Chemotherapy</a:t>
            </a:r>
            <a:r>
              <a:rPr lang="en-US" sz="1600">
                <a:latin typeface="Poppins" pitchFamily="2" charset="77"/>
                <a:cs typeface="Poppins" pitchFamily="2" charset="77"/>
              </a:rPr>
              <a:t> – cancer killing drugs</a:t>
            </a:r>
          </a:p>
          <a:p>
            <a:pPr marL="285750" indent="-285750">
              <a:buFont typeface="Arial" panose="020B0604020202020204" pitchFamily="34" charset="0"/>
              <a:buChar char="•"/>
            </a:pPr>
            <a:r>
              <a:rPr lang="en-US" sz="1600" b="1">
                <a:solidFill>
                  <a:schemeClr val="accent3"/>
                </a:solidFill>
                <a:latin typeface="Poppins" pitchFamily="2" charset="77"/>
                <a:cs typeface="Poppins" pitchFamily="2" charset="77"/>
              </a:rPr>
              <a:t>Radiation therapy</a:t>
            </a:r>
            <a:r>
              <a:rPr lang="en-US" sz="1600">
                <a:latin typeface="Poppins" pitchFamily="2" charset="77"/>
                <a:cs typeface="Poppins" pitchFamily="2" charset="77"/>
              </a:rPr>
              <a:t> – use of high-powered radiation to kill cancer cells </a:t>
            </a:r>
          </a:p>
          <a:p>
            <a:pPr marL="285750" indent="-285750">
              <a:buFont typeface="Arial" panose="020B0604020202020204" pitchFamily="34" charset="0"/>
              <a:buChar char="•"/>
            </a:pPr>
            <a:r>
              <a:rPr lang="en-US" sz="1600" b="1">
                <a:solidFill>
                  <a:schemeClr val="accent3"/>
                </a:solidFill>
                <a:latin typeface="Poppins" pitchFamily="2" charset="77"/>
                <a:cs typeface="Poppins" pitchFamily="2" charset="77"/>
              </a:rPr>
              <a:t>Immunotherapy </a:t>
            </a:r>
            <a:r>
              <a:rPr lang="en-US" sz="1600">
                <a:latin typeface="Poppins" pitchFamily="2" charset="77"/>
                <a:cs typeface="Poppins" pitchFamily="2" charset="77"/>
              </a:rPr>
              <a:t>– monoclonal antibodies targeting lymphoma cancer cells </a:t>
            </a:r>
            <a:endParaRPr lang="en-US" sz="1600" b="1">
              <a:solidFill>
                <a:schemeClr val="accent3"/>
              </a:solidFill>
              <a:latin typeface="Poppins" pitchFamily="2" charset="77"/>
              <a:cs typeface="Poppins" pitchFamily="2" charset="77"/>
            </a:endParaRPr>
          </a:p>
          <a:p>
            <a:pPr marL="285750" indent="-285750">
              <a:buFont typeface="Arial" panose="020B0604020202020204" pitchFamily="34" charset="0"/>
              <a:buChar char="•"/>
            </a:pPr>
            <a:endParaRPr lang="en-US" sz="1600">
              <a:latin typeface="Poppins" pitchFamily="2" charset="77"/>
              <a:cs typeface="Poppins" pitchFamily="2" charset="77"/>
            </a:endParaRPr>
          </a:p>
        </p:txBody>
      </p:sp>
      <p:sp>
        <p:nvSpPr>
          <p:cNvPr id="8" name="Google Shape;498;p51">
            <a:extLst>
              <a:ext uri="{FF2B5EF4-FFF2-40B4-BE49-F238E27FC236}">
                <a16:creationId xmlns:a16="http://schemas.microsoft.com/office/drawing/2014/main" id="{0A8AC762-7947-5C42-9DF8-85C9EFEEA6D1}"/>
              </a:ext>
            </a:extLst>
          </p:cNvPr>
          <p:cNvSpPr txBox="1">
            <a:spLocks/>
          </p:cNvSpPr>
          <p:nvPr/>
        </p:nvSpPr>
        <p:spPr>
          <a:xfrm flipH="1">
            <a:off x="8499764" y="4838700"/>
            <a:ext cx="948267" cy="41531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dirty="0"/>
              <a:t>[</a:t>
            </a:r>
            <a:r>
              <a:rPr lang="en-CA" sz="1400"/>
              <a:t>15</a:t>
            </a:r>
            <a:r>
              <a:rPr lang="en-CA" sz="1400" dirty="0"/>
              <a:t>]</a:t>
            </a:r>
          </a:p>
        </p:txBody>
      </p:sp>
      <p:sp>
        <p:nvSpPr>
          <p:cNvPr id="9" name="TextBox 8">
            <a:extLst>
              <a:ext uri="{FF2B5EF4-FFF2-40B4-BE49-F238E27FC236}">
                <a16:creationId xmlns:a16="http://schemas.microsoft.com/office/drawing/2014/main" id="{324961D4-FC0E-9FBF-FA02-07DA3C3B06A1}"/>
              </a:ext>
            </a:extLst>
          </p:cNvPr>
          <p:cNvSpPr txBox="1"/>
          <p:nvPr/>
        </p:nvSpPr>
        <p:spPr>
          <a:xfrm>
            <a:off x="388737" y="3788297"/>
            <a:ext cx="8366525" cy="584775"/>
          </a:xfrm>
          <a:prstGeom prst="rect">
            <a:avLst/>
          </a:prstGeom>
          <a:noFill/>
        </p:spPr>
        <p:txBody>
          <a:bodyPr wrap="square" rtlCol="0">
            <a:spAutoFit/>
          </a:bodyPr>
          <a:lstStyle/>
          <a:p>
            <a:r>
              <a:rPr lang="en-US" sz="1600" b="1">
                <a:latin typeface="Poppins" pitchFamily="2" charset="77"/>
                <a:cs typeface="Poppins" pitchFamily="2" charset="77"/>
              </a:rPr>
              <a:t>Stem cell transplants </a:t>
            </a:r>
            <a:r>
              <a:rPr lang="en-US" sz="1600">
                <a:latin typeface="Poppins" pitchFamily="2" charset="77"/>
                <a:cs typeface="Poppins" pitchFamily="2" charset="77"/>
              </a:rPr>
              <a:t>are considered if Hodgkin’s lymphoma persists after treatment </a:t>
            </a:r>
          </a:p>
        </p:txBody>
      </p:sp>
      <p:pic>
        <p:nvPicPr>
          <p:cNvPr id="6" name="Recorded Sound">
            <a:hlinkClick r:id="" action="ppaction://media"/>
            <a:extLst>
              <a:ext uri="{FF2B5EF4-FFF2-40B4-BE49-F238E27FC236}">
                <a16:creationId xmlns:a16="http://schemas.microsoft.com/office/drawing/2014/main" id="{5CC41725-A644-3368-5979-25678109343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94964" y="4544917"/>
            <a:ext cx="609600" cy="609600"/>
          </a:xfrm>
          <a:prstGeom prst="rect">
            <a:avLst/>
          </a:prstGeom>
        </p:spPr>
      </p:pic>
    </p:spTree>
    <p:extLst>
      <p:ext uri="{BB962C8B-B14F-4D97-AF65-F5344CB8AC3E}">
        <p14:creationId xmlns:p14="http://schemas.microsoft.com/office/powerpoint/2010/main" val="1628204400"/>
      </p:ext>
    </p:extLst>
  </p:cSld>
  <p:clrMapOvr>
    <a:masterClrMapping/>
  </p:clrMapOvr>
  <mc:AlternateContent xmlns:mc="http://schemas.openxmlformats.org/markup-compatibility/2006" xmlns:p14="http://schemas.microsoft.com/office/powerpoint/2010/main">
    <mc:Choice Requires="p14">
      <p:transition spd="slow" p14:dur="1200" advTm="36241">
        <p14:prism/>
      </p:transition>
    </mc:Choice>
    <mc:Fallback xmlns="">
      <p:transition spd="slow" advTm="3624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27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CA" sz="8000"/>
              <a:t>Summary</a:t>
            </a:r>
          </a:p>
        </p:txBody>
      </p:sp>
      <p:sp>
        <p:nvSpPr>
          <p:cNvPr id="244" name="Google Shape;244;p36"/>
          <p:cNvSpPr txBox="1">
            <a:spLocks noGrp="1"/>
          </p:cNvSpPr>
          <p:nvPr>
            <p:ph type="title" idx="2"/>
          </p:nvPr>
        </p:nvSpPr>
        <p:spPr>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06</a:t>
            </a:r>
            <a:endParaRPr/>
          </a:p>
        </p:txBody>
      </p:sp>
    </p:spTree>
    <p:extLst>
      <p:ext uri="{BB962C8B-B14F-4D97-AF65-F5344CB8AC3E}">
        <p14:creationId xmlns:p14="http://schemas.microsoft.com/office/powerpoint/2010/main" val="223767317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FD66F-4B5D-29CE-2AC9-5F0B26823FCE}"/>
              </a:ext>
            </a:extLst>
          </p:cNvPr>
          <p:cNvSpPr>
            <a:spLocks noGrp="1"/>
          </p:cNvSpPr>
          <p:nvPr>
            <p:ph type="title"/>
          </p:nvPr>
        </p:nvSpPr>
        <p:spPr>
          <a:xfrm>
            <a:off x="469662" y="269418"/>
            <a:ext cx="8064000" cy="572700"/>
          </a:xfrm>
        </p:spPr>
        <p:txBody>
          <a:bodyPr/>
          <a:lstStyle/>
          <a:p>
            <a:pPr algn="ctr"/>
            <a:r>
              <a:rPr lang="en-US" sz="4400"/>
              <a:t>summary</a:t>
            </a:r>
          </a:p>
        </p:txBody>
      </p:sp>
      <p:sp>
        <p:nvSpPr>
          <p:cNvPr id="4" name="TextBox 3">
            <a:extLst>
              <a:ext uri="{FF2B5EF4-FFF2-40B4-BE49-F238E27FC236}">
                <a16:creationId xmlns:a16="http://schemas.microsoft.com/office/drawing/2014/main" id="{28485D77-F21F-E444-5019-9045AC4D1074}"/>
              </a:ext>
            </a:extLst>
          </p:cNvPr>
          <p:cNvSpPr txBox="1"/>
          <p:nvPr/>
        </p:nvSpPr>
        <p:spPr>
          <a:xfrm>
            <a:off x="-90444" y="1171747"/>
            <a:ext cx="9324886" cy="3970318"/>
          </a:xfrm>
          <a:prstGeom prst="rect">
            <a:avLst/>
          </a:prstGeom>
        </p:spPr>
        <p:style>
          <a:lnRef idx="1">
            <a:schemeClr val="accent5"/>
          </a:lnRef>
          <a:fillRef idx="2">
            <a:schemeClr val="accent5"/>
          </a:fillRef>
          <a:effectRef idx="1">
            <a:schemeClr val="accent5"/>
          </a:effectRef>
          <a:fontRef idx="minor">
            <a:schemeClr val="dk1"/>
          </a:fontRef>
        </p:style>
        <p:txBody>
          <a:bodyPr wrap="square" lIns="91440" tIns="45720" rIns="91440" bIns="45720" rtlCol="0" anchor="t">
            <a:spAutoFit/>
          </a:bodyPr>
          <a:lstStyle/>
          <a:p>
            <a:pPr marL="285750" indent="-285750" fontAlgn="base">
              <a:buFont typeface="Arial" panose="020B0604020202020204" pitchFamily="34" charset="0"/>
              <a:buChar char="•"/>
            </a:pPr>
            <a:r>
              <a:rPr lang="en-CA" sz="1200">
                <a:latin typeface="Poppins"/>
              </a:rPr>
              <a:t>Cancer cells display unique markers like tumor-associated and specific antigens, triggering immune responses, while reducing MHC molecule expression to evade T lymphocytes but exposing them to natural killer cell attacks. Additionally, abnormal phosphatidylethanolamine on cancer cell membranes signals potential malignancies to the immune system.</a:t>
            </a:r>
            <a:endParaRPr lang="en-CA" sz="1200">
              <a:latin typeface="Poppins"/>
              <a:cs typeface="Poppins"/>
            </a:endParaRPr>
          </a:p>
          <a:p>
            <a:pPr marL="285750" indent="-285750">
              <a:buFont typeface="Arial" panose="020B0604020202020204" pitchFamily="34" charset="0"/>
              <a:buChar char="•"/>
            </a:pPr>
            <a:r>
              <a:rPr lang="en-CA" sz="1200">
                <a:latin typeface="Poppins"/>
              </a:rPr>
              <a:t>The innate immune system targets cancer cells via the complement system and membrane attack complex, while in adaptive immunity, mutations form neoantigens that prime T and B cells, enhancing the immune response and memory with interleukin-2 production.</a:t>
            </a:r>
          </a:p>
          <a:p>
            <a:pPr marL="285750" indent="-285750">
              <a:buFont typeface="Arial" panose="020B0604020202020204" pitchFamily="34" charset="0"/>
              <a:buChar char="•"/>
            </a:pPr>
            <a:r>
              <a:rPr lang="en-CA" sz="1200">
                <a:latin typeface="Poppins"/>
              </a:rPr>
              <a:t>Lymphomas and leukemias disrupt normal immune functions through abnormal cell proliferation, while multiple myeloma and myelodysplastic syndromes impair bone marrow function, leading to compromised health and increased susceptibility to infections.</a:t>
            </a:r>
          </a:p>
          <a:p>
            <a:pPr marL="285750" indent="-285750" algn="l">
              <a:spcBef>
                <a:spcPts val="0"/>
              </a:spcBef>
              <a:spcAft>
                <a:spcPts val="0"/>
              </a:spcAft>
              <a:buFont typeface="Arial" panose="020B0604020202020204" pitchFamily="34" charset="0"/>
              <a:buChar char="•"/>
            </a:pPr>
            <a:r>
              <a:rPr lang="en-CA" sz="1200">
                <a:latin typeface="Poppins"/>
                <a:cs typeface="Poppins"/>
              </a:rPr>
              <a:t>Hodgkin’s lymphoma is largely characterized by Reed-Sternberg cells.</a:t>
            </a:r>
          </a:p>
          <a:p>
            <a:pPr marL="285750" indent="-285750" algn="l" rtl="0" fontAlgn="base">
              <a:spcBef>
                <a:spcPts val="0"/>
              </a:spcBef>
              <a:spcAft>
                <a:spcPts val="0"/>
              </a:spcAft>
              <a:buFont typeface="Arial" panose="020B0604020202020204" pitchFamily="34" charset="0"/>
              <a:buChar char="•"/>
            </a:pPr>
            <a:r>
              <a:rPr lang="en-CA" sz="1200">
                <a:latin typeface="Poppins"/>
                <a:cs typeface="Poppins"/>
              </a:rPr>
              <a:t>Hodgkin’s lymphoma involves immune evasion (MHC loss) and immune defense (BCL-2 overexpression and CD95 loss/mutation).</a:t>
            </a:r>
            <a:endParaRPr lang="en-US" sz="1200">
              <a:latin typeface="Poppins"/>
              <a:cs typeface="Poppins"/>
            </a:endParaRPr>
          </a:p>
          <a:p>
            <a:pPr marL="285750" indent="-285750">
              <a:buFont typeface="Arial" panose="020B0604020202020204" pitchFamily="34" charset="0"/>
              <a:buChar char="•"/>
            </a:pPr>
            <a:r>
              <a:rPr lang="en-US" sz="1200">
                <a:latin typeface="Poppins"/>
                <a:cs typeface="Poppins"/>
              </a:rPr>
              <a:t>Symptoms initiate with the emergence of a swollen lymph node, prior to spread of swelling to nearby lymph node, bone marrow, liver, and spleen. </a:t>
            </a:r>
          </a:p>
          <a:p>
            <a:pPr marL="285750" indent="-285750">
              <a:buFont typeface="Arial" panose="020B0604020202020204" pitchFamily="34" charset="0"/>
              <a:buChar char="•"/>
            </a:pPr>
            <a:r>
              <a:rPr lang="en-US" sz="1200">
                <a:latin typeface="Poppins"/>
                <a:cs typeface="Poppins"/>
              </a:rPr>
              <a:t>Blood tests, CT scans, bone marrow biopsies, and PET scans can be used to test and screen for Hodgkin's lymphoma. </a:t>
            </a:r>
          </a:p>
          <a:p>
            <a:pPr marL="285750" indent="-285750">
              <a:buFont typeface="Arial" panose="020B0604020202020204" pitchFamily="34" charset="0"/>
              <a:buChar char="•"/>
            </a:pPr>
            <a:r>
              <a:rPr lang="en-US" sz="1200">
                <a:latin typeface="Poppins"/>
                <a:cs typeface="Poppins"/>
              </a:rPr>
              <a:t>Common treatments for Hodgkin's lymphoma include chemotherapy, radiation, immunotherapies, and stem cell transplants</a:t>
            </a:r>
          </a:p>
          <a:p>
            <a:pPr marL="285750" indent="-285750">
              <a:buFont typeface="Arial" panose="020B0604020202020204" pitchFamily="34" charset="0"/>
              <a:buChar char="•"/>
            </a:pPr>
            <a:r>
              <a:rPr lang="en-US" sz="1200">
                <a:latin typeface="Poppins"/>
                <a:cs typeface="Poppins"/>
              </a:rPr>
              <a:t>Non-Hodgkin’s lymphoma is largely characterized by the absence of Reed-Sternberg cells</a:t>
            </a:r>
          </a:p>
          <a:p>
            <a:pPr marL="285750" indent="-285750">
              <a:buFont typeface="Arial" panose="020B0604020202020204" pitchFamily="34" charset="0"/>
              <a:buChar char="•"/>
            </a:pPr>
            <a:r>
              <a:rPr lang="en-US" sz="1200">
                <a:latin typeface="Poppins"/>
                <a:cs typeface="Poppins"/>
              </a:rPr>
              <a:t>The most common types of NHL are follicular lymphoma (FL) and aggressive diffuse large B-cell lymphoma (DLBCL)</a:t>
            </a:r>
          </a:p>
        </p:txBody>
      </p:sp>
      <p:pic>
        <p:nvPicPr>
          <p:cNvPr id="3" name="Recorded Sound">
            <a:hlinkClick r:id="" action="ppaction://media"/>
            <a:extLst>
              <a:ext uri="{FF2B5EF4-FFF2-40B4-BE49-F238E27FC236}">
                <a16:creationId xmlns:a16="http://schemas.microsoft.com/office/drawing/2014/main" id="{F579BEED-D575-0A67-FF78-8D7352B408A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99180" y="423496"/>
            <a:ext cx="609600" cy="609600"/>
          </a:xfrm>
          <a:prstGeom prst="rect">
            <a:avLst/>
          </a:prstGeom>
        </p:spPr>
      </p:pic>
    </p:spTree>
    <p:extLst>
      <p:ext uri="{BB962C8B-B14F-4D97-AF65-F5344CB8AC3E}">
        <p14:creationId xmlns:p14="http://schemas.microsoft.com/office/powerpoint/2010/main" val="26060202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46226">
        <p15:prstTrans prst="crush"/>
      </p:transition>
    </mc:Choice>
    <mc:Fallback xmlns="">
      <p:transition spd="slow" advTm="4622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22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5552D-96DA-8059-1126-A6A1F7B58FCA}"/>
              </a:ext>
            </a:extLst>
          </p:cNvPr>
          <p:cNvSpPr>
            <a:spLocks noGrp="1"/>
          </p:cNvSpPr>
          <p:nvPr>
            <p:ph type="title"/>
          </p:nvPr>
        </p:nvSpPr>
        <p:spPr/>
        <p:txBody>
          <a:bodyPr/>
          <a:lstStyle/>
          <a:p>
            <a:pPr algn="ctr"/>
            <a:r>
              <a:rPr lang="en-US" sz="4400"/>
              <a:t>REFERENCES</a:t>
            </a:r>
          </a:p>
        </p:txBody>
      </p:sp>
      <p:sp>
        <p:nvSpPr>
          <p:cNvPr id="3" name="TextBox 2">
            <a:extLst>
              <a:ext uri="{FF2B5EF4-FFF2-40B4-BE49-F238E27FC236}">
                <a16:creationId xmlns:a16="http://schemas.microsoft.com/office/drawing/2014/main" id="{C5DB66B3-1E47-1689-52D0-10E2C75C42DE}"/>
              </a:ext>
            </a:extLst>
          </p:cNvPr>
          <p:cNvSpPr txBox="1"/>
          <p:nvPr/>
        </p:nvSpPr>
        <p:spPr>
          <a:xfrm>
            <a:off x="305987" y="1291542"/>
            <a:ext cx="8366525" cy="230832"/>
          </a:xfrm>
          <a:prstGeom prst="rect">
            <a:avLst/>
          </a:prstGeom>
          <a:noFill/>
        </p:spPr>
        <p:txBody>
          <a:bodyPr wrap="square" lIns="91440" tIns="45720" rIns="91440" bIns="45720" rtlCol="0" anchor="t">
            <a:spAutoFit/>
          </a:bodyPr>
          <a:lstStyle/>
          <a:p>
            <a:pPr marL="457200" indent="-457200" algn="l">
              <a:buAutoNum type="arabicPeriod"/>
            </a:pPr>
            <a:endParaRPr lang="en-CA" sz="900">
              <a:solidFill>
                <a:schemeClr val="tx1"/>
              </a:solidFill>
              <a:latin typeface="Poppins" pitchFamily="2" charset="77"/>
              <a:cs typeface="Poppins" pitchFamily="2" charset="77"/>
            </a:endParaRPr>
          </a:p>
        </p:txBody>
      </p:sp>
      <p:sp>
        <p:nvSpPr>
          <p:cNvPr id="4" name="TextBox 3">
            <a:extLst>
              <a:ext uri="{FF2B5EF4-FFF2-40B4-BE49-F238E27FC236}">
                <a16:creationId xmlns:a16="http://schemas.microsoft.com/office/drawing/2014/main" id="{70D5B7CB-9379-8B76-ED3F-8BA0EFAAD163}"/>
              </a:ext>
            </a:extLst>
          </p:cNvPr>
          <p:cNvSpPr txBox="1"/>
          <p:nvPr/>
        </p:nvSpPr>
        <p:spPr>
          <a:xfrm>
            <a:off x="136283" y="1406769"/>
            <a:ext cx="9020905" cy="48013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indent="-228600">
              <a:buAutoNum type="arabicPeriod"/>
            </a:pPr>
            <a:r>
              <a:rPr lang="en-CA" sz="900" err="1">
                <a:solidFill>
                  <a:schemeClr val="accent1">
                    <a:lumMod val="76000"/>
                  </a:schemeClr>
                </a:solidFill>
                <a:latin typeface="Poppins"/>
                <a:cs typeface="Poppins"/>
              </a:rPr>
              <a:t>Albagoush</a:t>
            </a:r>
            <a:r>
              <a:rPr lang="en-CA" sz="900">
                <a:solidFill>
                  <a:schemeClr val="accent1">
                    <a:lumMod val="76000"/>
                  </a:schemeClr>
                </a:solidFill>
                <a:latin typeface="Poppins"/>
                <a:cs typeface="Poppins"/>
              </a:rPr>
              <a:t>, S. A., Shumway, C., &amp; Azevedo , A. M. (2023). Multiple Myeloma. In </a:t>
            </a:r>
            <a:r>
              <a:rPr lang="en-CA" sz="900" i="1" err="1">
                <a:solidFill>
                  <a:schemeClr val="accent1">
                    <a:lumMod val="76000"/>
                  </a:schemeClr>
                </a:solidFill>
                <a:latin typeface="Poppins"/>
                <a:cs typeface="Poppins"/>
              </a:rPr>
              <a:t>StatPearls</a:t>
            </a:r>
            <a:r>
              <a:rPr lang="en-CA" sz="900">
                <a:solidFill>
                  <a:schemeClr val="accent1">
                    <a:lumMod val="76000"/>
                  </a:schemeClr>
                </a:solidFill>
                <a:latin typeface="Poppins"/>
                <a:cs typeface="Poppins"/>
              </a:rPr>
              <a:t>. </a:t>
            </a:r>
            <a:r>
              <a:rPr lang="en-CA" sz="900" err="1">
                <a:solidFill>
                  <a:schemeClr val="accent1">
                    <a:lumMod val="76000"/>
                  </a:schemeClr>
                </a:solidFill>
                <a:latin typeface="Poppins"/>
                <a:cs typeface="Poppins"/>
              </a:rPr>
              <a:t>StatPearls</a:t>
            </a:r>
            <a:r>
              <a:rPr lang="en-CA" sz="900">
                <a:solidFill>
                  <a:schemeClr val="accent1">
                    <a:lumMod val="76000"/>
                  </a:schemeClr>
                </a:solidFill>
                <a:latin typeface="Poppins"/>
                <a:cs typeface="Poppins"/>
              </a:rPr>
              <a:t> Publishing.</a:t>
            </a:r>
          </a:p>
          <a:p>
            <a:pPr marL="228600" indent="-228600">
              <a:buAutoNum type="arabicPeriod"/>
            </a:pPr>
            <a:r>
              <a:rPr lang="en-CA" sz="900" err="1">
                <a:solidFill>
                  <a:schemeClr val="accent1">
                    <a:lumMod val="76000"/>
                  </a:schemeClr>
                </a:solidFill>
                <a:latin typeface="Poppins"/>
                <a:cs typeface="Poppins"/>
              </a:rPr>
              <a:t>Barreyro</a:t>
            </a:r>
            <a:r>
              <a:rPr lang="en-CA" sz="900">
                <a:solidFill>
                  <a:schemeClr val="accent1">
                    <a:lumMod val="76000"/>
                  </a:schemeClr>
                </a:solidFill>
                <a:latin typeface="Poppins"/>
                <a:cs typeface="Poppins"/>
              </a:rPr>
              <a:t>, L., </a:t>
            </a:r>
            <a:r>
              <a:rPr lang="en-CA" sz="900" err="1">
                <a:solidFill>
                  <a:schemeClr val="accent1">
                    <a:lumMod val="76000"/>
                  </a:schemeClr>
                </a:solidFill>
                <a:latin typeface="Poppins"/>
                <a:cs typeface="Poppins"/>
              </a:rPr>
              <a:t>Chlon</a:t>
            </a:r>
            <a:r>
              <a:rPr lang="en-CA" sz="900">
                <a:solidFill>
                  <a:schemeClr val="accent1">
                    <a:lumMod val="76000"/>
                  </a:schemeClr>
                </a:solidFill>
                <a:latin typeface="Poppins"/>
                <a:cs typeface="Poppins"/>
              </a:rPr>
              <a:t>, T. M., &amp; </a:t>
            </a:r>
            <a:r>
              <a:rPr lang="en-CA" sz="900" err="1">
                <a:solidFill>
                  <a:schemeClr val="accent1">
                    <a:lumMod val="76000"/>
                  </a:schemeClr>
                </a:solidFill>
                <a:latin typeface="Poppins"/>
                <a:cs typeface="Poppins"/>
              </a:rPr>
              <a:t>Starczynowski</a:t>
            </a:r>
            <a:r>
              <a:rPr lang="en-CA" sz="900">
                <a:solidFill>
                  <a:schemeClr val="accent1">
                    <a:lumMod val="76000"/>
                  </a:schemeClr>
                </a:solidFill>
                <a:latin typeface="Poppins"/>
                <a:cs typeface="Poppins"/>
              </a:rPr>
              <a:t>, D. T. (2018). Chronic immune response dysregulation in MDS pathogenesis. </a:t>
            </a:r>
            <a:r>
              <a:rPr lang="en-CA" sz="900" i="1">
                <a:solidFill>
                  <a:schemeClr val="accent1">
                    <a:lumMod val="76000"/>
                  </a:schemeClr>
                </a:solidFill>
                <a:latin typeface="Poppins"/>
                <a:cs typeface="Poppins"/>
              </a:rPr>
              <a:t>Blood</a:t>
            </a:r>
            <a:r>
              <a:rPr lang="en-CA" sz="900">
                <a:solidFill>
                  <a:schemeClr val="accent1">
                    <a:lumMod val="76000"/>
                  </a:schemeClr>
                </a:solidFill>
                <a:latin typeface="Poppins"/>
                <a:cs typeface="Poppins"/>
              </a:rPr>
              <a:t>, </a:t>
            </a:r>
            <a:r>
              <a:rPr lang="en-CA" sz="900" i="1">
                <a:solidFill>
                  <a:schemeClr val="accent1">
                    <a:lumMod val="76000"/>
                  </a:schemeClr>
                </a:solidFill>
                <a:latin typeface="Poppins"/>
                <a:cs typeface="Poppins"/>
              </a:rPr>
              <a:t>132</a:t>
            </a:r>
            <a:r>
              <a:rPr lang="en-CA" sz="900">
                <a:solidFill>
                  <a:schemeClr val="accent1">
                    <a:lumMod val="76000"/>
                  </a:schemeClr>
                </a:solidFill>
                <a:latin typeface="Poppins"/>
                <a:cs typeface="Poppins"/>
              </a:rPr>
              <a:t>(15), 1553–1560. </a:t>
            </a:r>
            <a:r>
              <a:rPr lang="en-CA" sz="900">
                <a:solidFill>
                  <a:schemeClr val="accent1">
                    <a:lumMod val="76000"/>
                  </a:schemeClr>
                </a:solidFill>
                <a:latin typeface="Poppins"/>
                <a:cs typeface="Poppins"/>
                <a:hlinkClick r:id="rId3">
                  <a:extLst>
                    <a:ext uri="{A12FA001-AC4F-418D-AE19-62706E023703}">
                      <ahyp:hlinkClr xmlns:ahyp="http://schemas.microsoft.com/office/drawing/2018/hyperlinkcolor" val="tx"/>
                    </a:ext>
                  </a:extLst>
                </a:hlinkClick>
              </a:rPr>
              <a:t>https://doi.org/10.1182/blood-2018-03-784116</a:t>
            </a:r>
          </a:p>
          <a:p>
            <a:pPr marL="228600" indent="-228600">
              <a:buAutoNum type="arabicPeriod"/>
            </a:pPr>
            <a:r>
              <a:rPr lang="en-CA" sz="900">
                <a:solidFill>
                  <a:schemeClr val="accent1">
                    <a:lumMod val="76000"/>
                  </a:schemeClr>
                </a:solidFill>
                <a:latin typeface="Poppins"/>
                <a:cs typeface="Poppins"/>
              </a:rPr>
              <a:t>Bispo, J. A. B., Pinheiro, P. S., &amp; </a:t>
            </a:r>
            <a:r>
              <a:rPr lang="en-CA" sz="900" err="1">
                <a:solidFill>
                  <a:schemeClr val="accent1">
                    <a:lumMod val="76000"/>
                  </a:schemeClr>
                </a:solidFill>
                <a:latin typeface="Poppins"/>
                <a:cs typeface="Poppins"/>
              </a:rPr>
              <a:t>Kobetz</a:t>
            </a:r>
            <a:r>
              <a:rPr lang="en-CA" sz="900">
                <a:solidFill>
                  <a:schemeClr val="accent1">
                    <a:lumMod val="76000"/>
                  </a:schemeClr>
                </a:solidFill>
                <a:latin typeface="Poppins"/>
                <a:cs typeface="Poppins"/>
              </a:rPr>
              <a:t>, E. K. (2020). Epidemiology and Etiology of Leukemia and Lymphoma. </a:t>
            </a:r>
            <a:r>
              <a:rPr lang="en-CA" sz="900" i="1">
                <a:solidFill>
                  <a:schemeClr val="accent1">
                    <a:lumMod val="76000"/>
                  </a:schemeClr>
                </a:solidFill>
                <a:latin typeface="Poppins"/>
                <a:cs typeface="Poppins"/>
              </a:rPr>
              <a:t>Cold Spring Harbor Perspectives in Medicine</a:t>
            </a:r>
            <a:r>
              <a:rPr lang="en-CA" sz="900">
                <a:solidFill>
                  <a:schemeClr val="accent1">
                    <a:lumMod val="76000"/>
                  </a:schemeClr>
                </a:solidFill>
                <a:latin typeface="Poppins"/>
                <a:cs typeface="Poppins"/>
              </a:rPr>
              <a:t>, </a:t>
            </a:r>
            <a:r>
              <a:rPr lang="en-CA" sz="900" i="1">
                <a:solidFill>
                  <a:schemeClr val="accent1">
                    <a:lumMod val="76000"/>
                  </a:schemeClr>
                </a:solidFill>
                <a:latin typeface="Poppins"/>
                <a:cs typeface="Poppins"/>
              </a:rPr>
              <a:t>10</a:t>
            </a:r>
            <a:r>
              <a:rPr lang="en-CA" sz="900">
                <a:solidFill>
                  <a:schemeClr val="accent1">
                    <a:lumMod val="76000"/>
                  </a:schemeClr>
                </a:solidFill>
                <a:latin typeface="Poppins"/>
                <a:cs typeface="Poppins"/>
              </a:rPr>
              <a:t>(6). </a:t>
            </a:r>
            <a:r>
              <a:rPr lang="en-CA" sz="900">
                <a:solidFill>
                  <a:schemeClr val="accent1">
                    <a:lumMod val="76000"/>
                  </a:schemeClr>
                </a:solidFill>
                <a:latin typeface="Poppins"/>
                <a:cs typeface="Poppins"/>
                <a:hlinkClick r:id="rId4">
                  <a:extLst>
                    <a:ext uri="{A12FA001-AC4F-418D-AE19-62706E023703}">
                      <ahyp:hlinkClr xmlns:ahyp="http://schemas.microsoft.com/office/drawing/2018/hyperlinkcolor" val="tx"/>
                    </a:ext>
                  </a:extLst>
                </a:hlinkClick>
              </a:rPr>
              <a:t>https://doi.org/10.1101/cshperspect.a034819</a:t>
            </a:r>
            <a:endParaRPr lang="en-CA" sz="900">
              <a:solidFill>
                <a:schemeClr val="accent1">
                  <a:lumMod val="76000"/>
                </a:schemeClr>
              </a:solidFill>
              <a:latin typeface="Poppins"/>
              <a:hlinkClick r:id="rId4">
                <a:extLst>
                  <a:ext uri="{A12FA001-AC4F-418D-AE19-62706E023703}">
                    <ahyp:hlinkClr xmlns:ahyp="http://schemas.microsoft.com/office/drawing/2018/hyperlinkcolor" val="tx"/>
                  </a:ext>
                </a:extLst>
              </a:hlinkClick>
            </a:endParaRPr>
          </a:p>
          <a:p>
            <a:pPr marL="228600" indent="-228600">
              <a:buAutoNum type="arabicPeriod"/>
            </a:pPr>
            <a:r>
              <a:rPr lang="en-CA" sz="900" err="1">
                <a:solidFill>
                  <a:schemeClr val="accent1">
                    <a:lumMod val="76000"/>
                  </a:schemeClr>
                </a:solidFill>
                <a:latin typeface="Poppins"/>
                <a:cs typeface="Poppins"/>
              </a:rPr>
              <a:t>Bowzyk</a:t>
            </a:r>
            <a:r>
              <a:rPr lang="en-CA" sz="900">
                <a:solidFill>
                  <a:schemeClr val="accent1">
                    <a:lumMod val="76000"/>
                  </a:schemeClr>
                </a:solidFill>
                <a:latin typeface="Poppins"/>
                <a:cs typeface="Poppins"/>
              </a:rPr>
              <a:t> Al-</a:t>
            </a:r>
            <a:r>
              <a:rPr lang="en-CA" sz="900" err="1">
                <a:solidFill>
                  <a:schemeClr val="accent1">
                    <a:lumMod val="76000"/>
                  </a:schemeClr>
                </a:solidFill>
                <a:latin typeface="Poppins"/>
                <a:cs typeface="Poppins"/>
              </a:rPr>
              <a:t>Naeeb</a:t>
            </a:r>
            <a:r>
              <a:rPr lang="en-CA" sz="900">
                <a:solidFill>
                  <a:schemeClr val="accent1">
                    <a:lumMod val="76000"/>
                  </a:schemeClr>
                </a:solidFill>
                <a:latin typeface="Poppins"/>
                <a:cs typeface="Poppins"/>
              </a:rPr>
              <a:t>, A., Ajithkumar, T., Behan, S., &amp; Hodson, D. J. (2018). Non-</a:t>
            </a:r>
            <a:r>
              <a:rPr lang="en-CA" sz="900" err="1">
                <a:solidFill>
                  <a:schemeClr val="accent1">
                    <a:lumMod val="76000"/>
                  </a:schemeClr>
                </a:solidFill>
                <a:latin typeface="Poppins"/>
                <a:cs typeface="Poppins"/>
              </a:rPr>
              <a:t>hodgkin</a:t>
            </a:r>
            <a:r>
              <a:rPr lang="en-CA" sz="900">
                <a:solidFill>
                  <a:schemeClr val="accent1">
                    <a:lumMod val="76000"/>
                  </a:schemeClr>
                </a:solidFill>
                <a:latin typeface="Poppins"/>
                <a:cs typeface="Poppins"/>
              </a:rPr>
              <a:t> lymphoma. </a:t>
            </a:r>
            <a:r>
              <a:rPr lang="en-CA" sz="900" i="1">
                <a:solidFill>
                  <a:schemeClr val="accent1">
                    <a:lumMod val="76000"/>
                  </a:schemeClr>
                </a:solidFill>
                <a:latin typeface="Poppins"/>
                <a:cs typeface="Poppins"/>
              </a:rPr>
              <a:t>BMJ</a:t>
            </a:r>
            <a:r>
              <a:rPr lang="en-CA" sz="900">
                <a:solidFill>
                  <a:schemeClr val="accent1">
                    <a:lumMod val="76000"/>
                  </a:schemeClr>
                </a:solidFill>
                <a:latin typeface="Poppins"/>
                <a:cs typeface="Poppins"/>
              </a:rPr>
              <a:t>. https://doi.org/10.1136/bmj.k3204 </a:t>
            </a:r>
            <a:endParaRPr lang="en-US" sz="900">
              <a:solidFill>
                <a:schemeClr val="accent1">
                  <a:lumMod val="76000"/>
                </a:schemeClr>
              </a:solidFill>
              <a:latin typeface="Poppins"/>
            </a:endParaRPr>
          </a:p>
          <a:p>
            <a:pPr marL="228600" indent="-228600">
              <a:buAutoNum type="arabicPeriod"/>
            </a:pPr>
            <a:r>
              <a:rPr lang="en-CA" sz="900">
                <a:solidFill>
                  <a:schemeClr val="accent1">
                    <a:lumMod val="76000"/>
                  </a:schemeClr>
                </a:solidFill>
                <a:latin typeface="Poppins"/>
              </a:rPr>
              <a:t>de Charette, M., &amp; </a:t>
            </a:r>
            <a:r>
              <a:rPr lang="en-CA" sz="900" err="1">
                <a:solidFill>
                  <a:schemeClr val="accent1">
                    <a:lumMod val="76000"/>
                  </a:schemeClr>
                </a:solidFill>
                <a:latin typeface="Poppins"/>
              </a:rPr>
              <a:t>Houot</a:t>
            </a:r>
            <a:r>
              <a:rPr lang="en-CA" sz="900">
                <a:solidFill>
                  <a:schemeClr val="accent1">
                    <a:lumMod val="76000"/>
                  </a:schemeClr>
                </a:solidFill>
                <a:latin typeface="Poppins"/>
              </a:rPr>
              <a:t>, R. (2018). Hide or defend, the two strategies of lymphoma immune evasion: potential implications for immunotherapy. </a:t>
            </a:r>
            <a:r>
              <a:rPr lang="en-CA" sz="900" i="1" err="1">
                <a:solidFill>
                  <a:schemeClr val="accent1">
                    <a:lumMod val="76000"/>
                  </a:schemeClr>
                </a:solidFill>
                <a:latin typeface="Poppins"/>
              </a:rPr>
              <a:t>Haematologica</a:t>
            </a:r>
            <a:r>
              <a:rPr lang="en-CA" sz="900">
                <a:solidFill>
                  <a:schemeClr val="accent1">
                    <a:lumMod val="76000"/>
                  </a:schemeClr>
                </a:solidFill>
                <a:latin typeface="Poppins"/>
              </a:rPr>
              <a:t>, </a:t>
            </a:r>
            <a:r>
              <a:rPr lang="en-CA" sz="900" i="1">
                <a:solidFill>
                  <a:schemeClr val="accent1">
                    <a:lumMod val="76000"/>
                  </a:schemeClr>
                </a:solidFill>
                <a:latin typeface="Poppins"/>
              </a:rPr>
              <a:t>103</a:t>
            </a:r>
            <a:r>
              <a:rPr lang="en-CA" sz="900">
                <a:solidFill>
                  <a:schemeClr val="accent1">
                    <a:lumMod val="76000"/>
                  </a:schemeClr>
                </a:solidFill>
                <a:latin typeface="Poppins"/>
              </a:rPr>
              <a:t>(8), 1256–1268. </a:t>
            </a:r>
            <a:r>
              <a:rPr lang="en-CA" sz="900" u="sng">
                <a:solidFill>
                  <a:schemeClr val="accent1">
                    <a:lumMod val="76000"/>
                  </a:schemeClr>
                </a:solidFill>
                <a:latin typeface="Poppins"/>
                <a:hlinkClick r:id="rId5">
                  <a:extLst>
                    <a:ext uri="{A12FA001-AC4F-418D-AE19-62706E023703}">
                      <ahyp:hlinkClr xmlns:ahyp="http://schemas.microsoft.com/office/drawing/2018/hyperlinkcolor" val="tx"/>
                    </a:ext>
                  </a:extLst>
                </a:hlinkClick>
              </a:rPr>
              <a:t>https://doi.org/10.3324/haematol.2017.184192</a:t>
            </a:r>
            <a:r>
              <a:rPr lang="en-CA" sz="900">
                <a:solidFill>
                  <a:schemeClr val="accent1">
                    <a:lumMod val="76000"/>
                  </a:schemeClr>
                </a:solidFill>
                <a:latin typeface="Poppins"/>
              </a:rPr>
              <a:t> </a:t>
            </a:r>
            <a:r>
              <a:rPr lang="en-US" sz="900">
                <a:solidFill>
                  <a:schemeClr val="accent1">
                    <a:lumMod val="76000"/>
                  </a:schemeClr>
                </a:solidFill>
                <a:latin typeface="Poppins"/>
              </a:rPr>
              <a:t>​</a:t>
            </a:r>
          </a:p>
          <a:p>
            <a:pPr marL="228600" indent="-228600">
              <a:buAutoNum type="arabicPeriod"/>
            </a:pPr>
            <a:r>
              <a:rPr lang="en-CA" sz="900">
                <a:solidFill>
                  <a:schemeClr val="accent1">
                    <a:lumMod val="76000"/>
                  </a:schemeClr>
                </a:solidFill>
                <a:latin typeface="Poppins"/>
                <a:cs typeface="Poppins"/>
              </a:rPr>
              <a:t>Engels, E. A. (2007). Infectious agents as causes of Non-Hodgkin Lymphoma. </a:t>
            </a:r>
            <a:r>
              <a:rPr lang="en-CA" sz="900" i="1">
                <a:solidFill>
                  <a:schemeClr val="accent1">
                    <a:lumMod val="76000"/>
                  </a:schemeClr>
                </a:solidFill>
                <a:latin typeface="Poppins"/>
                <a:cs typeface="Poppins"/>
              </a:rPr>
              <a:t>Cancer Epidemiology, Biomarkers &amp;amp; Prevention, 16</a:t>
            </a:r>
            <a:r>
              <a:rPr lang="en-CA" sz="900">
                <a:solidFill>
                  <a:schemeClr val="accent1">
                    <a:lumMod val="76000"/>
                  </a:schemeClr>
                </a:solidFill>
                <a:latin typeface="Poppins"/>
                <a:cs typeface="Poppins"/>
              </a:rPr>
              <a:t>(3), 401–404. </a:t>
            </a:r>
            <a:r>
              <a:rPr lang="en-CA" sz="900">
                <a:solidFill>
                  <a:schemeClr val="accent1">
                    <a:lumMod val="76000"/>
                  </a:schemeClr>
                </a:solidFill>
                <a:latin typeface="Poppins"/>
                <a:cs typeface="Poppins"/>
                <a:hlinkClick r:id="rId6">
                  <a:extLst>
                    <a:ext uri="{A12FA001-AC4F-418D-AE19-62706E023703}">
                      <ahyp:hlinkClr xmlns:ahyp="http://schemas.microsoft.com/office/drawing/2018/hyperlinkcolor" val="tx"/>
                    </a:ext>
                  </a:extLst>
                </a:hlinkClick>
              </a:rPr>
              <a:t>https://doi.org/10.1158/1055-9965.epi-06-1056</a:t>
            </a:r>
            <a:r>
              <a:rPr lang="en-CA" sz="900">
                <a:solidFill>
                  <a:schemeClr val="accent1">
                    <a:lumMod val="76000"/>
                  </a:schemeClr>
                </a:solidFill>
                <a:latin typeface="Poppins"/>
                <a:cs typeface="Poppins"/>
              </a:rPr>
              <a:t> </a:t>
            </a:r>
          </a:p>
          <a:p>
            <a:pPr marL="228600" indent="-228600">
              <a:buAutoNum type="arabicPeriod"/>
            </a:pPr>
            <a:r>
              <a:rPr lang="en-CA" sz="900">
                <a:solidFill>
                  <a:schemeClr val="accent1">
                    <a:lumMod val="76000"/>
                  </a:schemeClr>
                </a:solidFill>
                <a:latin typeface="Poppins"/>
                <a:cs typeface="Poppins"/>
              </a:rPr>
              <a:t>Gonzalez, H., </a:t>
            </a:r>
            <a:r>
              <a:rPr lang="en-CA" sz="900" err="1">
                <a:solidFill>
                  <a:schemeClr val="accent1">
                    <a:lumMod val="76000"/>
                  </a:schemeClr>
                </a:solidFill>
                <a:latin typeface="Poppins"/>
                <a:cs typeface="Poppins"/>
              </a:rPr>
              <a:t>Hagerling</a:t>
            </a:r>
            <a:r>
              <a:rPr lang="en-CA" sz="900">
                <a:solidFill>
                  <a:schemeClr val="accent1">
                    <a:lumMod val="76000"/>
                  </a:schemeClr>
                </a:solidFill>
                <a:latin typeface="Poppins"/>
                <a:cs typeface="Poppins"/>
              </a:rPr>
              <a:t>, C., &amp; Werb, Z. (2018). Roles of the Immune System in cancer: from Tumor Initiation to Metastatic Progression. </a:t>
            </a:r>
            <a:r>
              <a:rPr lang="en-CA" sz="900" i="1">
                <a:solidFill>
                  <a:schemeClr val="accent1">
                    <a:lumMod val="76000"/>
                  </a:schemeClr>
                </a:solidFill>
                <a:latin typeface="Poppins"/>
                <a:cs typeface="Poppins"/>
              </a:rPr>
              <a:t>Genes &amp; Development</a:t>
            </a:r>
            <a:r>
              <a:rPr lang="en-CA" sz="900">
                <a:solidFill>
                  <a:schemeClr val="accent1">
                    <a:lumMod val="76000"/>
                  </a:schemeClr>
                </a:solidFill>
                <a:latin typeface="Poppins"/>
                <a:cs typeface="Poppins"/>
              </a:rPr>
              <a:t>, </a:t>
            </a:r>
            <a:r>
              <a:rPr lang="en-CA" sz="900" i="1">
                <a:solidFill>
                  <a:schemeClr val="accent1">
                    <a:lumMod val="76000"/>
                  </a:schemeClr>
                </a:solidFill>
                <a:latin typeface="Poppins"/>
                <a:cs typeface="Poppins"/>
              </a:rPr>
              <a:t>32</a:t>
            </a:r>
            <a:r>
              <a:rPr lang="en-CA" sz="900">
                <a:solidFill>
                  <a:schemeClr val="accent1">
                    <a:lumMod val="76000"/>
                  </a:schemeClr>
                </a:solidFill>
                <a:latin typeface="Poppins"/>
                <a:cs typeface="Poppins"/>
              </a:rPr>
              <a:t>(19-20), 1267–1284. </a:t>
            </a:r>
            <a:r>
              <a:rPr lang="en-CA" sz="900">
                <a:solidFill>
                  <a:schemeClr val="accent1">
                    <a:lumMod val="76000"/>
                  </a:schemeClr>
                </a:solidFill>
                <a:latin typeface="Poppins"/>
                <a:cs typeface="Poppins"/>
                <a:hlinkClick r:id="rId7">
                  <a:extLst>
                    <a:ext uri="{A12FA001-AC4F-418D-AE19-62706E023703}">
                      <ahyp:hlinkClr xmlns:ahyp="http://schemas.microsoft.com/office/drawing/2018/hyperlinkcolor" val="tx"/>
                    </a:ext>
                  </a:extLst>
                </a:hlinkClick>
              </a:rPr>
              <a:t>https://doi.org/10.1101/gad.314617.118</a:t>
            </a:r>
          </a:p>
          <a:p>
            <a:pPr marL="228600" indent="-228600">
              <a:buAutoNum type="arabicPeriod"/>
            </a:pPr>
            <a:r>
              <a:rPr lang="en-CA" sz="900">
                <a:solidFill>
                  <a:schemeClr val="accent1">
                    <a:lumMod val="76000"/>
                  </a:schemeClr>
                </a:solidFill>
                <a:latin typeface="Poppins"/>
                <a:cs typeface="Poppins"/>
              </a:rPr>
              <a:t>Hodgkin lymphoma notes. (n.d.). </a:t>
            </a:r>
            <a:r>
              <a:rPr lang="en-CA" sz="900" err="1">
                <a:solidFill>
                  <a:schemeClr val="accent1">
                    <a:lumMod val="76000"/>
                  </a:schemeClr>
                </a:solidFill>
                <a:latin typeface="Poppins"/>
                <a:cs typeface="Poppins"/>
              </a:rPr>
              <a:t>Pulsenotes</a:t>
            </a:r>
            <a:r>
              <a:rPr lang="en-CA" sz="900">
                <a:solidFill>
                  <a:schemeClr val="accent1">
                    <a:lumMod val="76000"/>
                  </a:schemeClr>
                </a:solidFill>
                <a:latin typeface="Poppins"/>
                <a:cs typeface="Poppins"/>
              </a:rPr>
              <a:t>. </a:t>
            </a:r>
            <a:r>
              <a:rPr lang="en-CA" sz="900">
                <a:solidFill>
                  <a:schemeClr val="accent1">
                    <a:lumMod val="76000"/>
                  </a:schemeClr>
                </a:solidFill>
                <a:latin typeface="Poppins"/>
                <a:cs typeface="Poppins"/>
                <a:hlinkClick r:id="rId8">
                  <a:extLst>
                    <a:ext uri="{A12FA001-AC4F-418D-AE19-62706E023703}">
                      <ahyp:hlinkClr xmlns:ahyp="http://schemas.microsoft.com/office/drawing/2018/hyperlinkcolor" val="tx"/>
                    </a:ext>
                  </a:extLst>
                </a:hlinkClick>
              </a:rPr>
              <a:t>https://app.pulsenotes.com/medicine/haematology/notes/hodgkin-lymphoma</a:t>
            </a:r>
            <a:endParaRPr lang="en-US" sz="900">
              <a:solidFill>
                <a:schemeClr val="accent1">
                  <a:lumMod val="76000"/>
                </a:schemeClr>
              </a:solidFill>
              <a:latin typeface="Poppins"/>
              <a:cs typeface="Poppins"/>
            </a:endParaRPr>
          </a:p>
          <a:p>
            <a:pPr marL="228600" indent="-228600">
              <a:buAutoNum type="arabicPeriod"/>
            </a:pPr>
            <a:r>
              <a:rPr lang="en-CA" sz="900">
                <a:solidFill>
                  <a:schemeClr val="accent1">
                    <a:lumMod val="76000"/>
                  </a:schemeClr>
                </a:solidFill>
                <a:latin typeface="Poppins"/>
                <a:cs typeface="Poppins"/>
              </a:rPr>
              <a:t>Indolent Lymphoma Commission. Fondazione </a:t>
            </a:r>
            <a:r>
              <a:rPr lang="en-CA" sz="900" err="1">
                <a:solidFill>
                  <a:schemeClr val="accent1">
                    <a:lumMod val="76000"/>
                  </a:schemeClr>
                </a:solidFill>
                <a:latin typeface="Poppins"/>
                <a:cs typeface="Poppins"/>
              </a:rPr>
              <a:t>Italiana</a:t>
            </a:r>
            <a:r>
              <a:rPr lang="en-CA" sz="900">
                <a:solidFill>
                  <a:schemeClr val="accent1">
                    <a:lumMod val="76000"/>
                  </a:schemeClr>
                </a:solidFill>
                <a:latin typeface="Poppins"/>
                <a:cs typeface="Poppins"/>
              </a:rPr>
              <a:t> </a:t>
            </a:r>
            <a:r>
              <a:rPr lang="en-CA" sz="900" err="1">
                <a:solidFill>
                  <a:schemeClr val="accent1">
                    <a:lumMod val="76000"/>
                  </a:schemeClr>
                </a:solidFill>
                <a:latin typeface="Poppins"/>
                <a:cs typeface="Poppins"/>
              </a:rPr>
              <a:t>Linfomi</a:t>
            </a:r>
            <a:r>
              <a:rPr lang="en-CA" sz="900">
                <a:solidFill>
                  <a:schemeClr val="accent1">
                    <a:lumMod val="76000"/>
                  </a:schemeClr>
                </a:solidFill>
                <a:latin typeface="Poppins"/>
                <a:cs typeface="Poppins"/>
              </a:rPr>
              <a:t>. (2024). </a:t>
            </a:r>
            <a:r>
              <a:rPr lang="en-CA" sz="900">
                <a:solidFill>
                  <a:schemeClr val="accent1">
                    <a:lumMod val="76000"/>
                  </a:schemeClr>
                </a:solidFill>
                <a:latin typeface="Poppins"/>
                <a:cs typeface="Poppins"/>
                <a:hlinkClick r:id="rId9">
                  <a:extLst>
                    <a:ext uri="{A12FA001-AC4F-418D-AE19-62706E023703}">
                      <ahyp:hlinkClr xmlns:ahyp="http://schemas.microsoft.com/office/drawing/2018/hyperlinkcolor" val="tx"/>
                    </a:ext>
                  </a:extLst>
                </a:hlinkClick>
              </a:rPr>
              <a:t>https://filinf.it/en/structure/scientific-commission/indolent-lymphomas/</a:t>
            </a:r>
            <a:r>
              <a:rPr lang="en-CA" sz="900">
                <a:solidFill>
                  <a:schemeClr val="accent1">
                    <a:lumMod val="76000"/>
                  </a:schemeClr>
                </a:solidFill>
                <a:latin typeface="Poppins"/>
                <a:cs typeface="Poppins"/>
              </a:rPr>
              <a:t> </a:t>
            </a:r>
          </a:p>
          <a:p>
            <a:pPr marL="228600" indent="-228600">
              <a:buAutoNum type="arabicPeriod"/>
            </a:pPr>
            <a:r>
              <a:rPr lang="en-CA" sz="900">
                <a:solidFill>
                  <a:schemeClr val="accent1">
                    <a:lumMod val="76000"/>
                  </a:schemeClr>
                </a:solidFill>
                <a:latin typeface="Poppins"/>
                <a:cs typeface="Poppins"/>
              </a:rPr>
              <a:t>Kaloni, D., </a:t>
            </a:r>
            <a:r>
              <a:rPr lang="en-CA" sz="900" err="1">
                <a:solidFill>
                  <a:schemeClr val="accent1">
                    <a:lumMod val="76000"/>
                  </a:schemeClr>
                </a:solidFill>
                <a:latin typeface="Poppins"/>
                <a:cs typeface="Poppins"/>
              </a:rPr>
              <a:t>Diepstraten</a:t>
            </a:r>
            <a:r>
              <a:rPr lang="en-CA" sz="900">
                <a:solidFill>
                  <a:schemeClr val="accent1">
                    <a:lumMod val="76000"/>
                  </a:schemeClr>
                </a:solidFill>
                <a:latin typeface="Poppins"/>
                <a:cs typeface="Poppins"/>
              </a:rPr>
              <a:t>, S. T., Strasser, A., &amp; Kelly, G. L. (2022). BCL-2 protein family: attractive targets for cancer therapy. Apoptosis, 28(1-2), 20–38. </a:t>
            </a:r>
            <a:r>
              <a:rPr lang="en-CA" sz="900">
                <a:solidFill>
                  <a:schemeClr val="accent1">
                    <a:lumMod val="76000"/>
                  </a:schemeClr>
                </a:solidFill>
                <a:latin typeface="Poppins"/>
                <a:cs typeface="Poppins"/>
                <a:hlinkClick r:id="rId10">
                  <a:extLst>
                    <a:ext uri="{A12FA001-AC4F-418D-AE19-62706E023703}">
                      <ahyp:hlinkClr xmlns:ahyp="http://schemas.microsoft.com/office/drawing/2018/hyperlinkcolor" val="tx"/>
                    </a:ext>
                  </a:extLst>
                </a:hlinkClick>
              </a:rPr>
              <a:t>https://doi.org/10.1007/s10495-022-01780-7</a:t>
            </a:r>
            <a:endParaRPr lang="en-CA" sz="900">
              <a:solidFill>
                <a:schemeClr val="accent1">
                  <a:lumMod val="76000"/>
                </a:schemeClr>
              </a:solidFill>
              <a:latin typeface="Poppins"/>
              <a:cs typeface="Poppins"/>
            </a:endParaRPr>
          </a:p>
          <a:p>
            <a:pPr marL="228600" indent="-228600">
              <a:buAutoNum type="arabicPeriod"/>
            </a:pPr>
            <a:r>
              <a:rPr lang="en-CA" sz="900">
                <a:solidFill>
                  <a:schemeClr val="accent1">
                    <a:lumMod val="76000"/>
                  </a:schemeClr>
                </a:solidFill>
                <a:latin typeface="Poppins"/>
                <a:cs typeface="Poppins"/>
              </a:rPr>
              <a:t>Kennedy-Nasser, A. A., Hanley, P., &amp; Bollard, C. M. (2011). Hodgkin Disease and the Role of the Immune System. </a:t>
            </a:r>
            <a:r>
              <a:rPr lang="en-CA" sz="900" i="1">
                <a:solidFill>
                  <a:schemeClr val="accent1">
                    <a:lumMod val="76000"/>
                  </a:schemeClr>
                </a:solidFill>
                <a:latin typeface="Poppins"/>
                <a:cs typeface="Poppins"/>
              </a:rPr>
              <a:t>Pediatric Hematology and Oncology</a:t>
            </a:r>
            <a:r>
              <a:rPr lang="en-CA" sz="900">
                <a:solidFill>
                  <a:schemeClr val="accent1">
                    <a:lumMod val="76000"/>
                  </a:schemeClr>
                </a:solidFill>
                <a:latin typeface="Poppins"/>
                <a:cs typeface="Poppins"/>
              </a:rPr>
              <a:t>, </a:t>
            </a:r>
            <a:r>
              <a:rPr lang="en-CA" sz="900" i="1">
                <a:solidFill>
                  <a:schemeClr val="accent1">
                    <a:lumMod val="76000"/>
                  </a:schemeClr>
                </a:solidFill>
                <a:latin typeface="Poppins"/>
                <a:cs typeface="Poppins"/>
              </a:rPr>
              <a:t>28</a:t>
            </a:r>
            <a:r>
              <a:rPr lang="en-CA" sz="900">
                <a:solidFill>
                  <a:schemeClr val="accent1">
                    <a:lumMod val="76000"/>
                  </a:schemeClr>
                </a:solidFill>
                <a:latin typeface="Poppins"/>
                <a:cs typeface="Poppins"/>
              </a:rPr>
              <a:t>(3), 176–186. </a:t>
            </a:r>
            <a:r>
              <a:rPr lang="en-CA" sz="900">
                <a:solidFill>
                  <a:schemeClr val="accent1">
                    <a:lumMod val="76000"/>
                  </a:schemeClr>
                </a:solidFill>
                <a:latin typeface="Poppins"/>
                <a:cs typeface="Poppins"/>
                <a:hlinkClick r:id="rId11">
                  <a:extLst>
                    <a:ext uri="{A12FA001-AC4F-418D-AE19-62706E023703}">
                      <ahyp:hlinkClr xmlns:ahyp="http://schemas.microsoft.com/office/drawing/2018/hyperlinkcolor" val="tx"/>
                    </a:ext>
                  </a:extLst>
                </a:hlinkClick>
              </a:rPr>
              <a:t>https://doi.org/10.3109/08880018.2011.557261</a:t>
            </a:r>
            <a:endParaRPr lang="en-CA" sz="900">
              <a:solidFill>
                <a:schemeClr val="accent1">
                  <a:lumMod val="76000"/>
                </a:schemeClr>
              </a:solidFill>
              <a:latin typeface="Poppins"/>
              <a:cs typeface="Poppins"/>
            </a:endParaRPr>
          </a:p>
          <a:p>
            <a:pPr marL="228600" indent="-228600">
              <a:buAutoNum type="arabicPeriod"/>
            </a:pPr>
            <a:r>
              <a:rPr lang="en-CA" sz="900">
                <a:solidFill>
                  <a:schemeClr val="accent1">
                    <a:lumMod val="76000"/>
                  </a:schemeClr>
                </a:solidFill>
                <a:latin typeface="Poppins"/>
                <a:cs typeface="Poppins"/>
              </a:rPr>
              <a:t>Medina, K. L. (2016). Overview of the Immune System. </a:t>
            </a:r>
            <a:r>
              <a:rPr lang="en-CA" sz="900" i="1">
                <a:solidFill>
                  <a:schemeClr val="accent1">
                    <a:lumMod val="76000"/>
                  </a:schemeClr>
                </a:solidFill>
                <a:latin typeface="Poppins"/>
                <a:cs typeface="Poppins"/>
              </a:rPr>
              <a:t>Handbook of Clinical Neurology</a:t>
            </a:r>
            <a:r>
              <a:rPr lang="en-CA" sz="900">
                <a:solidFill>
                  <a:schemeClr val="accent1">
                    <a:lumMod val="76000"/>
                  </a:schemeClr>
                </a:solidFill>
                <a:latin typeface="Poppins"/>
                <a:cs typeface="Poppins"/>
              </a:rPr>
              <a:t>, </a:t>
            </a:r>
            <a:r>
              <a:rPr lang="en-CA" sz="900" i="1">
                <a:solidFill>
                  <a:schemeClr val="accent1">
                    <a:lumMod val="76000"/>
                  </a:schemeClr>
                </a:solidFill>
                <a:latin typeface="Poppins"/>
                <a:cs typeface="Poppins"/>
              </a:rPr>
              <a:t>133</a:t>
            </a:r>
            <a:r>
              <a:rPr lang="en-CA" sz="900">
                <a:solidFill>
                  <a:schemeClr val="accent1">
                    <a:lumMod val="76000"/>
                  </a:schemeClr>
                </a:solidFill>
                <a:latin typeface="Poppins"/>
                <a:cs typeface="Poppins"/>
              </a:rPr>
              <a:t>, 61–76. </a:t>
            </a:r>
            <a:r>
              <a:rPr lang="en-CA" sz="900">
                <a:solidFill>
                  <a:schemeClr val="accent1">
                    <a:lumMod val="76000"/>
                  </a:schemeClr>
                </a:solidFill>
                <a:latin typeface="Poppins"/>
                <a:cs typeface="Poppins"/>
                <a:hlinkClick r:id="rId12">
                  <a:extLst>
                    <a:ext uri="{A12FA001-AC4F-418D-AE19-62706E023703}">
                      <ahyp:hlinkClr xmlns:ahyp="http://schemas.microsoft.com/office/drawing/2018/hyperlinkcolor" val="tx"/>
                    </a:ext>
                  </a:extLst>
                </a:hlinkClick>
              </a:rPr>
              <a:t>https://doi.org/10.1016/b978-0-444-63432-0.00004-9</a:t>
            </a:r>
            <a:endParaRPr lang="en-US" sz="900">
              <a:solidFill>
                <a:schemeClr val="accent1">
                  <a:lumMod val="76000"/>
                </a:schemeClr>
              </a:solidFill>
              <a:latin typeface="Poppins"/>
              <a:cs typeface="Poppins"/>
              <a:hlinkClick r:id="rId12">
                <a:extLst>
                  <a:ext uri="{A12FA001-AC4F-418D-AE19-62706E023703}">
                    <ahyp:hlinkClr xmlns:ahyp="http://schemas.microsoft.com/office/drawing/2018/hyperlinkcolor" val="tx"/>
                  </a:ext>
                </a:extLst>
              </a:hlinkClick>
            </a:endParaRPr>
          </a:p>
          <a:p>
            <a:pPr marL="228600" indent="-228600">
              <a:buAutoNum type="arabicPeriod"/>
            </a:pPr>
            <a:r>
              <a:rPr lang="en-CA" sz="900">
                <a:solidFill>
                  <a:schemeClr val="accent1">
                    <a:lumMod val="76000"/>
                  </a:schemeClr>
                </a:solidFill>
                <a:latin typeface="Poppins"/>
                <a:cs typeface="Poppins"/>
              </a:rPr>
              <a:t>Minard-Colin, V., </a:t>
            </a:r>
            <a:r>
              <a:rPr lang="en-CA" sz="900" err="1">
                <a:solidFill>
                  <a:schemeClr val="accent1">
                    <a:lumMod val="76000"/>
                  </a:schemeClr>
                </a:solidFill>
                <a:latin typeface="Poppins"/>
                <a:cs typeface="Poppins"/>
              </a:rPr>
              <a:t>Brugières</a:t>
            </a:r>
            <a:r>
              <a:rPr lang="en-CA" sz="900">
                <a:solidFill>
                  <a:schemeClr val="accent1">
                    <a:lumMod val="76000"/>
                  </a:schemeClr>
                </a:solidFill>
                <a:latin typeface="Poppins"/>
                <a:cs typeface="Poppins"/>
              </a:rPr>
              <a:t>, L., Reiter, A., Cairo, M. S., Gross, T. G., </a:t>
            </a:r>
            <a:r>
              <a:rPr lang="en-CA" sz="900" err="1">
                <a:solidFill>
                  <a:schemeClr val="accent1">
                    <a:lumMod val="76000"/>
                  </a:schemeClr>
                </a:solidFill>
                <a:latin typeface="Poppins"/>
                <a:cs typeface="Poppins"/>
              </a:rPr>
              <a:t>Woessmann</a:t>
            </a:r>
            <a:r>
              <a:rPr lang="en-CA" sz="900">
                <a:solidFill>
                  <a:schemeClr val="accent1">
                    <a:lumMod val="76000"/>
                  </a:schemeClr>
                </a:solidFill>
                <a:latin typeface="Poppins"/>
                <a:cs typeface="Poppins"/>
              </a:rPr>
              <a:t>, W., Burkhardt, B., Sandlund, J. T., Williams, D., Pillon, M., Horibe, K., </a:t>
            </a:r>
            <a:r>
              <a:rPr lang="en-CA" sz="900" err="1">
                <a:solidFill>
                  <a:schemeClr val="accent1">
                    <a:lumMod val="76000"/>
                  </a:schemeClr>
                </a:solidFill>
                <a:latin typeface="Poppins"/>
                <a:cs typeface="Poppins"/>
              </a:rPr>
              <a:t>Auperin</a:t>
            </a:r>
            <a:r>
              <a:rPr lang="en-CA" sz="900">
                <a:solidFill>
                  <a:schemeClr val="accent1">
                    <a:lumMod val="76000"/>
                  </a:schemeClr>
                </a:solidFill>
                <a:latin typeface="Poppins"/>
                <a:cs typeface="Poppins"/>
              </a:rPr>
              <a:t>, A., Le Deley, M.-C., Zimmerman, M., Perkins, S. L., Raphael, M., </a:t>
            </a:r>
            <a:r>
              <a:rPr lang="en-CA" sz="900" err="1">
                <a:solidFill>
                  <a:schemeClr val="accent1">
                    <a:lumMod val="76000"/>
                  </a:schemeClr>
                </a:solidFill>
                <a:latin typeface="Poppins"/>
                <a:cs typeface="Poppins"/>
              </a:rPr>
              <a:t>Lamant</a:t>
            </a:r>
            <a:r>
              <a:rPr lang="en-CA" sz="900">
                <a:solidFill>
                  <a:schemeClr val="accent1">
                    <a:lumMod val="76000"/>
                  </a:schemeClr>
                </a:solidFill>
                <a:latin typeface="Poppins"/>
                <a:cs typeface="Poppins"/>
              </a:rPr>
              <a:t>, L., Klapper, W., </a:t>
            </a:r>
            <a:r>
              <a:rPr lang="en-CA" sz="900" err="1">
                <a:solidFill>
                  <a:schemeClr val="accent1">
                    <a:lumMod val="76000"/>
                  </a:schemeClr>
                </a:solidFill>
                <a:latin typeface="Poppins"/>
                <a:cs typeface="Poppins"/>
              </a:rPr>
              <a:t>Mussolin</a:t>
            </a:r>
            <a:r>
              <a:rPr lang="en-CA" sz="900">
                <a:solidFill>
                  <a:schemeClr val="accent1">
                    <a:lumMod val="76000"/>
                  </a:schemeClr>
                </a:solidFill>
                <a:latin typeface="Poppins"/>
                <a:cs typeface="Poppins"/>
              </a:rPr>
              <a:t>, L., … Patte, C. (2015). Non-</a:t>
            </a:r>
            <a:r>
              <a:rPr lang="en-CA" sz="900" err="1">
                <a:solidFill>
                  <a:schemeClr val="accent1">
                    <a:lumMod val="76000"/>
                  </a:schemeClr>
                </a:solidFill>
                <a:latin typeface="Poppins"/>
                <a:cs typeface="Poppins"/>
              </a:rPr>
              <a:t>hodgkin</a:t>
            </a:r>
            <a:r>
              <a:rPr lang="en-CA" sz="900">
                <a:solidFill>
                  <a:schemeClr val="accent1">
                    <a:lumMod val="76000"/>
                  </a:schemeClr>
                </a:solidFill>
                <a:latin typeface="Poppins"/>
                <a:cs typeface="Poppins"/>
              </a:rPr>
              <a:t> lymphoma in children and adolescents: Progress through effective collaboration, current knowledge, and challenges ahead. </a:t>
            </a:r>
            <a:r>
              <a:rPr lang="en-CA" sz="900" i="1">
                <a:solidFill>
                  <a:schemeClr val="accent1">
                    <a:lumMod val="76000"/>
                  </a:schemeClr>
                </a:solidFill>
                <a:latin typeface="Poppins"/>
                <a:cs typeface="Poppins"/>
              </a:rPr>
              <a:t>Journal of Clinical Oncology, 33(27</a:t>
            </a:r>
            <a:r>
              <a:rPr lang="en-CA" sz="900">
                <a:solidFill>
                  <a:schemeClr val="accent1">
                    <a:lumMod val="76000"/>
                  </a:schemeClr>
                </a:solidFill>
                <a:latin typeface="Poppins"/>
                <a:cs typeface="Poppins"/>
              </a:rPr>
              <a:t>), 2963–2974. </a:t>
            </a:r>
            <a:r>
              <a:rPr lang="en-CA" sz="900">
                <a:solidFill>
                  <a:schemeClr val="accent1">
                    <a:lumMod val="76000"/>
                  </a:schemeClr>
                </a:solidFill>
                <a:latin typeface="Poppins"/>
                <a:cs typeface="Poppins"/>
                <a:hlinkClick r:id="rId13">
                  <a:extLst>
                    <a:ext uri="{A12FA001-AC4F-418D-AE19-62706E023703}">
                      <ahyp:hlinkClr xmlns:ahyp="http://schemas.microsoft.com/office/drawing/2018/hyperlinkcolor" val="tx"/>
                    </a:ext>
                  </a:extLst>
                </a:hlinkClick>
              </a:rPr>
              <a:t>https://doi.org/10.1200/jco.2014.59.5827</a:t>
            </a:r>
            <a:r>
              <a:rPr lang="en-CA" sz="900">
                <a:solidFill>
                  <a:schemeClr val="accent1">
                    <a:lumMod val="76000"/>
                  </a:schemeClr>
                </a:solidFill>
                <a:latin typeface="Poppins"/>
                <a:cs typeface="Poppins"/>
              </a:rPr>
              <a:t> </a:t>
            </a:r>
            <a:endParaRPr lang="en-US" sz="900">
              <a:solidFill>
                <a:schemeClr val="accent1">
                  <a:lumMod val="76000"/>
                </a:schemeClr>
              </a:solidFill>
              <a:latin typeface="Poppins"/>
              <a:cs typeface="Poppins"/>
            </a:endParaRPr>
          </a:p>
          <a:p>
            <a:pPr marL="228600" indent="-228600">
              <a:buAutoNum type="arabicPeriod"/>
            </a:pPr>
            <a:r>
              <a:rPr lang="en-CA" sz="900">
                <a:solidFill>
                  <a:schemeClr val="accent1">
                    <a:lumMod val="76000"/>
                  </a:schemeClr>
                </a:solidFill>
                <a:latin typeface="Poppins"/>
                <a:cs typeface="Poppins"/>
              </a:rPr>
              <a:t>Morphological features of aggressive mature B cell lymphomas. in DLBCL,... | download scientific diagram. (n.d.). </a:t>
            </a:r>
            <a:r>
              <a:rPr lang="en-CA" sz="900">
                <a:solidFill>
                  <a:schemeClr val="accent1">
                    <a:lumMod val="76000"/>
                  </a:schemeClr>
                </a:solidFill>
                <a:latin typeface="Poppins"/>
                <a:cs typeface="Poppins"/>
                <a:hlinkClick r:id="rId14">
                  <a:extLst>
                    <a:ext uri="{A12FA001-AC4F-418D-AE19-62706E023703}">
                      <ahyp:hlinkClr xmlns:ahyp="http://schemas.microsoft.com/office/drawing/2018/hyperlinkcolor" val="tx"/>
                    </a:ext>
                  </a:extLst>
                </a:hlinkClick>
              </a:rPr>
              <a:t>https://www.researchgate.net/figure/Morphological-features-of-aggressive-mature-B-cell-lymphomas-In-DLBCL-the-cells-are_fig1_335019011</a:t>
            </a:r>
            <a:r>
              <a:rPr lang="en-CA" sz="900">
                <a:solidFill>
                  <a:schemeClr val="accent1">
                    <a:lumMod val="76000"/>
                  </a:schemeClr>
                </a:solidFill>
                <a:latin typeface="Poppins"/>
                <a:cs typeface="Poppins"/>
              </a:rPr>
              <a:t> </a:t>
            </a:r>
            <a:endParaRPr lang="en-US" sz="900">
              <a:solidFill>
                <a:schemeClr val="accent1">
                  <a:lumMod val="76000"/>
                </a:schemeClr>
              </a:solidFill>
              <a:latin typeface="Poppins"/>
              <a:cs typeface="Poppins"/>
            </a:endParaRPr>
          </a:p>
          <a:p>
            <a:pPr marL="457200" indent="-457200">
              <a:buAutoNum type="arabicPeriod"/>
            </a:pPr>
            <a:endParaRPr lang="en-CA" sz="900">
              <a:solidFill>
                <a:schemeClr val="accent1">
                  <a:lumMod val="76000"/>
                </a:schemeClr>
              </a:solidFill>
              <a:latin typeface="Poppins"/>
              <a:cs typeface="Poppins"/>
            </a:endParaRPr>
          </a:p>
          <a:p>
            <a:pPr marL="457200" indent="-457200">
              <a:buAutoNum type="arabicPeriod"/>
            </a:pPr>
            <a:endParaRPr lang="en-CA" sz="900">
              <a:solidFill>
                <a:srgbClr val="5A2B66"/>
              </a:solidFill>
              <a:latin typeface="Poppins"/>
              <a:cs typeface="Poppins"/>
            </a:endParaRPr>
          </a:p>
          <a:p>
            <a:pPr marL="457200" indent="-457200">
              <a:buAutoNum type="arabicPeriod"/>
            </a:pPr>
            <a:endParaRPr lang="en-US" sz="900">
              <a:solidFill>
                <a:srgbClr val="5A2B66"/>
              </a:solidFill>
              <a:latin typeface="Poppins"/>
              <a:cs typeface="Poppins"/>
            </a:endParaRPr>
          </a:p>
          <a:p>
            <a:pPr marL="457200" indent="-457200">
              <a:buAutoNum type="arabicPeriod"/>
            </a:pPr>
            <a:endParaRPr lang="en-CA" sz="900">
              <a:solidFill>
                <a:srgbClr val="5A2B66"/>
              </a:solidFill>
              <a:latin typeface="Poppins"/>
              <a:cs typeface="Poppins"/>
            </a:endParaRPr>
          </a:p>
          <a:p>
            <a:pPr marL="457200" indent="-457200">
              <a:buAutoNum type="arabicPeriod"/>
            </a:pPr>
            <a:endParaRPr lang="en-CA" sz="900">
              <a:solidFill>
                <a:srgbClr val="5A2B66"/>
              </a:solidFill>
              <a:latin typeface="Poppins"/>
              <a:cs typeface="Poppins"/>
            </a:endParaRPr>
          </a:p>
          <a:p>
            <a:pPr marL="457200" indent="-457200">
              <a:buAutoNum type="arabicPeriod"/>
            </a:pPr>
            <a:endParaRPr lang="en-CA" sz="900">
              <a:solidFill>
                <a:srgbClr val="5A2B66"/>
              </a:solidFill>
              <a:latin typeface="Poppins"/>
              <a:cs typeface="Poppins"/>
            </a:endParaRPr>
          </a:p>
          <a:p>
            <a:pPr marL="457200" indent="-457200">
              <a:buAutoNum type="arabicPeriod"/>
            </a:pPr>
            <a:endParaRPr lang="en-CA" sz="900">
              <a:solidFill>
                <a:srgbClr val="5A2B66"/>
              </a:solidFill>
              <a:latin typeface="Poppins"/>
              <a:cs typeface="Poppins"/>
            </a:endParaRPr>
          </a:p>
          <a:p>
            <a:pPr marL="457200" indent="-457200">
              <a:buAutoNum type="arabicPeriod"/>
            </a:pPr>
            <a:endParaRPr lang="en-US" sz="900">
              <a:solidFill>
                <a:srgbClr val="5A2B66"/>
              </a:solidFill>
              <a:latin typeface="Poppins"/>
            </a:endParaRPr>
          </a:p>
        </p:txBody>
      </p:sp>
    </p:spTree>
    <p:extLst>
      <p:ext uri="{BB962C8B-B14F-4D97-AF65-F5344CB8AC3E}">
        <p14:creationId xmlns:p14="http://schemas.microsoft.com/office/powerpoint/2010/main" val="116314833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5552D-96DA-8059-1126-A6A1F7B58FCA}"/>
              </a:ext>
            </a:extLst>
          </p:cNvPr>
          <p:cNvSpPr>
            <a:spLocks noGrp="1"/>
          </p:cNvSpPr>
          <p:nvPr>
            <p:ph type="title"/>
          </p:nvPr>
        </p:nvSpPr>
        <p:spPr/>
        <p:txBody>
          <a:bodyPr/>
          <a:lstStyle/>
          <a:p>
            <a:pPr algn="ctr"/>
            <a:r>
              <a:rPr lang="en-US" sz="4400"/>
              <a:t>REFERENCES</a:t>
            </a:r>
          </a:p>
        </p:txBody>
      </p:sp>
      <p:sp>
        <p:nvSpPr>
          <p:cNvPr id="3" name="TextBox 2">
            <a:extLst>
              <a:ext uri="{FF2B5EF4-FFF2-40B4-BE49-F238E27FC236}">
                <a16:creationId xmlns:a16="http://schemas.microsoft.com/office/drawing/2014/main" id="{C5DB66B3-1E47-1689-52D0-10E2C75C42DE}"/>
              </a:ext>
            </a:extLst>
          </p:cNvPr>
          <p:cNvSpPr txBox="1"/>
          <p:nvPr/>
        </p:nvSpPr>
        <p:spPr>
          <a:xfrm>
            <a:off x="235649" y="1625650"/>
            <a:ext cx="8366525" cy="1892826"/>
          </a:xfrm>
          <a:prstGeom prst="rect">
            <a:avLst/>
          </a:prstGeom>
          <a:noFill/>
        </p:spPr>
        <p:txBody>
          <a:bodyPr wrap="square" lIns="91440" tIns="45720" rIns="91440" bIns="45720" rtlCol="0" anchor="t">
            <a:spAutoFit/>
          </a:bodyPr>
          <a:lstStyle/>
          <a:p>
            <a:r>
              <a:rPr lang="en-US" sz="900">
                <a:solidFill>
                  <a:schemeClr val="tx1"/>
                </a:solidFill>
                <a:latin typeface="Poppins"/>
                <a:cs typeface="Poppins"/>
              </a:rPr>
              <a:t>1</a:t>
            </a:r>
            <a:r>
              <a:rPr lang="en-US" sz="900">
                <a:solidFill>
                  <a:schemeClr val="accent1">
                    <a:lumMod val="76000"/>
                  </a:schemeClr>
                </a:solidFill>
                <a:latin typeface="Poppins"/>
                <a:cs typeface="Poppins"/>
              </a:rPr>
              <a:t>5. National Cancer Institute website. Hodgkin lymphoma treatment (PDQ) - health professional version. </a:t>
            </a:r>
            <a:r>
              <a:rPr lang="en-US" sz="900">
                <a:solidFill>
                  <a:schemeClr val="accent1">
                    <a:lumMod val="76000"/>
                  </a:schemeClr>
                </a:solidFill>
                <a:latin typeface="Poppins"/>
                <a:cs typeface="Poppins"/>
                <a:hlinkClick r:id="rId3">
                  <a:extLst>
                    <a:ext uri="{A12FA001-AC4F-418D-AE19-62706E023703}">
                      <ahyp:hlinkClr xmlns:ahyp="http://schemas.microsoft.com/office/drawing/2018/hyperlinkcolor" val="tx"/>
                    </a:ext>
                  </a:extLst>
                </a:hlinkClick>
              </a:rPr>
              <a:t>www.cancer.gov/types/lymphoma/hp/adult-hodgkin-treatment-pdq</a:t>
            </a:r>
            <a:r>
              <a:rPr lang="en-US" sz="900">
                <a:solidFill>
                  <a:schemeClr val="accent1">
                    <a:lumMod val="76000"/>
                  </a:schemeClr>
                </a:solidFill>
                <a:latin typeface="Poppins"/>
                <a:cs typeface="Poppins"/>
              </a:rPr>
              <a:t>. Updated April 18, 2024.</a:t>
            </a:r>
          </a:p>
          <a:p>
            <a:r>
              <a:rPr lang="en-CA" sz="900">
                <a:solidFill>
                  <a:schemeClr val="accent1">
                    <a:lumMod val="76000"/>
                  </a:schemeClr>
                </a:solidFill>
                <a:latin typeface="Poppins"/>
                <a:cs typeface="Poppins"/>
              </a:rPr>
              <a:t>16. Non-Hodgkin Lymphoma: Video, anatomy &amp; definition | osmosis. (n.d.). </a:t>
            </a:r>
            <a:r>
              <a:rPr lang="en-CA" sz="900">
                <a:solidFill>
                  <a:schemeClr val="accent1">
                    <a:lumMod val="76000"/>
                  </a:schemeClr>
                </a:solidFill>
                <a:latin typeface="Poppins"/>
                <a:cs typeface="Poppins"/>
                <a:hlinkClick r:id="rId4">
                  <a:extLst>
                    <a:ext uri="{A12FA001-AC4F-418D-AE19-62706E023703}">
                      <ahyp:hlinkClr xmlns:ahyp="http://schemas.microsoft.com/office/drawing/2018/hyperlinkcolor" val="tx"/>
                    </a:ext>
                  </a:extLst>
                </a:hlinkClick>
              </a:rPr>
              <a:t>https://www.osmosis.org/learn/Non-Hodgkin_lymphoma</a:t>
            </a:r>
            <a:r>
              <a:rPr lang="en-CA" sz="900">
                <a:solidFill>
                  <a:schemeClr val="accent1">
                    <a:lumMod val="76000"/>
                  </a:schemeClr>
                </a:solidFill>
                <a:latin typeface="Poppins"/>
                <a:cs typeface="Poppins"/>
              </a:rPr>
              <a:t> </a:t>
            </a:r>
          </a:p>
          <a:p>
            <a:r>
              <a:rPr lang="en-CA" sz="900">
                <a:solidFill>
                  <a:schemeClr val="accent1">
                    <a:lumMod val="76000"/>
                  </a:schemeClr>
                </a:solidFill>
                <a:latin typeface="Poppins"/>
                <a:cs typeface="Poppins"/>
              </a:rPr>
              <a:t>17. Peter, M. E., Hadji, A., Murmann, A. E., Brockway, S., </a:t>
            </a:r>
            <a:r>
              <a:rPr lang="en-CA" sz="900" err="1">
                <a:solidFill>
                  <a:schemeClr val="accent1">
                    <a:lumMod val="76000"/>
                  </a:schemeClr>
                </a:solidFill>
                <a:latin typeface="Poppins"/>
                <a:cs typeface="Poppins"/>
              </a:rPr>
              <a:t>Putzbach</a:t>
            </a:r>
            <a:r>
              <a:rPr lang="en-CA" sz="900">
                <a:solidFill>
                  <a:schemeClr val="accent1">
                    <a:lumMod val="76000"/>
                  </a:schemeClr>
                </a:solidFill>
                <a:latin typeface="Poppins"/>
                <a:cs typeface="Poppins"/>
              </a:rPr>
              <a:t>, W., </a:t>
            </a:r>
            <a:r>
              <a:rPr lang="en-CA" sz="900" err="1">
                <a:solidFill>
                  <a:schemeClr val="accent1">
                    <a:lumMod val="76000"/>
                  </a:schemeClr>
                </a:solidFill>
                <a:latin typeface="Poppins"/>
                <a:cs typeface="Poppins"/>
              </a:rPr>
              <a:t>Pattanayak</a:t>
            </a:r>
            <a:r>
              <a:rPr lang="en-CA" sz="900">
                <a:solidFill>
                  <a:schemeClr val="accent1">
                    <a:lumMod val="76000"/>
                  </a:schemeClr>
                </a:solidFill>
                <a:latin typeface="Poppins"/>
                <a:cs typeface="Poppins"/>
              </a:rPr>
              <a:t>, A., &amp; Ceppi, P. (2015). The role of CD95 and CD95 ligand in cancer. Cell Death &amp; Differentiation, 22(4), 549–559. </a:t>
            </a:r>
            <a:r>
              <a:rPr lang="en-CA" sz="900">
                <a:solidFill>
                  <a:schemeClr val="accent1">
                    <a:lumMod val="76000"/>
                  </a:schemeClr>
                </a:solidFill>
                <a:latin typeface="Poppins"/>
                <a:cs typeface="Poppins"/>
                <a:hlinkClick r:id="rId5">
                  <a:extLst>
                    <a:ext uri="{A12FA001-AC4F-418D-AE19-62706E023703}">
                      <ahyp:hlinkClr xmlns:ahyp="http://schemas.microsoft.com/office/drawing/2018/hyperlinkcolor" val="tx"/>
                    </a:ext>
                  </a:extLst>
                </a:hlinkClick>
              </a:rPr>
              <a:t>https://doi.org/10.1038/cdd.2015.3</a:t>
            </a:r>
            <a:r>
              <a:rPr lang="en-CA" sz="900">
                <a:solidFill>
                  <a:schemeClr val="accent1">
                    <a:lumMod val="76000"/>
                  </a:schemeClr>
                </a:solidFill>
                <a:latin typeface="Poppins"/>
                <a:cs typeface="Poppins"/>
              </a:rPr>
              <a:t> </a:t>
            </a:r>
          </a:p>
          <a:p>
            <a:r>
              <a:rPr lang="en-CA" sz="900">
                <a:solidFill>
                  <a:schemeClr val="accent1">
                    <a:lumMod val="76000"/>
                  </a:schemeClr>
                </a:solidFill>
                <a:latin typeface="Poppins"/>
                <a:cs typeface="Poppins"/>
              </a:rPr>
              <a:t>18. Ribas, A. (2015). Adaptive Immune Resistance: How Cancer Protects from Immune Attack. </a:t>
            </a:r>
            <a:r>
              <a:rPr lang="en-CA" sz="900" i="1">
                <a:solidFill>
                  <a:schemeClr val="accent1">
                    <a:lumMod val="76000"/>
                  </a:schemeClr>
                </a:solidFill>
                <a:latin typeface="Poppins"/>
                <a:cs typeface="Poppins"/>
              </a:rPr>
              <a:t>Cancer Discovery</a:t>
            </a:r>
            <a:r>
              <a:rPr lang="en-CA" sz="900">
                <a:solidFill>
                  <a:schemeClr val="accent1">
                    <a:lumMod val="76000"/>
                  </a:schemeClr>
                </a:solidFill>
                <a:latin typeface="Poppins"/>
                <a:cs typeface="Poppins"/>
              </a:rPr>
              <a:t>, </a:t>
            </a:r>
            <a:r>
              <a:rPr lang="en-CA" sz="900" i="1">
                <a:solidFill>
                  <a:schemeClr val="accent1">
                    <a:lumMod val="76000"/>
                  </a:schemeClr>
                </a:solidFill>
                <a:latin typeface="Poppins"/>
                <a:cs typeface="Poppins"/>
              </a:rPr>
              <a:t>5</a:t>
            </a:r>
            <a:r>
              <a:rPr lang="en-CA" sz="900">
                <a:solidFill>
                  <a:schemeClr val="accent1">
                    <a:lumMod val="76000"/>
                  </a:schemeClr>
                </a:solidFill>
                <a:latin typeface="Poppins"/>
                <a:cs typeface="Poppins"/>
              </a:rPr>
              <a:t>(9), 915–919. </a:t>
            </a:r>
            <a:r>
              <a:rPr lang="en-CA" sz="900">
                <a:solidFill>
                  <a:schemeClr val="accent1">
                    <a:lumMod val="76000"/>
                  </a:schemeClr>
                </a:solidFill>
                <a:latin typeface="Poppins"/>
                <a:cs typeface="Poppins"/>
                <a:hlinkClick r:id="rId6">
                  <a:extLst>
                    <a:ext uri="{A12FA001-AC4F-418D-AE19-62706E023703}">
                      <ahyp:hlinkClr xmlns:ahyp="http://schemas.microsoft.com/office/drawing/2018/hyperlinkcolor" val="tx"/>
                    </a:ext>
                  </a:extLst>
                </a:hlinkClick>
              </a:rPr>
              <a:t>https://doi.org/10.1158/2159-8290.cd-15-0563</a:t>
            </a:r>
            <a:endParaRPr lang="en-US" sz="900">
              <a:solidFill>
                <a:schemeClr val="accent1">
                  <a:lumMod val="76000"/>
                </a:schemeClr>
              </a:solidFill>
              <a:latin typeface="Poppins"/>
              <a:cs typeface="Poppins"/>
            </a:endParaRPr>
          </a:p>
          <a:p>
            <a:r>
              <a:rPr lang="en-CA" sz="900">
                <a:solidFill>
                  <a:schemeClr val="accent1">
                    <a:lumMod val="76000"/>
                  </a:schemeClr>
                </a:solidFill>
                <a:latin typeface="Poppins"/>
                <a:cs typeface="Poppins"/>
              </a:rPr>
              <a:t>19. </a:t>
            </a:r>
            <a:r>
              <a:rPr lang="en-CA" sz="900" err="1">
                <a:solidFill>
                  <a:schemeClr val="accent1">
                    <a:lumMod val="76000"/>
                  </a:schemeClr>
                </a:solidFill>
                <a:latin typeface="Poppins"/>
                <a:cs typeface="Poppins"/>
              </a:rPr>
              <a:t>Thandra</a:t>
            </a:r>
            <a:r>
              <a:rPr lang="en-CA" sz="900">
                <a:solidFill>
                  <a:schemeClr val="accent1">
                    <a:lumMod val="76000"/>
                  </a:schemeClr>
                </a:solidFill>
                <a:latin typeface="Poppins"/>
                <a:cs typeface="Poppins"/>
              </a:rPr>
              <a:t>, K. C., </a:t>
            </a:r>
            <a:r>
              <a:rPr lang="en-CA" sz="900" err="1">
                <a:solidFill>
                  <a:schemeClr val="accent1">
                    <a:lumMod val="76000"/>
                  </a:schemeClr>
                </a:solidFill>
                <a:latin typeface="Poppins"/>
                <a:cs typeface="Poppins"/>
              </a:rPr>
              <a:t>Barsouk</a:t>
            </a:r>
            <a:r>
              <a:rPr lang="en-CA" sz="900">
                <a:solidFill>
                  <a:schemeClr val="accent1">
                    <a:lumMod val="76000"/>
                  </a:schemeClr>
                </a:solidFill>
                <a:latin typeface="Poppins"/>
                <a:cs typeface="Poppins"/>
              </a:rPr>
              <a:t>, A., Saginala, K., Padala, S. A., </a:t>
            </a:r>
            <a:r>
              <a:rPr lang="en-CA" sz="900" err="1">
                <a:solidFill>
                  <a:schemeClr val="accent1">
                    <a:lumMod val="76000"/>
                  </a:schemeClr>
                </a:solidFill>
                <a:latin typeface="Poppins"/>
                <a:cs typeface="Poppins"/>
              </a:rPr>
              <a:t>Barsouk</a:t>
            </a:r>
            <a:r>
              <a:rPr lang="en-CA" sz="900">
                <a:solidFill>
                  <a:schemeClr val="accent1">
                    <a:lumMod val="76000"/>
                  </a:schemeClr>
                </a:solidFill>
                <a:latin typeface="Poppins"/>
                <a:cs typeface="Poppins"/>
              </a:rPr>
              <a:t>, A., &amp; </a:t>
            </a:r>
            <a:r>
              <a:rPr lang="en-CA" sz="900" err="1">
                <a:solidFill>
                  <a:schemeClr val="accent1">
                    <a:lumMod val="76000"/>
                  </a:schemeClr>
                </a:solidFill>
                <a:latin typeface="Poppins"/>
                <a:cs typeface="Poppins"/>
              </a:rPr>
              <a:t>Rawla</a:t>
            </a:r>
            <a:r>
              <a:rPr lang="en-CA" sz="900">
                <a:solidFill>
                  <a:schemeClr val="accent1">
                    <a:lumMod val="76000"/>
                  </a:schemeClr>
                </a:solidFill>
                <a:latin typeface="Poppins"/>
                <a:cs typeface="Poppins"/>
              </a:rPr>
              <a:t>, P. (2021). Epidemiology of non-</a:t>
            </a:r>
            <a:r>
              <a:rPr lang="en-CA" sz="900" err="1">
                <a:solidFill>
                  <a:schemeClr val="accent1">
                    <a:lumMod val="76000"/>
                  </a:schemeClr>
                </a:solidFill>
                <a:latin typeface="Poppins"/>
                <a:cs typeface="Poppins"/>
              </a:rPr>
              <a:t>hodgkin’s</a:t>
            </a:r>
            <a:r>
              <a:rPr lang="en-CA" sz="900">
                <a:solidFill>
                  <a:schemeClr val="accent1">
                    <a:lumMod val="76000"/>
                  </a:schemeClr>
                </a:solidFill>
                <a:latin typeface="Poppins"/>
                <a:cs typeface="Poppins"/>
              </a:rPr>
              <a:t> lymphoma. </a:t>
            </a:r>
            <a:r>
              <a:rPr lang="en-CA" sz="900" i="1">
                <a:solidFill>
                  <a:schemeClr val="accent1">
                    <a:lumMod val="76000"/>
                  </a:schemeClr>
                </a:solidFill>
                <a:latin typeface="Poppins"/>
                <a:cs typeface="Poppins"/>
              </a:rPr>
              <a:t>Medical Sciences, 9</a:t>
            </a:r>
            <a:r>
              <a:rPr lang="en-CA" sz="900">
                <a:solidFill>
                  <a:schemeClr val="accent1">
                    <a:lumMod val="76000"/>
                  </a:schemeClr>
                </a:solidFill>
                <a:latin typeface="Poppins"/>
                <a:cs typeface="Poppins"/>
              </a:rPr>
              <a:t>(1), 5. </a:t>
            </a:r>
            <a:r>
              <a:rPr lang="en-CA" sz="900">
                <a:solidFill>
                  <a:schemeClr val="accent1">
                    <a:lumMod val="76000"/>
                  </a:schemeClr>
                </a:solidFill>
                <a:latin typeface="Poppins"/>
                <a:cs typeface="Poppins"/>
                <a:hlinkClick r:id="rId7">
                  <a:extLst>
                    <a:ext uri="{A12FA001-AC4F-418D-AE19-62706E023703}">
                      <ahyp:hlinkClr xmlns:ahyp="http://schemas.microsoft.com/office/drawing/2018/hyperlinkcolor" val="tx"/>
                    </a:ext>
                  </a:extLst>
                </a:hlinkClick>
              </a:rPr>
              <a:t>https://doi.org/10.3390/medsci9010005</a:t>
            </a:r>
            <a:r>
              <a:rPr lang="en-CA" sz="900">
                <a:solidFill>
                  <a:schemeClr val="accent1">
                    <a:lumMod val="76000"/>
                  </a:schemeClr>
                </a:solidFill>
                <a:latin typeface="Poppins"/>
                <a:cs typeface="Poppins"/>
              </a:rPr>
              <a:t> </a:t>
            </a:r>
          </a:p>
          <a:p>
            <a:r>
              <a:rPr lang="en-CA" sz="900">
                <a:solidFill>
                  <a:schemeClr val="accent1">
                    <a:lumMod val="76000"/>
                  </a:schemeClr>
                </a:solidFill>
                <a:latin typeface="Poppins"/>
                <a:cs typeface="Poppins"/>
              </a:rPr>
              <a:t>20. Wikipedia Contributors. (2019, November 7). Reed–Sternberg cell. Wikipedia; Wikimedia Foundation. </a:t>
            </a:r>
            <a:r>
              <a:rPr lang="en-CA" sz="900">
                <a:solidFill>
                  <a:schemeClr val="accent1">
                    <a:lumMod val="76000"/>
                  </a:schemeClr>
                </a:solidFill>
                <a:latin typeface="Poppins"/>
                <a:cs typeface="Poppins"/>
                <a:hlinkClick r:id="rId8">
                  <a:extLst>
                    <a:ext uri="{A12FA001-AC4F-418D-AE19-62706E023703}">
                      <ahyp:hlinkClr xmlns:ahyp="http://schemas.microsoft.com/office/drawing/2018/hyperlinkcolor" val="tx"/>
                    </a:ext>
                  </a:extLst>
                </a:hlinkClick>
              </a:rPr>
              <a:t>https://en.wikipedia.org/wiki/Reed%E2%80%93Sternberg_cell</a:t>
            </a:r>
            <a:endParaRPr lang="en-CA" sz="900">
              <a:solidFill>
                <a:schemeClr val="accent1">
                  <a:lumMod val="76000"/>
                </a:schemeClr>
              </a:solidFill>
              <a:latin typeface="Poppins"/>
              <a:cs typeface="Poppins"/>
            </a:endParaRPr>
          </a:p>
          <a:p>
            <a:pPr marL="457200" indent="-457200">
              <a:buAutoNum type="arabicPeriod"/>
            </a:pPr>
            <a:endParaRPr lang="en-CA" sz="900">
              <a:solidFill>
                <a:schemeClr val="accent1">
                  <a:lumMod val="76000"/>
                </a:schemeClr>
              </a:solidFill>
              <a:latin typeface="Poppins"/>
              <a:cs typeface="Poppins"/>
            </a:endParaRPr>
          </a:p>
          <a:p>
            <a:pPr marL="457200" indent="-457200">
              <a:buAutoNum type="arabicPeriod"/>
            </a:pPr>
            <a:endParaRPr lang="en-CA" sz="900">
              <a:solidFill>
                <a:schemeClr val="tx1"/>
              </a:solidFill>
              <a:latin typeface="Poppins"/>
              <a:cs typeface="Poppins"/>
            </a:endParaRPr>
          </a:p>
        </p:txBody>
      </p:sp>
    </p:spTree>
    <p:extLst>
      <p:ext uri="{BB962C8B-B14F-4D97-AF65-F5344CB8AC3E}">
        <p14:creationId xmlns:p14="http://schemas.microsoft.com/office/powerpoint/2010/main" val="374505994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xfrm>
            <a:off x="2379900" y="2162270"/>
            <a:ext cx="4384200" cy="822300"/>
          </a:xfrm>
          <a:prstGeom prst="rect">
            <a:avLst/>
          </a:prstGeom>
        </p:spPr>
        <p:txBody>
          <a:bodyPr spcFirstLastPara="1" wrap="square" lIns="91425" tIns="91425" rIns="91425" bIns="91425" anchor="ctr" anchorCtr="0">
            <a:noAutofit/>
          </a:bodyPr>
          <a:lstStyle/>
          <a:p>
            <a:r>
              <a:rPr lang="en-CA" sz="6000"/>
              <a:t>Introduction to immune system</a:t>
            </a:r>
          </a:p>
        </p:txBody>
      </p:sp>
      <p:sp>
        <p:nvSpPr>
          <p:cNvPr id="244" name="Google Shape;244;p36"/>
          <p:cNvSpPr txBox="1">
            <a:spLocks noGrp="1"/>
          </p:cNvSpPr>
          <p:nvPr>
            <p:ph type="title" idx="2"/>
          </p:nvPr>
        </p:nvSpPr>
        <p:spPr>
          <a:xfrm>
            <a:off x="3105600" y="406695"/>
            <a:ext cx="2932800" cy="978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01</a:t>
            </a:r>
            <a:endParaRPr/>
          </a:p>
        </p:txBody>
      </p:sp>
      <p:sp>
        <p:nvSpPr>
          <p:cNvPr id="3" name="Google Shape;498;p51">
            <a:extLst>
              <a:ext uri="{FF2B5EF4-FFF2-40B4-BE49-F238E27FC236}">
                <a16:creationId xmlns:a16="http://schemas.microsoft.com/office/drawing/2014/main" id="{EEE0D2EB-C275-1B33-217C-0B005969D57D}"/>
              </a:ext>
            </a:extLst>
          </p:cNvPr>
          <p:cNvSpPr txBox="1">
            <a:spLocks/>
          </p:cNvSpPr>
          <p:nvPr/>
        </p:nvSpPr>
        <p:spPr>
          <a:xfrm flipH="1">
            <a:off x="436897" y="4293531"/>
            <a:ext cx="8270206" cy="5580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r>
              <a:rPr lang="en-CA" sz="1600" b="1"/>
              <a:t>Purpose </a:t>
            </a:r>
            <a:r>
              <a:rPr lang="en-CA" sz="1600"/>
              <a:t>– </a:t>
            </a:r>
            <a:r>
              <a:rPr lang="en-CA" sz="1400">
                <a:solidFill>
                  <a:srgbClr val="5A2B66"/>
                </a:solidFill>
              </a:rPr>
              <a:t>The immune system serves as the body's defense mechanism against infectious pathogens and other invaders. It plays a crucial role in preventing diseases by identifying and destroying pathogens and cancerous cells</a:t>
            </a:r>
            <a:endParaRPr lang="en-CA" sz="1400">
              <a:solidFill>
                <a:srgbClr val="000000"/>
              </a:solidFill>
              <a:latin typeface="Arial"/>
              <a:cs typeface="Arial"/>
            </a:endParaRPr>
          </a:p>
        </p:txBody>
      </p:sp>
      <p:sp>
        <p:nvSpPr>
          <p:cNvPr id="2" name="Google Shape;498;p51">
            <a:extLst>
              <a:ext uri="{FF2B5EF4-FFF2-40B4-BE49-F238E27FC236}">
                <a16:creationId xmlns:a16="http://schemas.microsoft.com/office/drawing/2014/main" id="{B9E4E1F7-AF40-763F-C4A8-6535FBD672A9}"/>
              </a:ext>
            </a:extLst>
          </p:cNvPr>
          <p:cNvSpPr txBox="1">
            <a:spLocks/>
          </p:cNvSpPr>
          <p:nvPr/>
        </p:nvSpPr>
        <p:spPr>
          <a:xfrm flipH="1">
            <a:off x="8632369" y="4728183"/>
            <a:ext cx="511631" cy="41531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a:t>[12]</a:t>
            </a:r>
          </a:p>
        </p:txBody>
      </p:sp>
      <p:pic>
        <p:nvPicPr>
          <p:cNvPr id="4" name="What is immune system">
            <a:hlinkClick r:id="" action="ppaction://media"/>
            <a:extLst>
              <a:ext uri="{FF2B5EF4-FFF2-40B4-BE49-F238E27FC236}">
                <a16:creationId xmlns:a16="http://schemas.microsoft.com/office/drawing/2014/main" id="{BF6354B9-7F0C-0842-9ECB-0E2ACDDF5C4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790334" y="3361209"/>
            <a:ext cx="730250" cy="730250"/>
          </a:xfrm>
          <a:prstGeom prst="rect">
            <a:avLst/>
          </a:prstGeom>
        </p:spPr>
      </p:pic>
    </p:spTree>
    <p:extLst>
      <p:ext uri="{BB962C8B-B14F-4D97-AF65-F5344CB8AC3E}">
        <p14:creationId xmlns:p14="http://schemas.microsoft.com/office/powerpoint/2010/main" val="1058283484"/>
      </p:ext>
    </p:extLst>
  </p:cSld>
  <p:clrMapOvr>
    <a:masterClrMapping/>
  </p:clrMapOvr>
  <p:transition spd="slow">
    <p:push dir="u"/>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51"/>
          <p:cNvSpPr txBox="1">
            <a:spLocks noGrp="1"/>
          </p:cNvSpPr>
          <p:nvPr>
            <p:ph type="title"/>
          </p:nvPr>
        </p:nvSpPr>
        <p:spPr>
          <a:xfrm flipH="1">
            <a:off x="1060232" y="1739289"/>
            <a:ext cx="3452486" cy="657000"/>
          </a:xfrm>
          <a:prstGeom prst="rect">
            <a:avLst/>
          </a:prstGeom>
        </p:spPr>
        <p:txBody>
          <a:bodyPr spcFirstLastPara="1" wrap="square" lIns="91425" tIns="91425" rIns="91425" bIns="91425" anchor="ctr" anchorCtr="0">
            <a:noAutofit/>
          </a:bodyPr>
          <a:lstStyle/>
          <a:p>
            <a:r>
              <a:rPr lang="en" sz="4800"/>
              <a:t>Key components of the immune system</a:t>
            </a:r>
          </a:p>
        </p:txBody>
      </p:sp>
      <p:sp>
        <p:nvSpPr>
          <p:cNvPr id="7" name="Google Shape;498;p51">
            <a:extLst>
              <a:ext uri="{FF2B5EF4-FFF2-40B4-BE49-F238E27FC236}">
                <a16:creationId xmlns:a16="http://schemas.microsoft.com/office/drawing/2014/main" id="{441DECF7-5533-FBAD-3F4E-F28DFF17C750}"/>
              </a:ext>
            </a:extLst>
          </p:cNvPr>
          <p:cNvSpPr txBox="1">
            <a:spLocks/>
          </p:cNvSpPr>
          <p:nvPr/>
        </p:nvSpPr>
        <p:spPr>
          <a:xfrm flipH="1">
            <a:off x="4819174" y="287214"/>
            <a:ext cx="3658384" cy="9982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600" b="1"/>
              <a:t>White Blood Cells (Leukocytes)</a:t>
            </a:r>
            <a:r>
              <a:rPr lang="en-CA" sz="1600"/>
              <a:t>: </a:t>
            </a:r>
            <a:r>
              <a:rPr lang="en-CA" sz="1400"/>
              <a:t>White blood cells are the immune system's frontline defenders, consisting of various types like neutrophils, lymphocytes, monocytes, eosinophils, and basophils, each with specific roles in attacking pathogens and managing inflammation.</a:t>
            </a:r>
            <a:endParaRPr lang="en-US" sz="1400"/>
          </a:p>
          <a:p>
            <a:pPr marL="0" indent="0">
              <a:spcAft>
                <a:spcPts val="1600"/>
              </a:spcAft>
            </a:pPr>
            <a:br>
              <a:rPr lang="en-US"/>
            </a:br>
            <a:endParaRPr lang="en-US"/>
          </a:p>
        </p:txBody>
      </p:sp>
      <p:grpSp>
        <p:nvGrpSpPr>
          <p:cNvPr id="2" name="Google Shape;1869;p56">
            <a:extLst>
              <a:ext uri="{FF2B5EF4-FFF2-40B4-BE49-F238E27FC236}">
                <a16:creationId xmlns:a16="http://schemas.microsoft.com/office/drawing/2014/main" id="{E8669441-8C28-F682-EA98-D89FB91C62F3}"/>
              </a:ext>
            </a:extLst>
          </p:cNvPr>
          <p:cNvGrpSpPr/>
          <p:nvPr/>
        </p:nvGrpSpPr>
        <p:grpSpPr>
          <a:xfrm rot="18032629">
            <a:off x="3031185" y="3592737"/>
            <a:ext cx="913728" cy="1498087"/>
            <a:chOff x="3227912" y="1430469"/>
            <a:chExt cx="2688176" cy="3079849"/>
          </a:xfrm>
        </p:grpSpPr>
        <p:grpSp>
          <p:nvGrpSpPr>
            <p:cNvPr id="3" name="Google Shape;1870;p56">
              <a:extLst>
                <a:ext uri="{FF2B5EF4-FFF2-40B4-BE49-F238E27FC236}">
                  <a16:creationId xmlns:a16="http://schemas.microsoft.com/office/drawing/2014/main" id="{C2C210F1-0E0A-4BBB-84CE-278B5FB7C0B1}"/>
                </a:ext>
              </a:extLst>
            </p:cNvPr>
            <p:cNvGrpSpPr/>
            <p:nvPr/>
          </p:nvGrpSpPr>
          <p:grpSpPr>
            <a:xfrm>
              <a:off x="3227912" y="1430469"/>
              <a:ext cx="2688176" cy="3079849"/>
              <a:chOff x="6083996" y="3879249"/>
              <a:chExt cx="480976" cy="551055"/>
            </a:xfrm>
          </p:grpSpPr>
          <p:sp>
            <p:nvSpPr>
              <p:cNvPr id="10" name="Google Shape;1871;p56">
                <a:extLst>
                  <a:ext uri="{FF2B5EF4-FFF2-40B4-BE49-F238E27FC236}">
                    <a16:creationId xmlns:a16="http://schemas.microsoft.com/office/drawing/2014/main" id="{2260AE87-332C-9CE5-3F14-019E3E20D3AA}"/>
                  </a:ext>
                </a:extLst>
              </p:cNvPr>
              <p:cNvSpPr/>
              <p:nvPr/>
            </p:nvSpPr>
            <p:spPr>
              <a:xfrm>
                <a:off x="6261665" y="4349665"/>
                <a:ext cx="78714" cy="64115"/>
              </a:xfrm>
              <a:custGeom>
                <a:avLst/>
                <a:gdLst/>
                <a:ahLst/>
                <a:cxnLst/>
                <a:rect l="l" t="t" r="r" b="b"/>
                <a:pathLst>
                  <a:path w="3920" h="3193" extrusionOk="0">
                    <a:moveTo>
                      <a:pt x="2246" y="0"/>
                    </a:moveTo>
                    <a:cubicBezTo>
                      <a:pt x="2134" y="0"/>
                      <a:pt x="2022" y="10"/>
                      <a:pt x="1913" y="29"/>
                    </a:cubicBezTo>
                    <a:cubicBezTo>
                      <a:pt x="1396" y="120"/>
                      <a:pt x="910" y="394"/>
                      <a:pt x="515" y="759"/>
                    </a:cubicBezTo>
                    <a:cubicBezTo>
                      <a:pt x="272" y="971"/>
                      <a:pt x="59" y="1275"/>
                      <a:pt x="28" y="1610"/>
                    </a:cubicBezTo>
                    <a:cubicBezTo>
                      <a:pt x="0" y="1921"/>
                      <a:pt x="235" y="2285"/>
                      <a:pt x="562" y="2285"/>
                    </a:cubicBezTo>
                    <a:cubicBezTo>
                      <a:pt x="564" y="2285"/>
                      <a:pt x="566" y="2285"/>
                      <a:pt x="568" y="2285"/>
                    </a:cubicBezTo>
                    <a:lnTo>
                      <a:pt x="568" y="2285"/>
                    </a:lnTo>
                    <a:lnTo>
                      <a:pt x="302" y="2309"/>
                    </a:lnTo>
                    <a:cubicBezTo>
                      <a:pt x="651" y="2862"/>
                      <a:pt x="1336" y="3192"/>
                      <a:pt x="2007" y="3192"/>
                    </a:cubicBezTo>
                    <a:cubicBezTo>
                      <a:pt x="2037" y="3192"/>
                      <a:pt x="2066" y="3192"/>
                      <a:pt x="2095" y="3190"/>
                    </a:cubicBezTo>
                    <a:cubicBezTo>
                      <a:pt x="2734" y="3129"/>
                      <a:pt x="3342" y="2765"/>
                      <a:pt x="3646" y="2187"/>
                    </a:cubicBezTo>
                    <a:cubicBezTo>
                      <a:pt x="3919" y="1640"/>
                      <a:pt x="3828" y="880"/>
                      <a:pt x="3372" y="424"/>
                    </a:cubicBezTo>
                    <a:cubicBezTo>
                      <a:pt x="3084" y="137"/>
                      <a:pt x="2664" y="0"/>
                      <a:pt x="2246" y="0"/>
                    </a:cubicBezTo>
                    <a:close/>
                  </a:path>
                </a:pathLst>
              </a:custGeom>
              <a:solidFill>
                <a:srgbClr val="FFD6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872;p56">
                <a:extLst>
                  <a:ext uri="{FF2B5EF4-FFF2-40B4-BE49-F238E27FC236}">
                    <a16:creationId xmlns:a16="http://schemas.microsoft.com/office/drawing/2014/main" id="{3F699427-030F-F6C4-1715-4F029882B76D}"/>
                  </a:ext>
                </a:extLst>
              </p:cNvPr>
              <p:cNvSpPr/>
              <p:nvPr/>
            </p:nvSpPr>
            <p:spPr>
              <a:xfrm>
                <a:off x="6276263" y="4116415"/>
                <a:ext cx="82408" cy="100782"/>
              </a:xfrm>
              <a:custGeom>
                <a:avLst/>
                <a:gdLst/>
                <a:ahLst/>
                <a:cxnLst/>
                <a:rect l="l" t="t" r="r" b="b"/>
                <a:pathLst>
                  <a:path w="4104" h="5019" extrusionOk="0">
                    <a:moveTo>
                      <a:pt x="304" y="4441"/>
                    </a:moveTo>
                    <a:lnTo>
                      <a:pt x="304" y="4441"/>
                    </a:lnTo>
                    <a:cubicBezTo>
                      <a:pt x="309" y="4445"/>
                      <a:pt x="313" y="4448"/>
                      <a:pt x="318" y="4451"/>
                    </a:cubicBezTo>
                    <a:lnTo>
                      <a:pt x="318" y="4451"/>
                    </a:lnTo>
                    <a:lnTo>
                      <a:pt x="304" y="4441"/>
                    </a:lnTo>
                    <a:close/>
                    <a:moveTo>
                      <a:pt x="318" y="4451"/>
                    </a:moveTo>
                    <a:lnTo>
                      <a:pt x="522" y="4607"/>
                    </a:lnTo>
                    <a:lnTo>
                      <a:pt x="522" y="4607"/>
                    </a:lnTo>
                    <a:cubicBezTo>
                      <a:pt x="509" y="4591"/>
                      <a:pt x="496" y="4575"/>
                      <a:pt x="483" y="4559"/>
                    </a:cubicBezTo>
                    <a:lnTo>
                      <a:pt x="483" y="4559"/>
                    </a:lnTo>
                    <a:cubicBezTo>
                      <a:pt x="425" y="4527"/>
                      <a:pt x="370" y="4491"/>
                      <a:pt x="318" y="4451"/>
                    </a:cubicBezTo>
                    <a:close/>
                    <a:moveTo>
                      <a:pt x="2403" y="0"/>
                    </a:moveTo>
                    <a:cubicBezTo>
                      <a:pt x="2372" y="0"/>
                      <a:pt x="2342" y="1"/>
                      <a:pt x="2311" y="4"/>
                    </a:cubicBezTo>
                    <a:cubicBezTo>
                      <a:pt x="1490" y="64"/>
                      <a:pt x="912" y="794"/>
                      <a:pt x="548" y="1523"/>
                    </a:cubicBezTo>
                    <a:cubicBezTo>
                      <a:pt x="244" y="2101"/>
                      <a:pt x="1" y="2770"/>
                      <a:pt x="61" y="3408"/>
                    </a:cubicBezTo>
                    <a:cubicBezTo>
                      <a:pt x="80" y="3823"/>
                      <a:pt x="228" y="4238"/>
                      <a:pt x="483" y="4559"/>
                    </a:cubicBezTo>
                    <a:lnTo>
                      <a:pt x="483" y="4559"/>
                    </a:lnTo>
                    <a:cubicBezTo>
                      <a:pt x="731" y="4698"/>
                      <a:pt x="1019" y="4767"/>
                      <a:pt x="1306" y="4767"/>
                    </a:cubicBezTo>
                    <a:cubicBezTo>
                      <a:pt x="1450" y="4767"/>
                      <a:pt x="1594" y="4750"/>
                      <a:pt x="1733" y="4715"/>
                    </a:cubicBezTo>
                    <a:cubicBezTo>
                      <a:pt x="2219" y="4593"/>
                      <a:pt x="2645" y="4289"/>
                      <a:pt x="3010" y="3955"/>
                    </a:cubicBezTo>
                    <a:cubicBezTo>
                      <a:pt x="3648" y="3347"/>
                      <a:pt x="4104" y="2496"/>
                      <a:pt x="4013" y="1645"/>
                    </a:cubicBezTo>
                    <a:cubicBezTo>
                      <a:pt x="3954" y="794"/>
                      <a:pt x="3245" y="0"/>
                      <a:pt x="2403" y="0"/>
                    </a:cubicBezTo>
                    <a:close/>
                    <a:moveTo>
                      <a:pt x="522" y="4607"/>
                    </a:moveTo>
                    <a:cubicBezTo>
                      <a:pt x="671" y="4781"/>
                      <a:pt x="853" y="4924"/>
                      <a:pt x="1064" y="5019"/>
                    </a:cubicBezTo>
                    <a:lnTo>
                      <a:pt x="522" y="4607"/>
                    </a:lnTo>
                    <a:close/>
                  </a:path>
                </a:pathLst>
              </a:custGeom>
              <a:solidFill>
                <a:srgbClr val="EDBB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873;p56">
                <a:extLst>
                  <a:ext uri="{FF2B5EF4-FFF2-40B4-BE49-F238E27FC236}">
                    <a16:creationId xmlns:a16="http://schemas.microsoft.com/office/drawing/2014/main" id="{2758EA49-2311-DA0A-2834-7066D4F860E4}"/>
                  </a:ext>
                </a:extLst>
              </p:cNvPr>
              <p:cNvSpPr/>
              <p:nvPr/>
            </p:nvSpPr>
            <p:spPr>
              <a:xfrm>
                <a:off x="6101084" y="4199888"/>
                <a:ext cx="49999" cy="47690"/>
              </a:xfrm>
              <a:custGeom>
                <a:avLst/>
                <a:gdLst/>
                <a:ahLst/>
                <a:cxnLst/>
                <a:rect l="l" t="t" r="r" b="b"/>
                <a:pathLst>
                  <a:path w="2490" h="2375" extrusionOk="0">
                    <a:moveTo>
                      <a:pt x="1267" y="1"/>
                    </a:moveTo>
                    <a:cubicBezTo>
                      <a:pt x="1168" y="1"/>
                      <a:pt x="1070" y="14"/>
                      <a:pt x="974" y="41"/>
                    </a:cubicBezTo>
                    <a:cubicBezTo>
                      <a:pt x="366" y="224"/>
                      <a:pt x="1" y="1014"/>
                      <a:pt x="244" y="1622"/>
                    </a:cubicBezTo>
                    <a:cubicBezTo>
                      <a:pt x="430" y="2087"/>
                      <a:pt x="919" y="2374"/>
                      <a:pt x="1411" y="2374"/>
                    </a:cubicBezTo>
                    <a:cubicBezTo>
                      <a:pt x="1562" y="2374"/>
                      <a:pt x="1713" y="2347"/>
                      <a:pt x="1855" y="2290"/>
                    </a:cubicBezTo>
                    <a:lnTo>
                      <a:pt x="1247" y="2169"/>
                    </a:lnTo>
                    <a:lnTo>
                      <a:pt x="1247" y="2169"/>
                    </a:lnTo>
                    <a:cubicBezTo>
                      <a:pt x="1288" y="2175"/>
                      <a:pt x="1329" y="2178"/>
                      <a:pt x="1370" y="2178"/>
                    </a:cubicBezTo>
                    <a:cubicBezTo>
                      <a:pt x="1961" y="2178"/>
                      <a:pt x="2489" y="1579"/>
                      <a:pt x="2433" y="953"/>
                    </a:cubicBezTo>
                    <a:cubicBezTo>
                      <a:pt x="2355" y="411"/>
                      <a:pt x="1818" y="1"/>
                      <a:pt x="1267" y="1"/>
                    </a:cubicBezTo>
                    <a:close/>
                  </a:path>
                </a:pathLst>
              </a:custGeom>
              <a:solidFill>
                <a:srgbClr val="B7D6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874;p56">
                <a:extLst>
                  <a:ext uri="{FF2B5EF4-FFF2-40B4-BE49-F238E27FC236}">
                    <a16:creationId xmlns:a16="http://schemas.microsoft.com/office/drawing/2014/main" id="{0BAA9878-96FA-AB80-7B4E-1BA03BB3E67A}"/>
                  </a:ext>
                </a:extLst>
              </p:cNvPr>
              <p:cNvSpPr/>
              <p:nvPr/>
            </p:nvSpPr>
            <p:spPr>
              <a:xfrm>
                <a:off x="6444113" y="3991978"/>
                <a:ext cx="82408" cy="68955"/>
              </a:xfrm>
              <a:custGeom>
                <a:avLst/>
                <a:gdLst/>
                <a:ahLst/>
                <a:cxnLst/>
                <a:rect l="l" t="t" r="r" b="b"/>
                <a:pathLst>
                  <a:path w="4104" h="3434" extrusionOk="0">
                    <a:moveTo>
                      <a:pt x="2016" y="0"/>
                    </a:moveTo>
                    <a:cubicBezTo>
                      <a:pt x="1827" y="0"/>
                      <a:pt x="1639" y="29"/>
                      <a:pt x="1459" y="91"/>
                    </a:cubicBezTo>
                    <a:cubicBezTo>
                      <a:pt x="578" y="365"/>
                      <a:pt x="0" y="1337"/>
                      <a:pt x="92" y="2249"/>
                    </a:cubicBezTo>
                    <a:lnTo>
                      <a:pt x="730" y="2006"/>
                    </a:lnTo>
                    <a:cubicBezTo>
                      <a:pt x="782" y="2808"/>
                      <a:pt x="1560" y="3434"/>
                      <a:pt x="2334" y="3434"/>
                    </a:cubicBezTo>
                    <a:cubicBezTo>
                      <a:pt x="2469" y="3434"/>
                      <a:pt x="2605" y="3415"/>
                      <a:pt x="2736" y="3374"/>
                    </a:cubicBezTo>
                    <a:cubicBezTo>
                      <a:pt x="3617" y="3100"/>
                      <a:pt x="4104" y="1976"/>
                      <a:pt x="3769" y="1125"/>
                    </a:cubicBezTo>
                    <a:cubicBezTo>
                      <a:pt x="3503" y="447"/>
                      <a:pt x="2755" y="0"/>
                      <a:pt x="2016" y="0"/>
                    </a:cubicBezTo>
                    <a:close/>
                  </a:path>
                </a:pathLst>
              </a:custGeom>
              <a:solidFill>
                <a:srgbClr val="FFD6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875;p56">
                <a:extLst>
                  <a:ext uri="{FF2B5EF4-FFF2-40B4-BE49-F238E27FC236}">
                    <a16:creationId xmlns:a16="http://schemas.microsoft.com/office/drawing/2014/main" id="{767BCCAD-1C28-2C78-1C78-510AF9DF1D27}"/>
                  </a:ext>
                </a:extLst>
              </p:cNvPr>
              <p:cNvSpPr/>
              <p:nvPr/>
            </p:nvSpPr>
            <p:spPr>
              <a:xfrm>
                <a:off x="6255520" y="3898385"/>
                <a:ext cx="75702" cy="68352"/>
              </a:xfrm>
              <a:custGeom>
                <a:avLst/>
                <a:gdLst/>
                <a:ahLst/>
                <a:cxnLst/>
                <a:rect l="l" t="t" r="r" b="b"/>
                <a:pathLst>
                  <a:path w="3770" h="3404" extrusionOk="0">
                    <a:moveTo>
                      <a:pt x="1987" y="0"/>
                    </a:moveTo>
                    <a:cubicBezTo>
                      <a:pt x="1445" y="0"/>
                      <a:pt x="890" y="241"/>
                      <a:pt x="547" y="649"/>
                    </a:cubicBezTo>
                    <a:cubicBezTo>
                      <a:pt x="61" y="1257"/>
                      <a:pt x="0" y="2199"/>
                      <a:pt x="456" y="2837"/>
                    </a:cubicBezTo>
                    <a:lnTo>
                      <a:pt x="760" y="2564"/>
                    </a:lnTo>
                    <a:cubicBezTo>
                      <a:pt x="1033" y="3085"/>
                      <a:pt x="1610" y="3403"/>
                      <a:pt x="2177" y="3403"/>
                    </a:cubicBezTo>
                    <a:cubicBezTo>
                      <a:pt x="2304" y="3403"/>
                      <a:pt x="2431" y="3387"/>
                      <a:pt x="2553" y="3354"/>
                    </a:cubicBezTo>
                    <a:cubicBezTo>
                      <a:pt x="3252" y="3172"/>
                      <a:pt x="3739" y="2503"/>
                      <a:pt x="3769" y="1773"/>
                    </a:cubicBezTo>
                    <a:cubicBezTo>
                      <a:pt x="3769" y="1074"/>
                      <a:pt x="3313" y="375"/>
                      <a:pt x="2645" y="132"/>
                    </a:cubicBezTo>
                    <a:cubicBezTo>
                      <a:pt x="2439" y="42"/>
                      <a:pt x="2214" y="0"/>
                      <a:pt x="1987" y="0"/>
                    </a:cubicBezTo>
                    <a:close/>
                  </a:path>
                </a:pathLst>
              </a:custGeom>
              <a:solidFill>
                <a:srgbClr val="EDBB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876;p56">
                <a:extLst>
                  <a:ext uri="{FF2B5EF4-FFF2-40B4-BE49-F238E27FC236}">
                    <a16:creationId xmlns:a16="http://schemas.microsoft.com/office/drawing/2014/main" id="{66D6B4C0-3B8F-81D7-0BEA-88F0FDE2E25E}"/>
                  </a:ext>
                </a:extLst>
              </p:cNvPr>
              <p:cNvSpPr/>
              <p:nvPr/>
            </p:nvSpPr>
            <p:spPr>
              <a:xfrm>
                <a:off x="6459374" y="4288039"/>
                <a:ext cx="89115" cy="77469"/>
              </a:xfrm>
              <a:custGeom>
                <a:avLst/>
                <a:gdLst/>
                <a:ahLst/>
                <a:cxnLst/>
                <a:rect l="l" t="t" r="r" b="b"/>
                <a:pathLst>
                  <a:path w="4438" h="3858" extrusionOk="0">
                    <a:moveTo>
                      <a:pt x="2282" y="1"/>
                    </a:moveTo>
                    <a:cubicBezTo>
                      <a:pt x="1472" y="1"/>
                      <a:pt x="638" y="501"/>
                      <a:pt x="365" y="1274"/>
                    </a:cubicBezTo>
                    <a:cubicBezTo>
                      <a:pt x="0" y="2338"/>
                      <a:pt x="699" y="3615"/>
                      <a:pt x="1763" y="3858"/>
                    </a:cubicBezTo>
                    <a:lnTo>
                      <a:pt x="1432" y="3633"/>
                    </a:lnTo>
                    <a:lnTo>
                      <a:pt x="1432" y="3633"/>
                    </a:lnTo>
                    <a:cubicBezTo>
                      <a:pt x="1676" y="3740"/>
                      <a:pt x="1942" y="3792"/>
                      <a:pt x="2210" y="3792"/>
                    </a:cubicBezTo>
                    <a:cubicBezTo>
                      <a:pt x="2823" y="3792"/>
                      <a:pt x="3441" y="3519"/>
                      <a:pt x="3800" y="3007"/>
                    </a:cubicBezTo>
                    <a:cubicBezTo>
                      <a:pt x="4438" y="2125"/>
                      <a:pt x="4073" y="697"/>
                      <a:pt x="3070" y="180"/>
                    </a:cubicBezTo>
                    <a:cubicBezTo>
                      <a:pt x="2825" y="58"/>
                      <a:pt x="2555" y="1"/>
                      <a:pt x="2282" y="1"/>
                    </a:cubicBezTo>
                    <a:close/>
                  </a:path>
                </a:pathLst>
              </a:custGeom>
              <a:solidFill>
                <a:srgbClr val="FFD6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877;p56">
                <a:extLst>
                  <a:ext uri="{FF2B5EF4-FFF2-40B4-BE49-F238E27FC236}">
                    <a16:creationId xmlns:a16="http://schemas.microsoft.com/office/drawing/2014/main" id="{D4576941-9E2D-1461-AF69-4127E313B774}"/>
                  </a:ext>
                </a:extLst>
              </p:cNvPr>
              <p:cNvSpPr/>
              <p:nvPr/>
            </p:nvSpPr>
            <p:spPr>
              <a:xfrm>
                <a:off x="6083996" y="3879249"/>
                <a:ext cx="480976" cy="551055"/>
              </a:xfrm>
              <a:custGeom>
                <a:avLst/>
                <a:gdLst/>
                <a:ahLst/>
                <a:cxnLst/>
                <a:rect l="l" t="t" r="r" b="b"/>
                <a:pathLst>
                  <a:path w="23953" h="27443" extrusionOk="0">
                    <a:moveTo>
                      <a:pt x="10803" y="462"/>
                    </a:moveTo>
                    <a:cubicBezTo>
                      <a:pt x="11757" y="462"/>
                      <a:pt x="12711" y="1071"/>
                      <a:pt x="13101" y="1936"/>
                    </a:cubicBezTo>
                    <a:cubicBezTo>
                      <a:pt x="13284" y="2331"/>
                      <a:pt x="13314" y="2757"/>
                      <a:pt x="13193" y="3182"/>
                    </a:cubicBezTo>
                    <a:cubicBezTo>
                      <a:pt x="12828" y="4155"/>
                      <a:pt x="12129" y="4763"/>
                      <a:pt x="11126" y="5067"/>
                    </a:cubicBezTo>
                    <a:cubicBezTo>
                      <a:pt x="11037" y="5093"/>
                      <a:pt x="10943" y="5107"/>
                      <a:pt x="10849" y="5107"/>
                    </a:cubicBezTo>
                    <a:cubicBezTo>
                      <a:pt x="10619" y="5107"/>
                      <a:pt x="10386" y="5026"/>
                      <a:pt x="10214" y="4854"/>
                    </a:cubicBezTo>
                    <a:cubicBezTo>
                      <a:pt x="10183" y="4824"/>
                      <a:pt x="10214" y="4793"/>
                      <a:pt x="10214" y="4763"/>
                    </a:cubicBezTo>
                    <a:lnTo>
                      <a:pt x="10214" y="4763"/>
                    </a:lnTo>
                    <a:cubicBezTo>
                      <a:pt x="10183" y="4824"/>
                      <a:pt x="10153" y="4884"/>
                      <a:pt x="10123" y="4884"/>
                    </a:cubicBezTo>
                    <a:cubicBezTo>
                      <a:pt x="10077" y="4887"/>
                      <a:pt x="10031" y="4888"/>
                      <a:pt x="9987" y="4888"/>
                    </a:cubicBezTo>
                    <a:cubicBezTo>
                      <a:pt x="9380" y="4888"/>
                      <a:pt x="8882" y="4689"/>
                      <a:pt x="8542" y="4094"/>
                    </a:cubicBezTo>
                    <a:cubicBezTo>
                      <a:pt x="7843" y="2878"/>
                      <a:pt x="8117" y="1480"/>
                      <a:pt x="9424" y="842"/>
                    </a:cubicBezTo>
                    <a:cubicBezTo>
                      <a:pt x="9788" y="659"/>
                      <a:pt x="10153" y="507"/>
                      <a:pt x="10548" y="477"/>
                    </a:cubicBezTo>
                    <a:cubicBezTo>
                      <a:pt x="10633" y="467"/>
                      <a:pt x="10718" y="462"/>
                      <a:pt x="10803" y="462"/>
                    </a:cubicBezTo>
                    <a:close/>
                    <a:moveTo>
                      <a:pt x="19818" y="4918"/>
                    </a:moveTo>
                    <a:cubicBezTo>
                      <a:pt x="20137" y="4918"/>
                      <a:pt x="20460" y="4972"/>
                      <a:pt x="20792" y="5067"/>
                    </a:cubicBezTo>
                    <a:cubicBezTo>
                      <a:pt x="20883" y="5097"/>
                      <a:pt x="20974" y="5158"/>
                      <a:pt x="20913" y="5280"/>
                    </a:cubicBezTo>
                    <a:cubicBezTo>
                      <a:pt x="20944" y="5249"/>
                      <a:pt x="20974" y="5188"/>
                      <a:pt x="21004" y="5188"/>
                    </a:cubicBezTo>
                    <a:cubicBezTo>
                      <a:pt x="21703" y="5280"/>
                      <a:pt x="22159" y="5735"/>
                      <a:pt x="22251" y="6374"/>
                    </a:cubicBezTo>
                    <a:cubicBezTo>
                      <a:pt x="22281" y="6647"/>
                      <a:pt x="22281" y="6921"/>
                      <a:pt x="22251" y="7164"/>
                    </a:cubicBezTo>
                    <a:cubicBezTo>
                      <a:pt x="22159" y="8714"/>
                      <a:pt x="21217" y="9444"/>
                      <a:pt x="19576" y="9505"/>
                    </a:cubicBezTo>
                    <a:cubicBezTo>
                      <a:pt x="19333" y="9505"/>
                      <a:pt x="19089" y="9444"/>
                      <a:pt x="18877" y="9413"/>
                    </a:cubicBezTo>
                    <a:cubicBezTo>
                      <a:pt x="18147" y="9231"/>
                      <a:pt x="17661" y="8805"/>
                      <a:pt x="17448" y="8076"/>
                    </a:cubicBezTo>
                    <a:cubicBezTo>
                      <a:pt x="17418" y="7924"/>
                      <a:pt x="17387" y="7772"/>
                      <a:pt x="17357" y="7620"/>
                    </a:cubicBezTo>
                    <a:cubicBezTo>
                      <a:pt x="17174" y="6495"/>
                      <a:pt x="17630" y="5553"/>
                      <a:pt x="18937" y="5067"/>
                    </a:cubicBezTo>
                    <a:cubicBezTo>
                      <a:pt x="19230" y="4964"/>
                      <a:pt x="19522" y="4918"/>
                      <a:pt x="19818" y="4918"/>
                    </a:cubicBezTo>
                    <a:close/>
                    <a:moveTo>
                      <a:pt x="11850" y="11545"/>
                    </a:moveTo>
                    <a:cubicBezTo>
                      <a:pt x="12145" y="11545"/>
                      <a:pt x="12441" y="11629"/>
                      <a:pt x="12737" y="11784"/>
                    </a:cubicBezTo>
                    <a:cubicBezTo>
                      <a:pt x="14044" y="12423"/>
                      <a:pt x="14743" y="13882"/>
                      <a:pt x="14408" y="15249"/>
                    </a:cubicBezTo>
                    <a:cubicBezTo>
                      <a:pt x="14226" y="16100"/>
                      <a:pt x="13801" y="16830"/>
                      <a:pt x="13132" y="17377"/>
                    </a:cubicBezTo>
                    <a:cubicBezTo>
                      <a:pt x="12813" y="17653"/>
                      <a:pt x="12435" y="17781"/>
                      <a:pt x="12039" y="17781"/>
                    </a:cubicBezTo>
                    <a:cubicBezTo>
                      <a:pt x="11869" y="17781"/>
                      <a:pt x="11695" y="17757"/>
                      <a:pt x="11521" y="17711"/>
                    </a:cubicBezTo>
                    <a:cubicBezTo>
                      <a:pt x="10487" y="17407"/>
                      <a:pt x="9697" y="16769"/>
                      <a:pt x="9302" y="15918"/>
                    </a:cubicBezTo>
                    <a:cubicBezTo>
                      <a:pt x="8876" y="14733"/>
                      <a:pt x="9089" y="13790"/>
                      <a:pt x="9728" y="12909"/>
                    </a:cubicBezTo>
                    <a:cubicBezTo>
                      <a:pt x="10062" y="12423"/>
                      <a:pt x="10518" y="12058"/>
                      <a:pt x="11004" y="11784"/>
                    </a:cubicBezTo>
                    <a:cubicBezTo>
                      <a:pt x="11286" y="11621"/>
                      <a:pt x="11568" y="11545"/>
                      <a:pt x="11850" y="11545"/>
                    </a:cubicBezTo>
                    <a:close/>
                    <a:moveTo>
                      <a:pt x="2160" y="15411"/>
                    </a:moveTo>
                    <a:cubicBezTo>
                      <a:pt x="2233" y="15411"/>
                      <a:pt x="2304" y="15417"/>
                      <a:pt x="2372" y="15432"/>
                    </a:cubicBezTo>
                    <a:cubicBezTo>
                      <a:pt x="3071" y="15553"/>
                      <a:pt x="3679" y="15857"/>
                      <a:pt x="3892" y="16617"/>
                    </a:cubicBezTo>
                    <a:cubicBezTo>
                      <a:pt x="3919" y="16726"/>
                      <a:pt x="3897" y="16835"/>
                      <a:pt x="3762" y="16835"/>
                    </a:cubicBezTo>
                    <a:cubicBezTo>
                      <a:pt x="3746" y="16835"/>
                      <a:pt x="3728" y="16833"/>
                      <a:pt x="3709" y="16830"/>
                    </a:cubicBezTo>
                    <a:cubicBezTo>
                      <a:pt x="3675" y="16823"/>
                      <a:pt x="3644" y="16819"/>
                      <a:pt x="3615" y="16819"/>
                    </a:cubicBezTo>
                    <a:cubicBezTo>
                      <a:pt x="3516" y="16819"/>
                      <a:pt x="3446" y="16864"/>
                      <a:pt x="3375" y="16982"/>
                    </a:cubicBezTo>
                    <a:cubicBezTo>
                      <a:pt x="3344" y="17043"/>
                      <a:pt x="3284" y="17103"/>
                      <a:pt x="3253" y="17164"/>
                    </a:cubicBezTo>
                    <a:cubicBezTo>
                      <a:pt x="3004" y="17459"/>
                      <a:pt x="2737" y="17720"/>
                      <a:pt x="2379" y="17720"/>
                    </a:cubicBezTo>
                    <a:cubicBezTo>
                      <a:pt x="2256" y="17720"/>
                      <a:pt x="2123" y="17690"/>
                      <a:pt x="1977" y="17620"/>
                    </a:cubicBezTo>
                    <a:cubicBezTo>
                      <a:pt x="1961" y="17613"/>
                      <a:pt x="1944" y="17609"/>
                      <a:pt x="1927" y="17609"/>
                    </a:cubicBezTo>
                    <a:cubicBezTo>
                      <a:pt x="1874" y="17609"/>
                      <a:pt x="1817" y="17643"/>
                      <a:pt x="1794" y="17711"/>
                    </a:cubicBezTo>
                    <a:cubicBezTo>
                      <a:pt x="1794" y="17803"/>
                      <a:pt x="1794" y="17863"/>
                      <a:pt x="1825" y="17924"/>
                    </a:cubicBezTo>
                    <a:cubicBezTo>
                      <a:pt x="1885" y="18076"/>
                      <a:pt x="2007" y="18137"/>
                      <a:pt x="2129" y="18137"/>
                    </a:cubicBezTo>
                    <a:cubicBezTo>
                      <a:pt x="2225" y="18156"/>
                      <a:pt x="2318" y="18166"/>
                      <a:pt x="2409" y="18166"/>
                    </a:cubicBezTo>
                    <a:cubicBezTo>
                      <a:pt x="2606" y="18166"/>
                      <a:pt x="2793" y="18119"/>
                      <a:pt x="2980" y="18015"/>
                    </a:cubicBezTo>
                    <a:cubicBezTo>
                      <a:pt x="3132" y="17924"/>
                      <a:pt x="3284" y="17833"/>
                      <a:pt x="3436" y="17711"/>
                    </a:cubicBezTo>
                    <a:cubicBezTo>
                      <a:pt x="3462" y="17632"/>
                      <a:pt x="3511" y="17553"/>
                      <a:pt x="3583" y="17553"/>
                    </a:cubicBezTo>
                    <a:cubicBezTo>
                      <a:pt x="3594" y="17553"/>
                      <a:pt x="3606" y="17555"/>
                      <a:pt x="3618" y="17559"/>
                    </a:cubicBezTo>
                    <a:cubicBezTo>
                      <a:pt x="3740" y="17651"/>
                      <a:pt x="3588" y="17711"/>
                      <a:pt x="3557" y="17803"/>
                    </a:cubicBezTo>
                    <a:cubicBezTo>
                      <a:pt x="3249" y="18496"/>
                      <a:pt x="3014" y="18750"/>
                      <a:pt x="2620" y="18750"/>
                    </a:cubicBezTo>
                    <a:cubicBezTo>
                      <a:pt x="2392" y="18750"/>
                      <a:pt x="2112" y="18666"/>
                      <a:pt x="1733" y="18532"/>
                    </a:cubicBezTo>
                    <a:cubicBezTo>
                      <a:pt x="974" y="18258"/>
                      <a:pt x="548" y="17559"/>
                      <a:pt x="548" y="16830"/>
                    </a:cubicBezTo>
                    <a:cubicBezTo>
                      <a:pt x="548" y="16617"/>
                      <a:pt x="609" y="16404"/>
                      <a:pt x="700" y="16222"/>
                    </a:cubicBezTo>
                    <a:cubicBezTo>
                      <a:pt x="941" y="15793"/>
                      <a:pt x="1609" y="15411"/>
                      <a:pt x="2160" y="15411"/>
                    </a:cubicBezTo>
                    <a:close/>
                    <a:moveTo>
                      <a:pt x="20691" y="19920"/>
                    </a:moveTo>
                    <a:cubicBezTo>
                      <a:pt x="20989" y="19920"/>
                      <a:pt x="21298" y="19974"/>
                      <a:pt x="21612" y="20082"/>
                    </a:cubicBezTo>
                    <a:cubicBezTo>
                      <a:pt x="22403" y="20356"/>
                      <a:pt x="22980" y="20842"/>
                      <a:pt x="23314" y="21632"/>
                    </a:cubicBezTo>
                    <a:cubicBezTo>
                      <a:pt x="23497" y="22088"/>
                      <a:pt x="23497" y="22544"/>
                      <a:pt x="23345" y="23000"/>
                    </a:cubicBezTo>
                    <a:cubicBezTo>
                      <a:pt x="23070" y="23988"/>
                      <a:pt x="22003" y="24729"/>
                      <a:pt x="20948" y="24729"/>
                    </a:cubicBezTo>
                    <a:cubicBezTo>
                      <a:pt x="20834" y="24729"/>
                      <a:pt x="20721" y="24720"/>
                      <a:pt x="20609" y="24702"/>
                    </a:cubicBezTo>
                    <a:cubicBezTo>
                      <a:pt x="20548" y="24718"/>
                      <a:pt x="20488" y="24733"/>
                      <a:pt x="20427" y="24733"/>
                    </a:cubicBezTo>
                    <a:cubicBezTo>
                      <a:pt x="20366" y="24733"/>
                      <a:pt x="20305" y="24718"/>
                      <a:pt x="20244" y="24672"/>
                    </a:cubicBezTo>
                    <a:cubicBezTo>
                      <a:pt x="19241" y="24581"/>
                      <a:pt x="18633" y="24125"/>
                      <a:pt x="18329" y="23213"/>
                    </a:cubicBezTo>
                    <a:cubicBezTo>
                      <a:pt x="18026" y="22210"/>
                      <a:pt x="18208" y="21328"/>
                      <a:pt x="18998" y="20629"/>
                    </a:cubicBezTo>
                    <a:cubicBezTo>
                      <a:pt x="19492" y="20156"/>
                      <a:pt x="20069" y="19920"/>
                      <a:pt x="20691" y="19920"/>
                    </a:cubicBezTo>
                    <a:close/>
                    <a:moveTo>
                      <a:pt x="10518" y="26860"/>
                    </a:moveTo>
                    <a:cubicBezTo>
                      <a:pt x="10548" y="26860"/>
                      <a:pt x="10579" y="26860"/>
                      <a:pt x="10579" y="26891"/>
                    </a:cubicBezTo>
                    <a:cubicBezTo>
                      <a:pt x="10579" y="26891"/>
                      <a:pt x="10579" y="26921"/>
                      <a:pt x="10548" y="26921"/>
                    </a:cubicBezTo>
                    <a:lnTo>
                      <a:pt x="10487" y="26921"/>
                    </a:lnTo>
                    <a:cubicBezTo>
                      <a:pt x="10518" y="26891"/>
                      <a:pt x="10518" y="26860"/>
                      <a:pt x="10518" y="26860"/>
                    </a:cubicBezTo>
                    <a:close/>
                    <a:moveTo>
                      <a:pt x="10552" y="22897"/>
                    </a:moveTo>
                    <a:cubicBezTo>
                      <a:pt x="11374" y="22897"/>
                      <a:pt x="12202" y="23260"/>
                      <a:pt x="12676" y="23942"/>
                    </a:cubicBezTo>
                    <a:cubicBezTo>
                      <a:pt x="12949" y="24338"/>
                      <a:pt x="13041" y="24763"/>
                      <a:pt x="12919" y="25280"/>
                    </a:cubicBezTo>
                    <a:cubicBezTo>
                      <a:pt x="12797" y="25979"/>
                      <a:pt x="12281" y="26313"/>
                      <a:pt x="11764" y="26648"/>
                    </a:cubicBezTo>
                    <a:cubicBezTo>
                      <a:pt x="11521" y="26800"/>
                      <a:pt x="11247" y="26891"/>
                      <a:pt x="10943" y="26921"/>
                    </a:cubicBezTo>
                    <a:cubicBezTo>
                      <a:pt x="11035" y="26678"/>
                      <a:pt x="11308" y="26648"/>
                      <a:pt x="11490" y="26496"/>
                    </a:cubicBezTo>
                    <a:cubicBezTo>
                      <a:pt x="11946" y="26192"/>
                      <a:pt x="12250" y="25736"/>
                      <a:pt x="12524" y="25249"/>
                    </a:cubicBezTo>
                    <a:cubicBezTo>
                      <a:pt x="12585" y="25097"/>
                      <a:pt x="12646" y="24976"/>
                      <a:pt x="12646" y="24794"/>
                    </a:cubicBezTo>
                    <a:cubicBezTo>
                      <a:pt x="12615" y="24672"/>
                      <a:pt x="12554" y="24550"/>
                      <a:pt x="12402" y="24550"/>
                    </a:cubicBezTo>
                    <a:cubicBezTo>
                      <a:pt x="12382" y="24546"/>
                      <a:pt x="12364" y="24544"/>
                      <a:pt x="12347" y="24544"/>
                    </a:cubicBezTo>
                    <a:cubicBezTo>
                      <a:pt x="12235" y="24544"/>
                      <a:pt x="12190" y="24627"/>
                      <a:pt x="12190" y="24733"/>
                    </a:cubicBezTo>
                    <a:cubicBezTo>
                      <a:pt x="12098" y="25341"/>
                      <a:pt x="11703" y="25736"/>
                      <a:pt x="11247" y="26101"/>
                    </a:cubicBezTo>
                    <a:cubicBezTo>
                      <a:pt x="11062" y="26260"/>
                      <a:pt x="10853" y="26349"/>
                      <a:pt x="10621" y="26349"/>
                    </a:cubicBezTo>
                    <a:cubicBezTo>
                      <a:pt x="10587" y="26349"/>
                      <a:pt x="10553" y="26348"/>
                      <a:pt x="10518" y="26344"/>
                    </a:cubicBezTo>
                    <a:cubicBezTo>
                      <a:pt x="10183" y="26344"/>
                      <a:pt x="10183" y="26374"/>
                      <a:pt x="10244" y="26769"/>
                    </a:cubicBezTo>
                    <a:cubicBezTo>
                      <a:pt x="10244" y="26800"/>
                      <a:pt x="10244" y="26830"/>
                      <a:pt x="10244" y="26921"/>
                    </a:cubicBezTo>
                    <a:cubicBezTo>
                      <a:pt x="9576" y="26769"/>
                      <a:pt x="9120" y="26435"/>
                      <a:pt x="8846" y="25888"/>
                    </a:cubicBezTo>
                    <a:cubicBezTo>
                      <a:pt x="8694" y="25553"/>
                      <a:pt x="8542" y="25219"/>
                      <a:pt x="8481" y="24854"/>
                    </a:cubicBezTo>
                    <a:cubicBezTo>
                      <a:pt x="8360" y="24216"/>
                      <a:pt x="8603" y="23669"/>
                      <a:pt x="9150" y="23304"/>
                    </a:cubicBezTo>
                    <a:cubicBezTo>
                      <a:pt x="9562" y="23029"/>
                      <a:pt x="10056" y="22897"/>
                      <a:pt x="10552" y="22897"/>
                    </a:cubicBezTo>
                    <a:close/>
                    <a:moveTo>
                      <a:pt x="10815" y="0"/>
                    </a:moveTo>
                    <a:cubicBezTo>
                      <a:pt x="10296" y="0"/>
                      <a:pt x="9753" y="139"/>
                      <a:pt x="9211" y="416"/>
                    </a:cubicBezTo>
                    <a:cubicBezTo>
                      <a:pt x="7934" y="1085"/>
                      <a:pt x="7296" y="2422"/>
                      <a:pt x="7965" y="4033"/>
                    </a:cubicBezTo>
                    <a:cubicBezTo>
                      <a:pt x="8269" y="4702"/>
                      <a:pt x="8785" y="5158"/>
                      <a:pt x="9545" y="5310"/>
                    </a:cubicBezTo>
                    <a:cubicBezTo>
                      <a:pt x="9971" y="5401"/>
                      <a:pt x="10427" y="5462"/>
                      <a:pt x="10852" y="5553"/>
                    </a:cubicBezTo>
                    <a:cubicBezTo>
                      <a:pt x="10898" y="5553"/>
                      <a:pt x="10951" y="5561"/>
                      <a:pt x="11004" y="5561"/>
                    </a:cubicBezTo>
                    <a:cubicBezTo>
                      <a:pt x="11057" y="5561"/>
                      <a:pt x="11111" y="5553"/>
                      <a:pt x="11156" y="5523"/>
                    </a:cubicBezTo>
                    <a:cubicBezTo>
                      <a:pt x="11825" y="5280"/>
                      <a:pt x="12494" y="5067"/>
                      <a:pt x="12949" y="4459"/>
                    </a:cubicBezTo>
                    <a:cubicBezTo>
                      <a:pt x="13083" y="4249"/>
                      <a:pt x="13253" y="4158"/>
                      <a:pt x="13452" y="4158"/>
                    </a:cubicBezTo>
                    <a:cubicBezTo>
                      <a:pt x="13569" y="4158"/>
                      <a:pt x="13696" y="4190"/>
                      <a:pt x="13831" y="4246"/>
                    </a:cubicBezTo>
                    <a:cubicBezTo>
                      <a:pt x="14986" y="4672"/>
                      <a:pt x="16080" y="5249"/>
                      <a:pt x="17357" y="5553"/>
                    </a:cubicBezTo>
                    <a:cubicBezTo>
                      <a:pt x="16779" y="6799"/>
                      <a:pt x="16779" y="6860"/>
                      <a:pt x="16992" y="8137"/>
                    </a:cubicBezTo>
                    <a:cubicBezTo>
                      <a:pt x="17022" y="8380"/>
                      <a:pt x="16962" y="8532"/>
                      <a:pt x="16810" y="8684"/>
                    </a:cubicBezTo>
                    <a:cubicBezTo>
                      <a:pt x="15928" y="9626"/>
                      <a:pt x="15047" y="10568"/>
                      <a:pt x="14165" y="11511"/>
                    </a:cubicBezTo>
                    <a:cubicBezTo>
                      <a:pt x="13980" y="11696"/>
                      <a:pt x="13888" y="11806"/>
                      <a:pt x="13761" y="11806"/>
                    </a:cubicBezTo>
                    <a:cubicBezTo>
                      <a:pt x="13658" y="11806"/>
                      <a:pt x="13531" y="11734"/>
                      <a:pt x="13314" y="11571"/>
                    </a:cubicBezTo>
                    <a:cubicBezTo>
                      <a:pt x="13162" y="11450"/>
                      <a:pt x="12949" y="11359"/>
                      <a:pt x="12767" y="11298"/>
                    </a:cubicBezTo>
                    <a:cubicBezTo>
                      <a:pt x="12463" y="11160"/>
                      <a:pt x="12159" y="11091"/>
                      <a:pt x="11858" y="11091"/>
                    </a:cubicBezTo>
                    <a:cubicBezTo>
                      <a:pt x="11497" y="11091"/>
                      <a:pt x="11140" y="11190"/>
                      <a:pt x="10791" y="11389"/>
                    </a:cubicBezTo>
                    <a:cubicBezTo>
                      <a:pt x="9545" y="12119"/>
                      <a:pt x="8724" y="13152"/>
                      <a:pt x="8633" y="14641"/>
                    </a:cubicBezTo>
                    <a:cubicBezTo>
                      <a:pt x="8603" y="15037"/>
                      <a:pt x="8572" y="15097"/>
                      <a:pt x="8117" y="15189"/>
                    </a:cubicBezTo>
                    <a:cubicBezTo>
                      <a:pt x="7053" y="15371"/>
                      <a:pt x="5989" y="15584"/>
                      <a:pt x="4925" y="15736"/>
                    </a:cubicBezTo>
                    <a:cubicBezTo>
                      <a:pt x="4562" y="15787"/>
                      <a:pt x="4382" y="15839"/>
                      <a:pt x="4244" y="15839"/>
                    </a:cubicBezTo>
                    <a:cubicBezTo>
                      <a:pt x="4060" y="15839"/>
                      <a:pt x="3954" y="15746"/>
                      <a:pt x="3588" y="15432"/>
                    </a:cubicBezTo>
                    <a:cubicBezTo>
                      <a:pt x="3466" y="15340"/>
                      <a:pt x="3314" y="15249"/>
                      <a:pt x="3192" y="15189"/>
                    </a:cubicBezTo>
                    <a:cubicBezTo>
                      <a:pt x="2858" y="15021"/>
                      <a:pt x="2529" y="14941"/>
                      <a:pt x="2208" y="14941"/>
                    </a:cubicBezTo>
                    <a:cubicBezTo>
                      <a:pt x="1770" y="14941"/>
                      <a:pt x="1347" y="15090"/>
                      <a:pt x="943" y="15371"/>
                    </a:cubicBezTo>
                    <a:cubicBezTo>
                      <a:pt x="305" y="15796"/>
                      <a:pt x="1" y="16404"/>
                      <a:pt x="122" y="17195"/>
                    </a:cubicBezTo>
                    <a:cubicBezTo>
                      <a:pt x="274" y="18046"/>
                      <a:pt x="761" y="18623"/>
                      <a:pt x="1521" y="18958"/>
                    </a:cubicBezTo>
                    <a:cubicBezTo>
                      <a:pt x="1946" y="19140"/>
                      <a:pt x="2402" y="19201"/>
                      <a:pt x="2828" y="19262"/>
                    </a:cubicBezTo>
                    <a:cubicBezTo>
                      <a:pt x="3010" y="19262"/>
                      <a:pt x="3162" y="19231"/>
                      <a:pt x="3253" y="19079"/>
                    </a:cubicBezTo>
                    <a:cubicBezTo>
                      <a:pt x="3861" y="18380"/>
                      <a:pt x="4378" y="17620"/>
                      <a:pt x="4408" y="16648"/>
                    </a:cubicBezTo>
                    <a:cubicBezTo>
                      <a:pt x="4408" y="16344"/>
                      <a:pt x="4439" y="16313"/>
                      <a:pt x="4773" y="16252"/>
                    </a:cubicBezTo>
                    <a:cubicBezTo>
                      <a:pt x="5928" y="16040"/>
                      <a:pt x="7083" y="15857"/>
                      <a:pt x="8269" y="15644"/>
                    </a:cubicBezTo>
                    <a:cubicBezTo>
                      <a:pt x="8378" y="15626"/>
                      <a:pt x="8454" y="15614"/>
                      <a:pt x="8512" y="15614"/>
                    </a:cubicBezTo>
                    <a:cubicBezTo>
                      <a:pt x="8647" y="15614"/>
                      <a:pt x="8679" y="15684"/>
                      <a:pt x="8785" y="15918"/>
                    </a:cubicBezTo>
                    <a:cubicBezTo>
                      <a:pt x="9363" y="17164"/>
                      <a:pt x="10335" y="17894"/>
                      <a:pt x="11642" y="18198"/>
                    </a:cubicBezTo>
                    <a:cubicBezTo>
                      <a:pt x="12007" y="18319"/>
                      <a:pt x="12038" y="18350"/>
                      <a:pt x="11946" y="18745"/>
                    </a:cubicBezTo>
                    <a:cubicBezTo>
                      <a:pt x="11673" y="19900"/>
                      <a:pt x="11399" y="21055"/>
                      <a:pt x="11126" y="22179"/>
                    </a:cubicBezTo>
                    <a:cubicBezTo>
                      <a:pt x="11065" y="22362"/>
                      <a:pt x="10974" y="22453"/>
                      <a:pt x="10761" y="22453"/>
                    </a:cubicBezTo>
                    <a:cubicBezTo>
                      <a:pt x="10579" y="22423"/>
                      <a:pt x="10396" y="22423"/>
                      <a:pt x="10214" y="22423"/>
                    </a:cubicBezTo>
                    <a:cubicBezTo>
                      <a:pt x="8481" y="22544"/>
                      <a:pt x="7539" y="24125"/>
                      <a:pt x="8208" y="25705"/>
                    </a:cubicBezTo>
                    <a:cubicBezTo>
                      <a:pt x="8299" y="25918"/>
                      <a:pt x="8420" y="26131"/>
                      <a:pt x="8542" y="26313"/>
                    </a:cubicBezTo>
                    <a:cubicBezTo>
                      <a:pt x="9033" y="27050"/>
                      <a:pt x="9770" y="27442"/>
                      <a:pt x="10572" y="27442"/>
                    </a:cubicBezTo>
                    <a:cubicBezTo>
                      <a:pt x="10863" y="27442"/>
                      <a:pt x="11161" y="27391"/>
                      <a:pt x="11460" y="27286"/>
                    </a:cubicBezTo>
                    <a:cubicBezTo>
                      <a:pt x="12038" y="27073"/>
                      <a:pt x="12524" y="26708"/>
                      <a:pt x="12949" y="26313"/>
                    </a:cubicBezTo>
                    <a:cubicBezTo>
                      <a:pt x="13345" y="25979"/>
                      <a:pt x="13588" y="25614"/>
                      <a:pt x="13466" y="25097"/>
                    </a:cubicBezTo>
                    <a:cubicBezTo>
                      <a:pt x="13436" y="24945"/>
                      <a:pt x="13466" y="24824"/>
                      <a:pt x="13466" y="24702"/>
                    </a:cubicBezTo>
                    <a:cubicBezTo>
                      <a:pt x="13436" y="24307"/>
                      <a:pt x="13436" y="24307"/>
                      <a:pt x="13801" y="24216"/>
                    </a:cubicBezTo>
                    <a:cubicBezTo>
                      <a:pt x="14986" y="23912"/>
                      <a:pt x="16171" y="23578"/>
                      <a:pt x="17387" y="23274"/>
                    </a:cubicBezTo>
                    <a:cubicBezTo>
                      <a:pt x="17530" y="23241"/>
                      <a:pt x="17625" y="23216"/>
                      <a:pt x="17695" y="23216"/>
                    </a:cubicBezTo>
                    <a:cubicBezTo>
                      <a:pt x="17820" y="23216"/>
                      <a:pt x="17868" y="23295"/>
                      <a:pt x="17965" y="23547"/>
                    </a:cubicBezTo>
                    <a:cubicBezTo>
                      <a:pt x="18360" y="24581"/>
                      <a:pt x="19181" y="25037"/>
                      <a:pt x="20184" y="25189"/>
                    </a:cubicBezTo>
                    <a:cubicBezTo>
                      <a:pt x="20407" y="25222"/>
                      <a:pt x="20631" y="25235"/>
                      <a:pt x="20854" y="25235"/>
                    </a:cubicBezTo>
                    <a:cubicBezTo>
                      <a:pt x="21238" y="25235"/>
                      <a:pt x="21623" y="25197"/>
                      <a:pt x="22007" y="25158"/>
                    </a:cubicBezTo>
                    <a:cubicBezTo>
                      <a:pt x="22159" y="25128"/>
                      <a:pt x="22311" y="25097"/>
                      <a:pt x="22403" y="24945"/>
                    </a:cubicBezTo>
                    <a:cubicBezTo>
                      <a:pt x="22555" y="24702"/>
                      <a:pt x="22828" y="24550"/>
                      <a:pt x="23041" y="24368"/>
                    </a:cubicBezTo>
                    <a:cubicBezTo>
                      <a:pt x="23649" y="23790"/>
                      <a:pt x="23953" y="23091"/>
                      <a:pt x="23892" y="22271"/>
                    </a:cubicBezTo>
                    <a:cubicBezTo>
                      <a:pt x="23862" y="21359"/>
                      <a:pt x="23406" y="20660"/>
                      <a:pt x="22706" y="20143"/>
                    </a:cubicBezTo>
                    <a:cubicBezTo>
                      <a:pt x="22111" y="19699"/>
                      <a:pt x="21425" y="19483"/>
                      <a:pt x="20753" y="19483"/>
                    </a:cubicBezTo>
                    <a:cubicBezTo>
                      <a:pt x="19814" y="19483"/>
                      <a:pt x="18902" y="19905"/>
                      <a:pt x="18299" y="20721"/>
                    </a:cubicBezTo>
                    <a:cubicBezTo>
                      <a:pt x="17965" y="21146"/>
                      <a:pt x="17782" y="21632"/>
                      <a:pt x="17752" y="22179"/>
                    </a:cubicBezTo>
                    <a:cubicBezTo>
                      <a:pt x="17752" y="22635"/>
                      <a:pt x="17691" y="22696"/>
                      <a:pt x="17174" y="22848"/>
                    </a:cubicBezTo>
                    <a:cubicBezTo>
                      <a:pt x="16810" y="22939"/>
                      <a:pt x="16445" y="23031"/>
                      <a:pt x="16111" y="23122"/>
                    </a:cubicBezTo>
                    <a:cubicBezTo>
                      <a:pt x="15260" y="23335"/>
                      <a:pt x="14408" y="23547"/>
                      <a:pt x="13588" y="23790"/>
                    </a:cubicBezTo>
                    <a:cubicBezTo>
                      <a:pt x="13517" y="23808"/>
                      <a:pt x="13454" y="23818"/>
                      <a:pt x="13396" y="23818"/>
                    </a:cubicBezTo>
                    <a:cubicBezTo>
                      <a:pt x="13256" y="23818"/>
                      <a:pt x="13148" y="23759"/>
                      <a:pt x="13041" y="23608"/>
                    </a:cubicBezTo>
                    <a:cubicBezTo>
                      <a:pt x="12767" y="23274"/>
                      <a:pt x="12402" y="23031"/>
                      <a:pt x="12038" y="22848"/>
                    </a:cubicBezTo>
                    <a:cubicBezTo>
                      <a:pt x="11521" y="22575"/>
                      <a:pt x="11490" y="22575"/>
                      <a:pt x="11642" y="21906"/>
                    </a:cubicBezTo>
                    <a:cubicBezTo>
                      <a:pt x="11916" y="20872"/>
                      <a:pt x="12159" y="19839"/>
                      <a:pt x="12433" y="18775"/>
                    </a:cubicBezTo>
                    <a:cubicBezTo>
                      <a:pt x="12524" y="18410"/>
                      <a:pt x="12615" y="18076"/>
                      <a:pt x="13071" y="18015"/>
                    </a:cubicBezTo>
                    <a:cubicBezTo>
                      <a:pt x="13162" y="18015"/>
                      <a:pt x="13253" y="17924"/>
                      <a:pt x="13345" y="17833"/>
                    </a:cubicBezTo>
                    <a:cubicBezTo>
                      <a:pt x="13770" y="17438"/>
                      <a:pt x="14196" y="16982"/>
                      <a:pt x="14469" y="16435"/>
                    </a:cubicBezTo>
                    <a:cubicBezTo>
                      <a:pt x="15077" y="15189"/>
                      <a:pt x="15229" y="13942"/>
                      <a:pt x="14408" y="12696"/>
                    </a:cubicBezTo>
                    <a:cubicBezTo>
                      <a:pt x="14348" y="12635"/>
                      <a:pt x="14317" y="12574"/>
                      <a:pt x="14256" y="12514"/>
                    </a:cubicBezTo>
                    <a:cubicBezTo>
                      <a:pt x="14135" y="12331"/>
                      <a:pt x="14165" y="12179"/>
                      <a:pt x="14317" y="12027"/>
                    </a:cubicBezTo>
                    <a:cubicBezTo>
                      <a:pt x="15199" y="11085"/>
                      <a:pt x="16080" y="10143"/>
                      <a:pt x="16962" y="9231"/>
                    </a:cubicBezTo>
                    <a:cubicBezTo>
                      <a:pt x="17106" y="9087"/>
                      <a:pt x="17183" y="9010"/>
                      <a:pt x="17263" y="9010"/>
                    </a:cubicBezTo>
                    <a:cubicBezTo>
                      <a:pt x="17335" y="9010"/>
                      <a:pt x="17410" y="9071"/>
                      <a:pt x="17539" y="9201"/>
                    </a:cubicBezTo>
                    <a:cubicBezTo>
                      <a:pt x="18086" y="9687"/>
                      <a:pt x="18755" y="9900"/>
                      <a:pt x="19454" y="9960"/>
                    </a:cubicBezTo>
                    <a:cubicBezTo>
                      <a:pt x="19518" y="9967"/>
                      <a:pt x="19581" y="9969"/>
                      <a:pt x="19643" y="9969"/>
                    </a:cubicBezTo>
                    <a:cubicBezTo>
                      <a:pt x="20202" y="9969"/>
                      <a:pt x="20700" y="9748"/>
                      <a:pt x="21247" y="9748"/>
                    </a:cubicBezTo>
                    <a:cubicBezTo>
                      <a:pt x="21369" y="9748"/>
                      <a:pt x="21491" y="9657"/>
                      <a:pt x="21582" y="9565"/>
                    </a:cubicBezTo>
                    <a:cubicBezTo>
                      <a:pt x="22494" y="8745"/>
                      <a:pt x="22828" y="7681"/>
                      <a:pt x="22737" y="6495"/>
                    </a:cubicBezTo>
                    <a:cubicBezTo>
                      <a:pt x="22676" y="5675"/>
                      <a:pt x="22251" y="5128"/>
                      <a:pt x="21491" y="4824"/>
                    </a:cubicBezTo>
                    <a:cubicBezTo>
                      <a:pt x="20944" y="4596"/>
                      <a:pt x="20396" y="4466"/>
                      <a:pt x="19853" y="4466"/>
                    </a:cubicBezTo>
                    <a:cubicBezTo>
                      <a:pt x="19310" y="4466"/>
                      <a:pt x="18770" y="4596"/>
                      <a:pt x="18238" y="4884"/>
                    </a:cubicBezTo>
                    <a:cubicBezTo>
                      <a:pt x="18026" y="5012"/>
                      <a:pt x="17829" y="5065"/>
                      <a:pt x="17616" y="5065"/>
                    </a:cubicBezTo>
                    <a:cubicBezTo>
                      <a:pt x="17523" y="5065"/>
                      <a:pt x="17428" y="5055"/>
                      <a:pt x="17326" y="5036"/>
                    </a:cubicBezTo>
                    <a:cubicBezTo>
                      <a:pt x="17083" y="4976"/>
                      <a:pt x="16810" y="4915"/>
                      <a:pt x="16567" y="4824"/>
                    </a:cubicBezTo>
                    <a:cubicBezTo>
                      <a:pt x="15655" y="4489"/>
                      <a:pt x="14773" y="4125"/>
                      <a:pt x="13861" y="3760"/>
                    </a:cubicBezTo>
                    <a:cubicBezTo>
                      <a:pt x="13588" y="3638"/>
                      <a:pt x="13557" y="3608"/>
                      <a:pt x="13649" y="3273"/>
                    </a:cubicBezTo>
                    <a:cubicBezTo>
                      <a:pt x="13861" y="2362"/>
                      <a:pt x="13588" y="1632"/>
                      <a:pt x="12949" y="963"/>
                    </a:cubicBezTo>
                    <a:cubicBezTo>
                      <a:pt x="12344" y="321"/>
                      <a:pt x="11606" y="0"/>
                      <a:pt x="108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878;p56">
                <a:extLst>
                  <a:ext uri="{FF2B5EF4-FFF2-40B4-BE49-F238E27FC236}">
                    <a16:creationId xmlns:a16="http://schemas.microsoft.com/office/drawing/2014/main" id="{75495681-E33A-4775-AFC5-93E968FE9004}"/>
                  </a:ext>
                </a:extLst>
              </p:cNvPr>
              <p:cNvSpPr/>
              <p:nvPr/>
            </p:nvSpPr>
            <p:spPr>
              <a:xfrm>
                <a:off x="6309837" y="4127017"/>
                <a:ext cx="53734" cy="95681"/>
              </a:xfrm>
              <a:custGeom>
                <a:avLst/>
                <a:gdLst/>
                <a:ahLst/>
                <a:cxnLst/>
                <a:rect l="l" t="t" r="r" b="b"/>
                <a:pathLst>
                  <a:path w="2676" h="4765" extrusionOk="0">
                    <a:moveTo>
                      <a:pt x="867" y="0"/>
                    </a:moveTo>
                    <a:cubicBezTo>
                      <a:pt x="790" y="0"/>
                      <a:pt x="712" y="30"/>
                      <a:pt x="639" y="114"/>
                    </a:cubicBezTo>
                    <a:cubicBezTo>
                      <a:pt x="517" y="205"/>
                      <a:pt x="669" y="357"/>
                      <a:pt x="1064" y="539"/>
                    </a:cubicBezTo>
                    <a:cubicBezTo>
                      <a:pt x="1095" y="539"/>
                      <a:pt x="1125" y="570"/>
                      <a:pt x="1155" y="570"/>
                    </a:cubicBezTo>
                    <a:cubicBezTo>
                      <a:pt x="2067" y="995"/>
                      <a:pt x="2432" y="1998"/>
                      <a:pt x="1976" y="2941"/>
                    </a:cubicBezTo>
                    <a:cubicBezTo>
                      <a:pt x="1854" y="3153"/>
                      <a:pt x="1733" y="3336"/>
                      <a:pt x="1611" y="3518"/>
                    </a:cubicBezTo>
                    <a:cubicBezTo>
                      <a:pt x="1272" y="3943"/>
                      <a:pt x="932" y="4315"/>
                      <a:pt x="371" y="4315"/>
                    </a:cubicBezTo>
                    <a:cubicBezTo>
                      <a:pt x="330" y="4315"/>
                      <a:pt x="287" y="4313"/>
                      <a:pt x="243" y="4309"/>
                    </a:cubicBezTo>
                    <a:cubicBezTo>
                      <a:pt x="122" y="4309"/>
                      <a:pt x="31" y="4369"/>
                      <a:pt x="0" y="4491"/>
                    </a:cubicBezTo>
                    <a:cubicBezTo>
                      <a:pt x="0" y="4612"/>
                      <a:pt x="122" y="4704"/>
                      <a:pt x="243" y="4734"/>
                    </a:cubicBezTo>
                    <a:cubicBezTo>
                      <a:pt x="332" y="4755"/>
                      <a:pt x="418" y="4764"/>
                      <a:pt x="501" y="4764"/>
                    </a:cubicBezTo>
                    <a:cubicBezTo>
                      <a:pt x="788" y="4764"/>
                      <a:pt x="1041" y="4649"/>
                      <a:pt x="1277" y="4460"/>
                    </a:cubicBezTo>
                    <a:cubicBezTo>
                      <a:pt x="1824" y="4096"/>
                      <a:pt x="2158" y="3579"/>
                      <a:pt x="2432" y="3001"/>
                    </a:cubicBezTo>
                    <a:cubicBezTo>
                      <a:pt x="2675" y="2454"/>
                      <a:pt x="2675" y="1877"/>
                      <a:pt x="2462" y="1330"/>
                    </a:cubicBezTo>
                    <a:cubicBezTo>
                      <a:pt x="2219" y="691"/>
                      <a:pt x="1946" y="418"/>
                      <a:pt x="1277" y="144"/>
                    </a:cubicBezTo>
                    <a:cubicBezTo>
                      <a:pt x="1158" y="105"/>
                      <a:pt x="1013" y="0"/>
                      <a:pt x="8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79;p56">
                <a:extLst>
                  <a:ext uri="{FF2B5EF4-FFF2-40B4-BE49-F238E27FC236}">
                    <a16:creationId xmlns:a16="http://schemas.microsoft.com/office/drawing/2014/main" id="{6D74FFBC-CE22-EFCD-4C53-8D4AA3638756}"/>
                  </a:ext>
                </a:extLst>
              </p:cNvPr>
              <p:cNvSpPr/>
              <p:nvPr/>
            </p:nvSpPr>
            <p:spPr>
              <a:xfrm>
                <a:off x="6488048" y="4298722"/>
                <a:ext cx="54357" cy="77167"/>
              </a:xfrm>
              <a:custGeom>
                <a:avLst/>
                <a:gdLst/>
                <a:ahLst/>
                <a:cxnLst/>
                <a:rect l="l" t="t" r="r" b="b"/>
                <a:pathLst>
                  <a:path w="2707" h="3843" extrusionOk="0">
                    <a:moveTo>
                      <a:pt x="2133" y="0"/>
                    </a:moveTo>
                    <a:cubicBezTo>
                      <a:pt x="2109" y="0"/>
                      <a:pt x="2086" y="4"/>
                      <a:pt x="2068" y="13"/>
                    </a:cubicBezTo>
                    <a:cubicBezTo>
                      <a:pt x="2037" y="43"/>
                      <a:pt x="1946" y="134"/>
                      <a:pt x="1977" y="195"/>
                    </a:cubicBezTo>
                    <a:cubicBezTo>
                      <a:pt x="1977" y="317"/>
                      <a:pt x="2037" y="438"/>
                      <a:pt x="2068" y="560"/>
                    </a:cubicBezTo>
                    <a:cubicBezTo>
                      <a:pt x="2159" y="1077"/>
                      <a:pt x="2220" y="1593"/>
                      <a:pt x="2068" y="2110"/>
                    </a:cubicBezTo>
                    <a:cubicBezTo>
                      <a:pt x="1916" y="2657"/>
                      <a:pt x="1581" y="3022"/>
                      <a:pt x="1004" y="3144"/>
                    </a:cubicBezTo>
                    <a:cubicBezTo>
                      <a:pt x="791" y="3204"/>
                      <a:pt x="548" y="3235"/>
                      <a:pt x="305" y="3296"/>
                    </a:cubicBezTo>
                    <a:cubicBezTo>
                      <a:pt x="31" y="3326"/>
                      <a:pt x="1" y="3387"/>
                      <a:pt x="122" y="3812"/>
                    </a:cubicBezTo>
                    <a:cubicBezTo>
                      <a:pt x="192" y="3795"/>
                      <a:pt x="262" y="3757"/>
                      <a:pt x="332" y="3757"/>
                    </a:cubicBezTo>
                    <a:cubicBezTo>
                      <a:pt x="384" y="3757"/>
                      <a:pt x="435" y="3778"/>
                      <a:pt x="487" y="3843"/>
                    </a:cubicBezTo>
                    <a:cubicBezTo>
                      <a:pt x="822" y="3691"/>
                      <a:pt x="1156" y="3569"/>
                      <a:pt x="1490" y="3448"/>
                    </a:cubicBezTo>
                    <a:cubicBezTo>
                      <a:pt x="1916" y="3296"/>
                      <a:pt x="2189" y="2992"/>
                      <a:pt x="2372" y="2597"/>
                    </a:cubicBezTo>
                    <a:cubicBezTo>
                      <a:pt x="2706" y="1837"/>
                      <a:pt x="2676" y="1077"/>
                      <a:pt x="2463" y="317"/>
                    </a:cubicBezTo>
                    <a:cubicBezTo>
                      <a:pt x="2433" y="195"/>
                      <a:pt x="2372" y="104"/>
                      <a:pt x="2281" y="43"/>
                    </a:cubicBezTo>
                    <a:cubicBezTo>
                      <a:pt x="2259" y="22"/>
                      <a:pt x="2192" y="0"/>
                      <a:pt x="213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880;p56">
                <a:extLst>
                  <a:ext uri="{FF2B5EF4-FFF2-40B4-BE49-F238E27FC236}">
                    <a16:creationId xmlns:a16="http://schemas.microsoft.com/office/drawing/2014/main" id="{F9CF0476-F2E2-6E40-5832-1649508123DE}"/>
                  </a:ext>
                </a:extLst>
              </p:cNvPr>
              <p:cNvSpPr/>
              <p:nvPr/>
            </p:nvSpPr>
            <p:spPr>
              <a:xfrm>
                <a:off x="6282468" y="3922300"/>
                <a:ext cx="60340" cy="52590"/>
              </a:xfrm>
              <a:custGeom>
                <a:avLst/>
                <a:gdLst/>
                <a:ahLst/>
                <a:cxnLst/>
                <a:rect l="l" t="t" r="r" b="b"/>
                <a:pathLst>
                  <a:path w="3005" h="2619" extrusionOk="0">
                    <a:moveTo>
                      <a:pt x="2745" y="0"/>
                    </a:moveTo>
                    <a:cubicBezTo>
                      <a:pt x="2731" y="0"/>
                      <a:pt x="2717" y="2"/>
                      <a:pt x="2701" y="5"/>
                    </a:cubicBezTo>
                    <a:cubicBezTo>
                      <a:pt x="2518" y="5"/>
                      <a:pt x="2488" y="126"/>
                      <a:pt x="2518" y="278"/>
                    </a:cubicBezTo>
                    <a:cubicBezTo>
                      <a:pt x="2518" y="339"/>
                      <a:pt x="2518" y="370"/>
                      <a:pt x="2518" y="430"/>
                    </a:cubicBezTo>
                    <a:cubicBezTo>
                      <a:pt x="2488" y="1038"/>
                      <a:pt x="2214" y="1525"/>
                      <a:pt x="1758" y="1920"/>
                    </a:cubicBezTo>
                    <a:cubicBezTo>
                      <a:pt x="1554" y="2090"/>
                      <a:pt x="1321" y="2146"/>
                      <a:pt x="1075" y="2146"/>
                    </a:cubicBezTo>
                    <a:cubicBezTo>
                      <a:pt x="882" y="2146"/>
                      <a:pt x="682" y="2112"/>
                      <a:pt x="482" y="2072"/>
                    </a:cubicBezTo>
                    <a:cubicBezTo>
                      <a:pt x="391" y="2041"/>
                      <a:pt x="299" y="2041"/>
                      <a:pt x="178" y="2041"/>
                    </a:cubicBezTo>
                    <a:cubicBezTo>
                      <a:pt x="173" y="2039"/>
                      <a:pt x="168" y="2038"/>
                      <a:pt x="163" y="2038"/>
                    </a:cubicBezTo>
                    <a:cubicBezTo>
                      <a:pt x="100" y="2038"/>
                      <a:pt x="0" y="2200"/>
                      <a:pt x="56" y="2284"/>
                    </a:cubicBezTo>
                    <a:cubicBezTo>
                      <a:pt x="147" y="2406"/>
                      <a:pt x="239" y="2497"/>
                      <a:pt x="330" y="2619"/>
                    </a:cubicBezTo>
                    <a:cubicBezTo>
                      <a:pt x="385" y="2564"/>
                      <a:pt x="452" y="2546"/>
                      <a:pt x="524" y="2546"/>
                    </a:cubicBezTo>
                    <a:cubicBezTo>
                      <a:pt x="610" y="2546"/>
                      <a:pt x="703" y="2572"/>
                      <a:pt x="786" y="2588"/>
                    </a:cubicBezTo>
                    <a:cubicBezTo>
                      <a:pt x="867" y="2597"/>
                      <a:pt x="945" y="2601"/>
                      <a:pt x="1021" y="2601"/>
                    </a:cubicBezTo>
                    <a:cubicBezTo>
                      <a:pt x="1745" y="2601"/>
                      <a:pt x="2255" y="2215"/>
                      <a:pt x="2640" y="1555"/>
                    </a:cubicBezTo>
                    <a:cubicBezTo>
                      <a:pt x="2792" y="1281"/>
                      <a:pt x="2913" y="947"/>
                      <a:pt x="2974" y="613"/>
                    </a:cubicBezTo>
                    <a:cubicBezTo>
                      <a:pt x="3005" y="491"/>
                      <a:pt x="2974" y="370"/>
                      <a:pt x="2944" y="248"/>
                    </a:cubicBezTo>
                    <a:cubicBezTo>
                      <a:pt x="2917" y="112"/>
                      <a:pt x="2865" y="0"/>
                      <a:pt x="274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881;p56">
                <a:extLst>
                  <a:ext uri="{FF2B5EF4-FFF2-40B4-BE49-F238E27FC236}">
                    <a16:creationId xmlns:a16="http://schemas.microsoft.com/office/drawing/2014/main" id="{B5ACE31B-3D11-50C7-6AE6-819B708A0205}"/>
                  </a:ext>
                </a:extLst>
              </p:cNvPr>
              <p:cNvSpPr/>
              <p:nvPr/>
            </p:nvSpPr>
            <p:spPr>
              <a:xfrm>
                <a:off x="6452647" y="3985251"/>
                <a:ext cx="75702" cy="74597"/>
              </a:xfrm>
              <a:custGeom>
                <a:avLst/>
                <a:gdLst/>
                <a:ahLst/>
                <a:cxnLst/>
                <a:rect l="l" t="t" r="r" b="b"/>
                <a:pathLst>
                  <a:path w="3770" h="3715" extrusionOk="0">
                    <a:moveTo>
                      <a:pt x="2554" y="1"/>
                    </a:moveTo>
                    <a:cubicBezTo>
                      <a:pt x="2250" y="244"/>
                      <a:pt x="2250" y="244"/>
                      <a:pt x="2372" y="487"/>
                    </a:cubicBezTo>
                    <a:cubicBezTo>
                      <a:pt x="2493" y="760"/>
                      <a:pt x="2615" y="1004"/>
                      <a:pt x="2767" y="1247"/>
                    </a:cubicBezTo>
                    <a:cubicBezTo>
                      <a:pt x="2858" y="1399"/>
                      <a:pt x="2888" y="1520"/>
                      <a:pt x="2919" y="1703"/>
                    </a:cubicBezTo>
                    <a:cubicBezTo>
                      <a:pt x="2980" y="2463"/>
                      <a:pt x="2402" y="3131"/>
                      <a:pt x="1581" y="3222"/>
                    </a:cubicBezTo>
                    <a:cubicBezTo>
                      <a:pt x="1463" y="3244"/>
                      <a:pt x="1345" y="3254"/>
                      <a:pt x="1226" y="3254"/>
                    </a:cubicBezTo>
                    <a:cubicBezTo>
                      <a:pt x="1010" y="3254"/>
                      <a:pt x="794" y="3221"/>
                      <a:pt x="578" y="3162"/>
                    </a:cubicBezTo>
                    <a:cubicBezTo>
                      <a:pt x="457" y="3131"/>
                      <a:pt x="305" y="3131"/>
                      <a:pt x="183" y="3131"/>
                    </a:cubicBezTo>
                    <a:cubicBezTo>
                      <a:pt x="153" y="3131"/>
                      <a:pt x="92" y="3192"/>
                      <a:pt x="62" y="3222"/>
                    </a:cubicBezTo>
                    <a:cubicBezTo>
                      <a:pt x="1" y="3283"/>
                      <a:pt x="62" y="3374"/>
                      <a:pt x="92" y="3435"/>
                    </a:cubicBezTo>
                    <a:cubicBezTo>
                      <a:pt x="183" y="3496"/>
                      <a:pt x="274" y="3557"/>
                      <a:pt x="366" y="3587"/>
                    </a:cubicBezTo>
                    <a:cubicBezTo>
                      <a:pt x="666" y="3662"/>
                      <a:pt x="978" y="3714"/>
                      <a:pt x="1281" y="3714"/>
                    </a:cubicBezTo>
                    <a:cubicBezTo>
                      <a:pt x="1467" y="3714"/>
                      <a:pt x="1650" y="3694"/>
                      <a:pt x="1825" y="3648"/>
                    </a:cubicBezTo>
                    <a:cubicBezTo>
                      <a:pt x="3223" y="3314"/>
                      <a:pt x="3770" y="1885"/>
                      <a:pt x="3101" y="943"/>
                    </a:cubicBezTo>
                    <a:cubicBezTo>
                      <a:pt x="2919" y="639"/>
                      <a:pt x="2737" y="335"/>
                      <a:pt x="25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1882;p56">
              <a:extLst>
                <a:ext uri="{FF2B5EF4-FFF2-40B4-BE49-F238E27FC236}">
                  <a16:creationId xmlns:a16="http://schemas.microsoft.com/office/drawing/2014/main" id="{F3C53CF3-8967-1634-D3F5-25DC9368CCE6}"/>
                </a:ext>
              </a:extLst>
            </p:cNvPr>
            <p:cNvSpPr/>
            <p:nvPr/>
          </p:nvSpPr>
          <p:spPr>
            <a:xfrm>
              <a:off x="4079525" y="3289050"/>
              <a:ext cx="221700" cy="2217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8" name="Google Shape;2105;p62">
            <a:extLst>
              <a:ext uri="{FF2B5EF4-FFF2-40B4-BE49-F238E27FC236}">
                <a16:creationId xmlns:a16="http://schemas.microsoft.com/office/drawing/2014/main" id="{5803056A-42F2-0F1B-EB6E-1BF5B185E3F1}"/>
              </a:ext>
            </a:extLst>
          </p:cNvPr>
          <p:cNvSpPr/>
          <p:nvPr/>
        </p:nvSpPr>
        <p:spPr>
          <a:xfrm>
            <a:off x="159875" y="3009351"/>
            <a:ext cx="716700" cy="716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2106;p62">
            <a:extLst>
              <a:ext uri="{FF2B5EF4-FFF2-40B4-BE49-F238E27FC236}">
                <a16:creationId xmlns:a16="http://schemas.microsoft.com/office/drawing/2014/main" id="{B9C01B90-7965-4640-E7E6-8AEDF597A4EA}"/>
              </a:ext>
            </a:extLst>
          </p:cNvPr>
          <p:cNvSpPr/>
          <p:nvPr/>
        </p:nvSpPr>
        <p:spPr>
          <a:xfrm>
            <a:off x="1242975" y="3460009"/>
            <a:ext cx="716700" cy="7167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2107;p62">
            <a:extLst>
              <a:ext uri="{FF2B5EF4-FFF2-40B4-BE49-F238E27FC236}">
                <a16:creationId xmlns:a16="http://schemas.microsoft.com/office/drawing/2014/main" id="{0073ACB7-7B8E-E481-55E8-D2C5C6B84936}"/>
              </a:ext>
            </a:extLst>
          </p:cNvPr>
          <p:cNvSpPr/>
          <p:nvPr/>
        </p:nvSpPr>
        <p:spPr>
          <a:xfrm>
            <a:off x="159875" y="3910667"/>
            <a:ext cx="716700" cy="7167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2108;p62">
            <a:extLst>
              <a:ext uri="{FF2B5EF4-FFF2-40B4-BE49-F238E27FC236}">
                <a16:creationId xmlns:a16="http://schemas.microsoft.com/office/drawing/2014/main" id="{68F024BE-F676-29C3-6E3D-946F76E62B71}"/>
              </a:ext>
            </a:extLst>
          </p:cNvPr>
          <p:cNvSpPr/>
          <p:nvPr/>
        </p:nvSpPr>
        <p:spPr>
          <a:xfrm>
            <a:off x="1242975" y="4361326"/>
            <a:ext cx="716700" cy="7167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72" name="Google Shape;2109;p62">
            <a:extLst>
              <a:ext uri="{FF2B5EF4-FFF2-40B4-BE49-F238E27FC236}">
                <a16:creationId xmlns:a16="http://schemas.microsoft.com/office/drawing/2014/main" id="{00AAE18A-19BF-B6A0-D03C-902EC87130A1}"/>
              </a:ext>
            </a:extLst>
          </p:cNvPr>
          <p:cNvCxnSpPr>
            <a:stCxn id="668" idx="5"/>
            <a:endCxn id="669" idx="2"/>
          </p:cNvCxnSpPr>
          <p:nvPr/>
        </p:nvCxnSpPr>
        <p:spPr>
          <a:xfrm>
            <a:off x="771617" y="3621093"/>
            <a:ext cx="471300" cy="197400"/>
          </a:xfrm>
          <a:prstGeom prst="straightConnector1">
            <a:avLst/>
          </a:prstGeom>
          <a:noFill/>
          <a:ln w="19050" cap="flat" cmpd="sng">
            <a:solidFill>
              <a:schemeClr val="dk2"/>
            </a:solidFill>
            <a:prstDash val="solid"/>
            <a:round/>
            <a:headEnd type="none" w="med" len="med"/>
            <a:tailEnd type="none" w="med" len="med"/>
          </a:ln>
        </p:spPr>
      </p:cxnSp>
      <p:cxnSp>
        <p:nvCxnSpPr>
          <p:cNvPr id="673" name="Google Shape;2110;p62">
            <a:extLst>
              <a:ext uri="{FF2B5EF4-FFF2-40B4-BE49-F238E27FC236}">
                <a16:creationId xmlns:a16="http://schemas.microsoft.com/office/drawing/2014/main" id="{F1A75BA3-9633-7A5B-0100-E5E867206F6D}"/>
              </a:ext>
            </a:extLst>
          </p:cNvPr>
          <p:cNvCxnSpPr>
            <a:stCxn id="669" idx="2"/>
            <a:endCxn id="670" idx="6"/>
          </p:cNvCxnSpPr>
          <p:nvPr/>
        </p:nvCxnSpPr>
        <p:spPr>
          <a:xfrm flipH="1">
            <a:off x="876675" y="3818359"/>
            <a:ext cx="366300" cy="450600"/>
          </a:xfrm>
          <a:prstGeom prst="straightConnector1">
            <a:avLst/>
          </a:prstGeom>
          <a:noFill/>
          <a:ln w="19050" cap="flat" cmpd="sng">
            <a:solidFill>
              <a:schemeClr val="accent1"/>
            </a:solidFill>
            <a:prstDash val="solid"/>
            <a:round/>
            <a:headEnd type="none" w="med" len="med"/>
            <a:tailEnd type="none" w="med" len="med"/>
          </a:ln>
        </p:spPr>
      </p:cxnSp>
      <p:cxnSp>
        <p:nvCxnSpPr>
          <p:cNvPr id="674" name="Google Shape;2111;p62">
            <a:extLst>
              <a:ext uri="{FF2B5EF4-FFF2-40B4-BE49-F238E27FC236}">
                <a16:creationId xmlns:a16="http://schemas.microsoft.com/office/drawing/2014/main" id="{BA05F42D-CBCA-F705-3D07-ADB0ADCFD506}"/>
              </a:ext>
            </a:extLst>
          </p:cNvPr>
          <p:cNvCxnSpPr>
            <a:stCxn id="670" idx="6"/>
            <a:endCxn id="671" idx="1"/>
          </p:cNvCxnSpPr>
          <p:nvPr/>
        </p:nvCxnSpPr>
        <p:spPr>
          <a:xfrm>
            <a:off x="876575" y="4269017"/>
            <a:ext cx="471300" cy="197400"/>
          </a:xfrm>
          <a:prstGeom prst="straightConnector1">
            <a:avLst/>
          </a:prstGeom>
          <a:noFill/>
          <a:ln w="19050" cap="flat" cmpd="sng">
            <a:solidFill>
              <a:schemeClr val="accent3"/>
            </a:solidFill>
            <a:prstDash val="solid"/>
            <a:round/>
            <a:headEnd type="none" w="med" len="med"/>
            <a:tailEnd type="none" w="med" len="med"/>
          </a:ln>
        </p:spPr>
      </p:cxnSp>
      <p:grpSp>
        <p:nvGrpSpPr>
          <p:cNvPr id="675" name="Google Shape;2112;p62">
            <a:extLst>
              <a:ext uri="{FF2B5EF4-FFF2-40B4-BE49-F238E27FC236}">
                <a16:creationId xmlns:a16="http://schemas.microsoft.com/office/drawing/2014/main" id="{C291AADD-0CA1-456E-AC7E-9E62986F2D5B}"/>
              </a:ext>
            </a:extLst>
          </p:cNvPr>
          <p:cNvGrpSpPr/>
          <p:nvPr/>
        </p:nvGrpSpPr>
        <p:grpSpPr>
          <a:xfrm>
            <a:off x="1371286" y="3604877"/>
            <a:ext cx="460067" cy="412890"/>
            <a:chOff x="2798175" y="2364925"/>
            <a:chExt cx="298900" cy="268250"/>
          </a:xfrm>
        </p:grpSpPr>
        <p:sp>
          <p:nvSpPr>
            <p:cNvPr id="676" name="Google Shape;2113;p62">
              <a:extLst>
                <a:ext uri="{FF2B5EF4-FFF2-40B4-BE49-F238E27FC236}">
                  <a16:creationId xmlns:a16="http://schemas.microsoft.com/office/drawing/2014/main" id="{FB46512D-1AC9-36E9-5861-F3E68FABA4BC}"/>
                </a:ext>
              </a:extLst>
            </p:cNvPr>
            <p:cNvSpPr/>
            <p:nvPr/>
          </p:nvSpPr>
          <p:spPr>
            <a:xfrm>
              <a:off x="2798175" y="2364925"/>
              <a:ext cx="298900" cy="268250"/>
            </a:xfrm>
            <a:custGeom>
              <a:avLst/>
              <a:gdLst/>
              <a:ahLst/>
              <a:cxnLst/>
              <a:rect l="l" t="t" r="r" b="b"/>
              <a:pathLst>
                <a:path w="11956" h="10730" extrusionOk="0">
                  <a:moveTo>
                    <a:pt x="5998" y="1"/>
                  </a:moveTo>
                  <a:cubicBezTo>
                    <a:pt x="4847" y="1"/>
                    <a:pt x="3690" y="369"/>
                    <a:pt x="2715" y="1116"/>
                  </a:cubicBezTo>
                  <a:cubicBezTo>
                    <a:pt x="572" y="2759"/>
                    <a:pt x="0" y="5736"/>
                    <a:pt x="1382" y="8070"/>
                  </a:cubicBezTo>
                  <a:cubicBezTo>
                    <a:pt x="1411" y="8129"/>
                    <a:pt x="1460" y="8154"/>
                    <a:pt x="1508" y="8154"/>
                  </a:cubicBezTo>
                  <a:cubicBezTo>
                    <a:pt x="1616" y="8154"/>
                    <a:pt x="1725" y="8034"/>
                    <a:pt x="1643" y="7903"/>
                  </a:cubicBezTo>
                  <a:cubicBezTo>
                    <a:pt x="286" y="5545"/>
                    <a:pt x="1048" y="2569"/>
                    <a:pt x="3334" y="1140"/>
                  </a:cubicBezTo>
                  <a:cubicBezTo>
                    <a:pt x="4161" y="615"/>
                    <a:pt x="5083" y="363"/>
                    <a:pt x="5997" y="363"/>
                  </a:cubicBezTo>
                  <a:cubicBezTo>
                    <a:pt x="7611" y="363"/>
                    <a:pt x="9196" y="1148"/>
                    <a:pt x="10169" y="2592"/>
                  </a:cubicBezTo>
                  <a:cubicBezTo>
                    <a:pt x="11669" y="4831"/>
                    <a:pt x="11145" y="7855"/>
                    <a:pt x="8955" y="9451"/>
                  </a:cubicBezTo>
                  <a:cubicBezTo>
                    <a:pt x="8061" y="10102"/>
                    <a:pt x="7025" y="10416"/>
                    <a:pt x="5998" y="10416"/>
                  </a:cubicBezTo>
                  <a:cubicBezTo>
                    <a:pt x="4507" y="10416"/>
                    <a:pt x="3036" y="9753"/>
                    <a:pt x="2048" y="8498"/>
                  </a:cubicBezTo>
                  <a:cubicBezTo>
                    <a:pt x="2009" y="8453"/>
                    <a:pt x="1963" y="8434"/>
                    <a:pt x="1920" y="8434"/>
                  </a:cubicBezTo>
                  <a:cubicBezTo>
                    <a:pt x="1804" y="8434"/>
                    <a:pt x="1706" y="8568"/>
                    <a:pt x="1810" y="8689"/>
                  </a:cubicBezTo>
                  <a:cubicBezTo>
                    <a:pt x="2866" y="10035"/>
                    <a:pt x="4426" y="10730"/>
                    <a:pt x="6000" y="10730"/>
                  </a:cubicBezTo>
                  <a:cubicBezTo>
                    <a:pt x="7267" y="10730"/>
                    <a:pt x="8544" y="10280"/>
                    <a:pt x="9574" y="9356"/>
                  </a:cubicBezTo>
                  <a:cubicBezTo>
                    <a:pt x="11860" y="7308"/>
                    <a:pt x="11955" y="3759"/>
                    <a:pt x="9788" y="1568"/>
                  </a:cubicBezTo>
                  <a:cubicBezTo>
                    <a:pt x="8749" y="530"/>
                    <a:pt x="7378" y="1"/>
                    <a:pt x="59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2114;p62">
              <a:extLst>
                <a:ext uri="{FF2B5EF4-FFF2-40B4-BE49-F238E27FC236}">
                  <a16:creationId xmlns:a16="http://schemas.microsoft.com/office/drawing/2014/main" id="{57AE1B3B-57C8-38D7-D4CF-510CF84F662B}"/>
                </a:ext>
              </a:extLst>
            </p:cNvPr>
            <p:cNvSpPr/>
            <p:nvPr/>
          </p:nvSpPr>
          <p:spPr>
            <a:xfrm>
              <a:off x="2826750" y="2380300"/>
              <a:ext cx="239950" cy="237400"/>
            </a:xfrm>
            <a:custGeom>
              <a:avLst/>
              <a:gdLst/>
              <a:ahLst/>
              <a:cxnLst/>
              <a:rect l="l" t="t" r="r" b="b"/>
              <a:pathLst>
                <a:path w="9598" h="9496" extrusionOk="0">
                  <a:moveTo>
                    <a:pt x="4859" y="1"/>
                  </a:moveTo>
                  <a:cubicBezTo>
                    <a:pt x="2334" y="1"/>
                    <a:pt x="239" y="2001"/>
                    <a:pt x="119" y="4549"/>
                  </a:cubicBezTo>
                  <a:cubicBezTo>
                    <a:pt x="0" y="7097"/>
                    <a:pt x="1929" y="9265"/>
                    <a:pt x="4454" y="9479"/>
                  </a:cubicBezTo>
                  <a:cubicBezTo>
                    <a:pt x="4589" y="9490"/>
                    <a:pt x="4724" y="9496"/>
                    <a:pt x="4858" y="9496"/>
                  </a:cubicBezTo>
                  <a:cubicBezTo>
                    <a:pt x="7235" y="9496"/>
                    <a:pt x="9257" y="7725"/>
                    <a:pt x="9550" y="5335"/>
                  </a:cubicBezTo>
                  <a:cubicBezTo>
                    <a:pt x="9563" y="5228"/>
                    <a:pt x="9479" y="5166"/>
                    <a:pt x="9394" y="5166"/>
                  </a:cubicBezTo>
                  <a:cubicBezTo>
                    <a:pt x="9328" y="5166"/>
                    <a:pt x="9261" y="5204"/>
                    <a:pt x="9240" y="5288"/>
                  </a:cubicBezTo>
                  <a:cubicBezTo>
                    <a:pt x="8971" y="7534"/>
                    <a:pt x="7090" y="9187"/>
                    <a:pt x="4879" y="9187"/>
                  </a:cubicBezTo>
                  <a:cubicBezTo>
                    <a:pt x="4746" y="9187"/>
                    <a:pt x="4612" y="9181"/>
                    <a:pt x="4478" y="9169"/>
                  </a:cubicBezTo>
                  <a:cubicBezTo>
                    <a:pt x="2096" y="8979"/>
                    <a:pt x="310" y="6955"/>
                    <a:pt x="405" y="4573"/>
                  </a:cubicBezTo>
                  <a:cubicBezTo>
                    <a:pt x="524" y="2192"/>
                    <a:pt x="2477" y="310"/>
                    <a:pt x="4859" y="310"/>
                  </a:cubicBezTo>
                  <a:cubicBezTo>
                    <a:pt x="7240" y="334"/>
                    <a:pt x="9193" y="2216"/>
                    <a:pt x="9264" y="4597"/>
                  </a:cubicBezTo>
                  <a:cubicBezTo>
                    <a:pt x="9288" y="4668"/>
                    <a:pt x="9359" y="4740"/>
                    <a:pt x="9431" y="4740"/>
                  </a:cubicBezTo>
                  <a:cubicBezTo>
                    <a:pt x="9526" y="4740"/>
                    <a:pt x="9598" y="4668"/>
                    <a:pt x="9598" y="4573"/>
                  </a:cubicBezTo>
                  <a:cubicBezTo>
                    <a:pt x="9502" y="2025"/>
                    <a:pt x="7407" y="25"/>
                    <a:pt x="485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2115;p62">
              <a:extLst>
                <a:ext uri="{FF2B5EF4-FFF2-40B4-BE49-F238E27FC236}">
                  <a16:creationId xmlns:a16="http://schemas.microsoft.com/office/drawing/2014/main" id="{B6443402-4EC3-7179-9A4C-8C7880EE9A57}"/>
                </a:ext>
              </a:extLst>
            </p:cNvPr>
            <p:cNvSpPr/>
            <p:nvPr/>
          </p:nvSpPr>
          <p:spPr>
            <a:xfrm>
              <a:off x="2907725" y="2454725"/>
              <a:ext cx="110750" cy="110775"/>
            </a:xfrm>
            <a:custGeom>
              <a:avLst/>
              <a:gdLst/>
              <a:ahLst/>
              <a:cxnLst/>
              <a:rect l="l" t="t" r="r" b="b"/>
              <a:pathLst>
                <a:path w="4430" h="4431" extrusionOk="0">
                  <a:moveTo>
                    <a:pt x="2120" y="96"/>
                  </a:moveTo>
                  <a:cubicBezTo>
                    <a:pt x="2334" y="96"/>
                    <a:pt x="2429" y="334"/>
                    <a:pt x="2286" y="477"/>
                  </a:cubicBezTo>
                  <a:cubicBezTo>
                    <a:pt x="2242" y="521"/>
                    <a:pt x="2190" y="540"/>
                    <a:pt x="2137" y="540"/>
                  </a:cubicBezTo>
                  <a:cubicBezTo>
                    <a:pt x="2020" y="540"/>
                    <a:pt x="1905" y="442"/>
                    <a:pt x="1905" y="310"/>
                  </a:cubicBezTo>
                  <a:cubicBezTo>
                    <a:pt x="1905" y="191"/>
                    <a:pt x="2001" y="96"/>
                    <a:pt x="2120" y="96"/>
                  </a:cubicBezTo>
                  <a:close/>
                  <a:moveTo>
                    <a:pt x="1000" y="810"/>
                  </a:moveTo>
                  <a:cubicBezTo>
                    <a:pt x="905" y="834"/>
                    <a:pt x="834" y="906"/>
                    <a:pt x="834" y="1001"/>
                  </a:cubicBezTo>
                  <a:cubicBezTo>
                    <a:pt x="834" y="1016"/>
                    <a:pt x="836" y="1032"/>
                    <a:pt x="840" y="1046"/>
                  </a:cubicBezTo>
                  <a:lnTo>
                    <a:pt x="840" y="1046"/>
                  </a:lnTo>
                  <a:cubicBezTo>
                    <a:pt x="919" y="975"/>
                    <a:pt x="1026" y="920"/>
                    <a:pt x="1135" y="892"/>
                  </a:cubicBezTo>
                  <a:lnTo>
                    <a:pt x="1135" y="892"/>
                  </a:lnTo>
                  <a:cubicBezTo>
                    <a:pt x="1131" y="888"/>
                    <a:pt x="1125" y="885"/>
                    <a:pt x="1119" y="882"/>
                  </a:cubicBezTo>
                  <a:cubicBezTo>
                    <a:pt x="1096" y="834"/>
                    <a:pt x="1048" y="810"/>
                    <a:pt x="1000" y="810"/>
                  </a:cubicBezTo>
                  <a:close/>
                  <a:moveTo>
                    <a:pt x="3224" y="825"/>
                  </a:moveTo>
                  <a:cubicBezTo>
                    <a:pt x="3237" y="825"/>
                    <a:pt x="3250" y="828"/>
                    <a:pt x="3263" y="834"/>
                  </a:cubicBezTo>
                  <a:cubicBezTo>
                    <a:pt x="3273" y="832"/>
                    <a:pt x="3283" y="830"/>
                    <a:pt x="3292" y="830"/>
                  </a:cubicBezTo>
                  <a:cubicBezTo>
                    <a:pt x="3372" y="830"/>
                    <a:pt x="3429" y="916"/>
                    <a:pt x="3429" y="1001"/>
                  </a:cubicBezTo>
                  <a:cubicBezTo>
                    <a:pt x="3429" y="1048"/>
                    <a:pt x="3406" y="1096"/>
                    <a:pt x="3382" y="1120"/>
                  </a:cubicBezTo>
                  <a:cubicBezTo>
                    <a:pt x="3344" y="1158"/>
                    <a:pt x="3301" y="1174"/>
                    <a:pt x="3259" y="1174"/>
                  </a:cubicBezTo>
                  <a:cubicBezTo>
                    <a:pt x="3118" y="1174"/>
                    <a:pt x="2991" y="992"/>
                    <a:pt x="3120" y="882"/>
                  </a:cubicBezTo>
                  <a:cubicBezTo>
                    <a:pt x="3155" y="847"/>
                    <a:pt x="3190" y="825"/>
                    <a:pt x="3224" y="825"/>
                  </a:cubicBezTo>
                  <a:close/>
                  <a:moveTo>
                    <a:pt x="316" y="1890"/>
                  </a:moveTo>
                  <a:cubicBezTo>
                    <a:pt x="434" y="1890"/>
                    <a:pt x="548" y="1988"/>
                    <a:pt x="548" y="2120"/>
                  </a:cubicBezTo>
                  <a:cubicBezTo>
                    <a:pt x="548" y="2239"/>
                    <a:pt x="453" y="2334"/>
                    <a:pt x="334" y="2334"/>
                  </a:cubicBezTo>
                  <a:cubicBezTo>
                    <a:pt x="119" y="2334"/>
                    <a:pt x="24" y="2096"/>
                    <a:pt x="167" y="1953"/>
                  </a:cubicBezTo>
                  <a:cubicBezTo>
                    <a:pt x="211" y="1910"/>
                    <a:pt x="264" y="1890"/>
                    <a:pt x="316" y="1890"/>
                  </a:cubicBezTo>
                  <a:close/>
                  <a:moveTo>
                    <a:pt x="3930" y="1906"/>
                  </a:moveTo>
                  <a:cubicBezTo>
                    <a:pt x="4192" y="1930"/>
                    <a:pt x="4192" y="2311"/>
                    <a:pt x="3930" y="2334"/>
                  </a:cubicBezTo>
                  <a:cubicBezTo>
                    <a:pt x="3668" y="2311"/>
                    <a:pt x="3668" y="1930"/>
                    <a:pt x="3930" y="1906"/>
                  </a:cubicBezTo>
                  <a:close/>
                  <a:moveTo>
                    <a:pt x="2113" y="1516"/>
                  </a:moveTo>
                  <a:cubicBezTo>
                    <a:pt x="2416" y="1516"/>
                    <a:pt x="2715" y="1763"/>
                    <a:pt x="2715" y="2120"/>
                  </a:cubicBezTo>
                  <a:cubicBezTo>
                    <a:pt x="2715" y="2453"/>
                    <a:pt x="2453" y="2715"/>
                    <a:pt x="2120" y="2715"/>
                  </a:cubicBezTo>
                  <a:cubicBezTo>
                    <a:pt x="1596" y="2715"/>
                    <a:pt x="1334" y="2072"/>
                    <a:pt x="1715" y="1691"/>
                  </a:cubicBezTo>
                  <a:cubicBezTo>
                    <a:pt x="1828" y="1570"/>
                    <a:pt x="1971" y="1516"/>
                    <a:pt x="2113" y="1516"/>
                  </a:cubicBezTo>
                  <a:close/>
                  <a:moveTo>
                    <a:pt x="1000" y="3073"/>
                  </a:moveTo>
                  <a:cubicBezTo>
                    <a:pt x="1048" y="3073"/>
                    <a:pt x="1096" y="3096"/>
                    <a:pt x="1119" y="3120"/>
                  </a:cubicBezTo>
                  <a:cubicBezTo>
                    <a:pt x="1167" y="3144"/>
                    <a:pt x="1191" y="3192"/>
                    <a:pt x="1191" y="3239"/>
                  </a:cubicBezTo>
                  <a:cubicBezTo>
                    <a:pt x="1167" y="3287"/>
                    <a:pt x="1167" y="3335"/>
                    <a:pt x="1119" y="3358"/>
                  </a:cubicBezTo>
                  <a:cubicBezTo>
                    <a:pt x="1084" y="3394"/>
                    <a:pt x="1042" y="3412"/>
                    <a:pt x="1000" y="3412"/>
                  </a:cubicBezTo>
                  <a:cubicBezTo>
                    <a:pt x="959" y="3412"/>
                    <a:pt x="917" y="3394"/>
                    <a:pt x="881" y="3358"/>
                  </a:cubicBezTo>
                  <a:cubicBezTo>
                    <a:pt x="810" y="3287"/>
                    <a:pt x="810" y="3192"/>
                    <a:pt x="881" y="3120"/>
                  </a:cubicBezTo>
                  <a:cubicBezTo>
                    <a:pt x="905" y="3096"/>
                    <a:pt x="953" y="3073"/>
                    <a:pt x="1000" y="3073"/>
                  </a:cubicBezTo>
                  <a:close/>
                  <a:moveTo>
                    <a:pt x="3263" y="3073"/>
                  </a:moveTo>
                  <a:cubicBezTo>
                    <a:pt x="3287" y="3073"/>
                    <a:pt x="3334" y="3096"/>
                    <a:pt x="3382" y="3120"/>
                  </a:cubicBezTo>
                  <a:cubicBezTo>
                    <a:pt x="3453" y="3192"/>
                    <a:pt x="3453" y="3287"/>
                    <a:pt x="3382" y="3358"/>
                  </a:cubicBezTo>
                  <a:cubicBezTo>
                    <a:pt x="3346" y="3394"/>
                    <a:pt x="3298" y="3412"/>
                    <a:pt x="3251" y="3412"/>
                  </a:cubicBezTo>
                  <a:cubicBezTo>
                    <a:pt x="3203" y="3412"/>
                    <a:pt x="3156" y="3394"/>
                    <a:pt x="3120" y="3358"/>
                  </a:cubicBezTo>
                  <a:cubicBezTo>
                    <a:pt x="3048" y="3287"/>
                    <a:pt x="3048" y="3192"/>
                    <a:pt x="3120" y="3120"/>
                  </a:cubicBezTo>
                  <a:cubicBezTo>
                    <a:pt x="3167" y="3096"/>
                    <a:pt x="3215" y="3073"/>
                    <a:pt x="3263" y="3073"/>
                  </a:cubicBezTo>
                  <a:close/>
                  <a:moveTo>
                    <a:pt x="2136" y="3695"/>
                  </a:moveTo>
                  <a:cubicBezTo>
                    <a:pt x="2250" y="3695"/>
                    <a:pt x="2358" y="3786"/>
                    <a:pt x="2358" y="3930"/>
                  </a:cubicBezTo>
                  <a:cubicBezTo>
                    <a:pt x="2358" y="4049"/>
                    <a:pt x="2239" y="4144"/>
                    <a:pt x="2120" y="4144"/>
                  </a:cubicBezTo>
                  <a:cubicBezTo>
                    <a:pt x="1929" y="4144"/>
                    <a:pt x="1834" y="3906"/>
                    <a:pt x="1977" y="3763"/>
                  </a:cubicBezTo>
                  <a:cubicBezTo>
                    <a:pt x="2023" y="3717"/>
                    <a:pt x="2080" y="3695"/>
                    <a:pt x="2136" y="3695"/>
                  </a:cubicBezTo>
                  <a:close/>
                  <a:moveTo>
                    <a:pt x="2191" y="1"/>
                  </a:moveTo>
                  <a:cubicBezTo>
                    <a:pt x="1620" y="1"/>
                    <a:pt x="1477" y="810"/>
                    <a:pt x="2048" y="977"/>
                  </a:cubicBezTo>
                  <a:lnTo>
                    <a:pt x="2048" y="1358"/>
                  </a:lnTo>
                  <a:cubicBezTo>
                    <a:pt x="1929" y="1382"/>
                    <a:pt x="1810" y="1429"/>
                    <a:pt x="1691" y="1501"/>
                  </a:cubicBezTo>
                  <a:lnTo>
                    <a:pt x="1548" y="1358"/>
                  </a:lnTo>
                  <a:cubicBezTo>
                    <a:pt x="1572" y="1287"/>
                    <a:pt x="1596" y="1215"/>
                    <a:pt x="1596" y="1144"/>
                  </a:cubicBezTo>
                  <a:cubicBezTo>
                    <a:pt x="1588" y="947"/>
                    <a:pt x="1453" y="870"/>
                    <a:pt x="1292" y="870"/>
                  </a:cubicBezTo>
                  <a:cubicBezTo>
                    <a:pt x="1241" y="870"/>
                    <a:pt x="1188" y="878"/>
                    <a:pt x="1135" y="892"/>
                  </a:cubicBezTo>
                  <a:lnTo>
                    <a:pt x="1135" y="892"/>
                  </a:lnTo>
                  <a:cubicBezTo>
                    <a:pt x="1167" y="917"/>
                    <a:pt x="1170" y="959"/>
                    <a:pt x="1191" y="1001"/>
                  </a:cubicBezTo>
                  <a:cubicBezTo>
                    <a:pt x="1191" y="1048"/>
                    <a:pt x="1167" y="1096"/>
                    <a:pt x="1119" y="1120"/>
                  </a:cubicBezTo>
                  <a:cubicBezTo>
                    <a:pt x="1096" y="1156"/>
                    <a:pt x="1054" y="1173"/>
                    <a:pt x="1009" y="1173"/>
                  </a:cubicBezTo>
                  <a:cubicBezTo>
                    <a:pt x="965" y="1173"/>
                    <a:pt x="917" y="1156"/>
                    <a:pt x="881" y="1120"/>
                  </a:cubicBezTo>
                  <a:cubicBezTo>
                    <a:pt x="865" y="1104"/>
                    <a:pt x="849" y="1077"/>
                    <a:pt x="840" y="1046"/>
                  </a:cubicBezTo>
                  <a:lnTo>
                    <a:pt x="840" y="1046"/>
                  </a:lnTo>
                  <a:cubicBezTo>
                    <a:pt x="709" y="1164"/>
                    <a:pt x="658" y="1325"/>
                    <a:pt x="810" y="1477"/>
                  </a:cubicBezTo>
                  <a:cubicBezTo>
                    <a:pt x="881" y="1549"/>
                    <a:pt x="1000" y="1596"/>
                    <a:pt x="1119" y="1596"/>
                  </a:cubicBezTo>
                  <a:cubicBezTo>
                    <a:pt x="1191" y="1596"/>
                    <a:pt x="1262" y="1596"/>
                    <a:pt x="1334" y="1549"/>
                  </a:cubicBezTo>
                  <a:lnTo>
                    <a:pt x="1477" y="1715"/>
                  </a:lnTo>
                  <a:cubicBezTo>
                    <a:pt x="1405" y="1810"/>
                    <a:pt x="1358" y="1930"/>
                    <a:pt x="1334" y="2072"/>
                  </a:cubicBezTo>
                  <a:lnTo>
                    <a:pt x="977" y="2072"/>
                  </a:lnTo>
                  <a:cubicBezTo>
                    <a:pt x="903" y="1822"/>
                    <a:pt x="707" y="1709"/>
                    <a:pt x="509" y="1709"/>
                  </a:cubicBezTo>
                  <a:cubicBezTo>
                    <a:pt x="255" y="1709"/>
                    <a:pt x="0" y="1894"/>
                    <a:pt x="0" y="2215"/>
                  </a:cubicBezTo>
                  <a:cubicBezTo>
                    <a:pt x="0" y="2534"/>
                    <a:pt x="252" y="2712"/>
                    <a:pt x="504" y="2712"/>
                  </a:cubicBezTo>
                  <a:cubicBezTo>
                    <a:pt x="703" y="2712"/>
                    <a:pt x="903" y="2600"/>
                    <a:pt x="977" y="2358"/>
                  </a:cubicBezTo>
                  <a:lnTo>
                    <a:pt x="1358" y="2358"/>
                  </a:lnTo>
                  <a:cubicBezTo>
                    <a:pt x="1381" y="2477"/>
                    <a:pt x="1429" y="2596"/>
                    <a:pt x="1500" y="2715"/>
                  </a:cubicBezTo>
                  <a:lnTo>
                    <a:pt x="1334" y="2858"/>
                  </a:lnTo>
                  <a:cubicBezTo>
                    <a:pt x="1268" y="2827"/>
                    <a:pt x="1202" y="2813"/>
                    <a:pt x="1139" y="2813"/>
                  </a:cubicBezTo>
                  <a:cubicBezTo>
                    <a:pt x="773" y="2813"/>
                    <a:pt x="505" y="3292"/>
                    <a:pt x="810" y="3597"/>
                  </a:cubicBezTo>
                  <a:cubicBezTo>
                    <a:pt x="905" y="3692"/>
                    <a:pt x="1024" y="3739"/>
                    <a:pt x="1143" y="3739"/>
                  </a:cubicBezTo>
                  <a:cubicBezTo>
                    <a:pt x="1262" y="3739"/>
                    <a:pt x="1381" y="3692"/>
                    <a:pt x="1477" y="3597"/>
                  </a:cubicBezTo>
                  <a:cubicBezTo>
                    <a:pt x="1596" y="3454"/>
                    <a:pt x="1643" y="3239"/>
                    <a:pt x="1548" y="3073"/>
                  </a:cubicBezTo>
                  <a:lnTo>
                    <a:pt x="1715" y="2906"/>
                  </a:lnTo>
                  <a:cubicBezTo>
                    <a:pt x="1810" y="2977"/>
                    <a:pt x="1929" y="3025"/>
                    <a:pt x="2048" y="3049"/>
                  </a:cubicBezTo>
                  <a:lnTo>
                    <a:pt x="2048" y="3430"/>
                  </a:lnTo>
                  <a:cubicBezTo>
                    <a:pt x="1500" y="3620"/>
                    <a:pt x="1620" y="4430"/>
                    <a:pt x="2215" y="4430"/>
                  </a:cubicBezTo>
                  <a:cubicBezTo>
                    <a:pt x="2786" y="4430"/>
                    <a:pt x="2906" y="3620"/>
                    <a:pt x="2358" y="3430"/>
                  </a:cubicBezTo>
                  <a:lnTo>
                    <a:pt x="2358" y="3049"/>
                  </a:lnTo>
                  <a:cubicBezTo>
                    <a:pt x="2477" y="3025"/>
                    <a:pt x="2596" y="2977"/>
                    <a:pt x="2691" y="2906"/>
                  </a:cubicBezTo>
                  <a:lnTo>
                    <a:pt x="2858" y="3073"/>
                  </a:lnTo>
                  <a:cubicBezTo>
                    <a:pt x="2715" y="3382"/>
                    <a:pt x="2929" y="3739"/>
                    <a:pt x="3263" y="3739"/>
                  </a:cubicBezTo>
                  <a:cubicBezTo>
                    <a:pt x="3668" y="3739"/>
                    <a:pt x="3882" y="3239"/>
                    <a:pt x="3596" y="2954"/>
                  </a:cubicBezTo>
                  <a:cubicBezTo>
                    <a:pt x="3504" y="2861"/>
                    <a:pt x="3382" y="2809"/>
                    <a:pt x="3262" y="2809"/>
                  </a:cubicBezTo>
                  <a:cubicBezTo>
                    <a:pt x="3196" y="2809"/>
                    <a:pt x="3131" y="2825"/>
                    <a:pt x="3072" y="2858"/>
                  </a:cubicBezTo>
                  <a:lnTo>
                    <a:pt x="2906" y="2715"/>
                  </a:lnTo>
                  <a:cubicBezTo>
                    <a:pt x="2977" y="2596"/>
                    <a:pt x="3025" y="2477"/>
                    <a:pt x="3048" y="2358"/>
                  </a:cubicBezTo>
                  <a:lnTo>
                    <a:pt x="3429" y="2358"/>
                  </a:lnTo>
                  <a:cubicBezTo>
                    <a:pt x="3503" y="2600"/>
                    <a:pt x="3703" y="2712"/>
                    <a:pt x="3904" y="2712"/>
                  </a:cubicBezTo>
                  <a:cubicBezTo>
                    <a:pt x="4158" y="2712"/>
                    <a:pt x="4416" y="2534"/>
                    <a:pt x="4430" y="2215"/>
                  </a:cubicBezTo>
                  <a:lnTo>
                    <a:pt x="4406" y="2215"/>
                  </a:lnTo>
                  <a:cubicBezTo>
                    <a:pt x="4406" y="1894"/>
                    <a:pt x="4151" y="1709"/>
                    <a:pt x="3897" y="1709"/>
                  </a:cubicBezTo>
                  <a:cubicBezTo>
                    <a:pt x="3699" y="1709"/>
                    <a:pt x="3503" y="1822"/>
                    <a:pt x="3429" y="2072"/>
                  </a:cubicBezTo>
                  <a:lnTo>
                    <a:pt x="3048" y="2072"/>
                  </a:lnTo>
                  <a:cubicBezTo>
                    <a:pt x="3025" y="1930"/>
                    <a:pt x="2977" y="1810"/>
                    <a:pt x="2906" y="1715"/>
                  </a:cubicBezTo>
                  <a:lnTo>
                    <a:pt x="3048" y="1549"/>
                  </a:lnTo>
                  <a:cubicBezTo>
                    <a:pt x="3120" y="1596"/>
                    <a:pt x="3191" y="1596"/>
                    <a:pt x="3263" y="1596"/>
                  </a:cubicBezTo>
                  <a:cubicBezTo>
                    <a:pt x="3382" y="1596"/>
                    <a:pt x="3501" y="1549"/>
                    <a:pt x="3572" y="1477"/>
                  </a:cubicBezTo>
                  <a:cubicBezTo>
                    <a:pt x="3834" y="1215"/>
                    <a:pt x="3691" y="763"/>
                    <a:pt x="3334" y="691"/>
                  </a:cubicBezTo>
                  <a:cubicBezTo>
                    <a:pt x="3303" y="685"/>
                    <a:pt x="3272" y="682"/>
                    <a:pt x="3242" y="682"/>
                  </a:cubicBezTo>
                  <a:cubicBezTo>
                    <a:pt x="2909" y="682"/>
                    <a:pt x="2681" y="1030"/>
                    <a:pt x="2834" y="1358"/>
                  </a:cubicBezTo>
                  <a:lnTo>
                    <a:pt x="2691" y="1501"/>
                  </a:lnTo>
                  <a:cubicBezTo>
                    <a:pt x="2572" y="1429"/>
                    <a:pt x="2453" y="1382"/>
                    <a:pt x="2334" y="1358"/>
                  </a:cubicBezTo>
                  <a:lnTo>
                    <a:pt x="2334" y="977"/>
                  </a:lnTo>
                  <a:cubicBezTo>
                    <a:pt x="2906" y="810"/>
                    <a:pt x="2763" y="1"/>
                    <a:pt x="2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2116;p62">
              <a:extLst>
                <a:ext uri="{FF2B5EF4-FFF2-40B4-BE49-F238E27FC236}">
                  <a16:creationId xmlns:a16="http://schemas.microsoft.com/office/drawing/2014/main" id="{B03BB8B7-80E1-F49E-1F0D-D19A1EED6182}"/>
                </a:ext>
              </a:extLst>
            </p:cNvPr>
            <p:cNvSpPr/>
            <p:nvPr/>
          </p:nvSpPr>
          <p:spPr>
            <a:xfrm>
              <a:off x="2984525" y="2558325"/>
              <a:ext cx="35150" cy="29725"/>
            </a:xfrm>
            <a:custGeom>
              <a:avLst/>
              <a:gdLst/>
              <a:ahLst/>
              <a:cxnLst/>
              <a:rect l="l" t="t" r="r" b="b"/>
              <a:pathLst>
                <a:path w="1406" h="1189" extrusionOk="0">
                  <a:moveTo>
                    <a:pt x="589" y="309"/>
                  </a:moveTo>
                  <a:cubicBezTo>
                    <a:pt x="599" y="309"/>
                    <a:pt x="609" y="309"/>
                    <a:pt x="619" y="310"/>
                  </a:cubicBezTo>
                  <a:cubicBezTo>
                    <a:pt x="762" y="310"/>
                    <a:pt x="881" y="453"/>
                    <a:pt x="881" y="596"/>
                  </a:cubicBezTo>
                  <a:lnTo>
                    <a:pt x="905" y="596"/>
                  </a:lnTo>
                  <a:cubicBezTo>
                    <a:pt x="905" y="774"/>
                    <a:pt x="750" y="897"/>
                    <a:pt x="591" y="897"/>
                  </a:cubicBezTo>
                  <a:cubicBezTo>
                    <a:pt x="517" y="897"/>
                    <a:pt x="442" y="871"/>
                    <a:pt x="381" y="810"/>
                  </a:cubicBezTo>
                  <a:cubicBezTo>
                    <a:pt x="198" y="603"/>
                    <a:pt x="324" y="309"/>
                    <a:pt x="589" y="309"/>
                  </a:cubicBezTo>
                  <a:close/>
                  <a:moveTo>
                    <a:pt x="596" y="0"/>
                  </a:moveTo>
                  <a:cubicBezTo>
                    <a:pt x="262" y="0"/>
                    <a:pt x="0" y="262"/>
                    <a:pt x="0" y="596"/>
                  </a:cubicBezTo>
                  <a:cubicBezTo>
                    <a:pt x="0" y="953"/>
                    <a:pt x="300" y="1189"/>
                    <a:pt x="611" y="1189"/>
                  </a:cubicBezTo>
                  <a:cubicBezTo>
                    <a:pt x="756" y="1189"/>
                    <a:pt x="903" y="1138"/>
                    <a:pt x="1024" y="1024"/>
                  </a:cubicBezTo>
                  <a:cubicBezTo>
                    <a:pt x="1405" y="643"/>
                    <a:pt x="1120" y="0"/>
                    <a:pt x="5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2117;p62">
              <a:extLst>
                <a:ext uri="{FF2B5EF4-FFF2-40B4-BE49-F238E27FC236}">
                  <a16:creationId xmlns:a16="http://schemas.microsoft.com/office/drawing/2014/main" id="{32F57FB9-BB9C-256E-2B3C-9C0402E81495}"/>
                </a:ext>
              </a:extLst>
            </p:cNvPr>
            <p:cNvSpPr/>
            <p:nvPr/>
          </p:nvSpPr>
          <p:spPr>
            <a:xfrm>
              <a:off x="2855925" y="2511300"/>
              <a:ext cx="36925" cy="31575"/>
            </a:xfrm>
            <a:custGeom>
              <a:avLst/>
              <a:gdLst/>
              <a:ahLst/>
              <a:cxnLst/>
              <a:rect l="l" t="t" r="r" b="b"/>
              <a:pathLst>
                <a:path w="1477" h="1263" extrusionOk="0">
                  <a:moveTo>
                    <a:pt x="619" y="310"/>
                  </a:moveTo>
                  <a:cubicBezTo>
                    <a:pt x="905" y="310"/>
                    <a:pt x="1048" y="667"/>
                    <a:pt x="858" y="857"/>
                  </a:cubicBezTo>
                  <a:cubicBezTo>
                    <a:pt x="789" y="918"/>
                    <a:pt x="709" y="945"/>
                    <a:pt x="631" y="945"/>
                  </a:cubicBezTo>
                  <a:cubicBezTo>
                    <a:pt x="465" y="945"/>
                    <a:pt x="310" y="822"/>
                    <a:pt x="310" y="643"/>
                  </a:cubicBezTo>
                  <a:cubicBezTo>
                    <a:pt x="310" y="452"/>
                    <a:pt x="453" y="310"/>
                    <a:pt x="619" y="310"/>
                  </a:cubicBezTo>
                  <a:close/>
                  <a:moveTo>
                    <a:pt x="628" y="1"/>
                  </a:moveTo>
                  <a:cubicBezTo>
                    <a:pt x="305" y="1"/>
                    <a:pt x="0" y="256"/>
                    <a:pt x="0" y="643"/>
                  </a:cubicBezTo>
                  <a:cubicBezTo>
                    <a:pt x="0" y="976"/>
                    <a:pt x="286" y="1262"/>
                    <a:pt x="619" y="1262"/>
                  </a:cubicBezTo>
                  <a:cubicBezTo>
                    <a:pt x="1191" y="1262"/>
                    <a:pt x="1477" y="571"/>
                    <a:pt x="1072" y="190"/>
                  </a:cubicBezTo>
                  <a:cubicBezTo>
                    <a:pt x="941" y="59"/>
                    <a:pt x="782"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2118;p62">
              <a:extLst>
                <a:ext uri="{FF2B5EF4-FFF2-40B4-BE49-F238E27FC236}">
                  <a16:creationId xmlns:a16="http://schemas.microsoft.com/office/drawing/2014/main" id="{0A569B2A-3968-2CE0-D7D4-1FC418B67EA3}"/>
                </a:ext>
              </a:extLst>
            </p:cNvPr>
            <p:cNvSpPr/>
            <p:nvPr/>
          </p:nvSpPr>
          <p:spPr>
            <a:xfrm>
              <a:off x="3010725" y="2465450"/>
              <a:ext cx="32175" cy="27400"/>
            </a:xfrm>
            <a:custGeom>
              <a:avLst/>
              <a:gdLst/>
              <a:ahLst/>
              <a:cxnLst/>
              <a:rect l="l" t="t" r="r" b="b"/>
              <a:pathLst>
                <a:path w="1287" h="1096" extrusionOk="0">
                  <a:moveTo>
                    <a:pt x="731" y="313"/>
                  </a:moveTo>
                  <a:cubicBezTo>
                    <a:pt x="845" y="313"/>
                    <a:pt x="953" y="404"/>
                    <a:pt x="953" y="548"/>
                  </a:cubicBezTo>
                  <a:cubicBezTo>
                    <a:pt x="953" y="667"/>
                    <a:pt x="857" y="786"/>
                    <a:pt x="738" y="786"/>
                  </a:cubicBezTo>
                  <a:cubicBezTo>
                    <a:pt x="524" y="786"/>
                    <a:pt x="429" y="524"/>
                    <a:pt x="572" y="381"/>
                  </a:cubicBezTo>
                  <a:cubicBezTo>
                    <a:pt x="618" y="335"/>
                    <a:pt x="675" y="313"/>
                    <a:pt x="731" y="313"/>
                  </a:cubicBezTo>
                  <a:close/>
                  <a:moveTo>
                    <a:pt x="720" y="1"/>
                  </a:moveTo>
                  <a:cubicBezTo>
                    <a:pt x="586" y="1"/>
                    <a:pt x="449" y="52"/>
                    <a:pt x="333" y="167"/>
                  </a:cubicBezTo>
                  <a:cubicBezTo>
                    <a:pt x="0" y="500"/>
                    <a:pt x="238" y="1096"/>
                    <a:pt x="738" y="1096"/>
                  </a:cubicBezTo>
                  <a:cubicBezTo>
                    <a:pt x="1024" y="1096"/>
                    <a:pt x="1286" y="858"/>
                    <a:pt x="1286" y="548"/>
                  </a:cubicBezTo>
                  <a:cubicBezTo>
                    <a:pt x="1270" y="225"/>
                    <a:pt x="1002" y="1"/>
                    <a:pt x="7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2119;p62">
              <a:extLst>
                <a:ext uri="{FF2B5EF4-FFF2-40B4-BE49-F238E27FC236}">
                  <a16:creationId xmlns:a16="http://schemas.microsoft.com/office/drawing/2014/main" id="{B89C7592-363B-56BD-A189-87B1B963FD0E}"/>
                </a:ext>
              </a:extLst>
            </p:cNvPr>
            <p:cNvSpPr/>
            <p:nvPr/>
          </p:nvSpPr>
          <p:spPr>
            <a:xfrm>
              <a:off x="2876150" y="2415450"/>
              <a:ext cx="53625" cy="53000"/>
            </a:xfrm>
            <a:custGeom>
              <a:avLst/>
              <a:gdLst/>
              <a:ahLst/>
              <a:cxnLst/>
              <a:rect l="l" t="t" r="r" b="b"/>
              <a:pathLst>
                <a:path w="2145" h="2120" extrusionOk="0">
                  <a:moveTo>
                    <a:pt x="1470" y="375"/>
                  </a:moveTo>
                  <a:cubicBezTo>
                    <a:pt x="1534" y="375"/>
                    <a:pt x="1609" y="417"/>
                    <a:pt x="1668" y="476"/>
                  </a:cubicBezTo>
                  <a:cubicBezTo>
                    <a:pt x="1739" y="548"/>
                    <a:pt x="1787" y="643"/>
                    <a:pt x="1787" y="738"/>
                  </a:cubicBezTo>
                  <a:cubicBezTo>
                    <a:pt x="1787" y="810"/>
                    <a:pt x="1739" y="905"/>
                    <a:pt x="1668" y="976"/>
                  </a:cubicBezTo>
                  <a:lnTo>
                    <a:pt x="1096" y="1548"/>
                  </a:lnTo>
                  <a:cubicBezTo>
                    <a:pt x="1025" y="1619"/>
                    <a:pt x="930" y="1655"/>
                    <a:pt x="834" y="1655"/>
                  </a:cubicBezTo>
                  <a:cubicBezTo>
                    <a:pt x="739" y="1655"/>
                    <a:pt x="644" y="1619"/>
                    <a:pt x="573" y="1548"/>
                  </a:cubicBezTo>
                  <a:cubicBezTo>
                    <a:pt x="453" y="1405"/>
                    <a:pt x="453" y="1191"/>
                    <a:pt x="573" y="1048"/>
                  </a:cubicBezTo>
                  <a:lnTo>
                    <a:pt x="596" y="1048"/>
                  </a:lnTo>
                  <a:lnTo>
                    <a:pt x="1168" y="476"/>
                  </a:lnTo>
                  <a:cubicBezTo>
                    <a:pt x="1227" y="417"/>
                    <a:pt x="1302" y="375"/>
                    <a:pt x="1379" y="375"/>
                  </a:cubicBezTo>
                  <a:cubicBezTo>
                    <a:pt x="1396" y="375"/>
                    <a:pt x="1413" y="377"/>
                    <a:pt x="1430" y="381"/>
                  </a:cubicBezTo>
                  <a:cubicBezTo>
                    <a:pt x="1443" y="377"/>
                    <a:pt x="1456" y="375"/>
                    <a:pt x="1470" y="375"/>
                  </a:cubicBezTo>
                  <a:close/>
                  <a:moveTo>
                    <a:pt x="872" y="0"/>
                  </a:moveTo>
                  <a:cubicBezTo>
                    <a:pt x="754" y="0"/>
                    <a:pt x="653" y="152"/>
                    <a:pt x="763" y="262"/>
                  </a:cubicBezTo>
                  <a:lnTo>
                    <a:pt x="834" y="333"/>
                  </a:lnTo>
                  <a:lnTo>
                    <a:pt x="715" y="476"/>
                  </a:lnTo>
                  <a:lnTo>
                    <a:pt x="644" y="381"/>
                  </a:lnTo>
                  <a:cubicBezTo>
                    <a:pt x="608" y="357"/>
                    <a:pt x="567" y="345"/>
                    <a:pt x="525" y="345"/>
                  </a:cubicBezTo>
                  <a:cubicBezTo>
                    <a:pt x="483" y="345"/>
                    <a:pt x="442" y="357"/>
                    <a:pt x="406" y="381"/>
                  </a:cubicBezTo>
                  <a:cubicBezTo>
                    <a:pt x="358" y="452"/>
                    <a:pt x="358" y="548"/>
                    <a:pt x="406" y="619"/>
                  </a:cubicBezTo>
                  <a:lnTo>
                    <a:pt x="501" y="690"/>
                  </a:lnTo>
                  <a:lnTo>
                    <a:pt x="358" y="810"/>
                  </a:lnTo>
                  <a:lnTo>
                    <a:pt x="287" y="738"/>
                  </a:lnTo>
                  <a:cubicBezTo>
                    <a:pt x="251" y="702"/>
                    <a:pt x="209" y="685"/>
                    <a:pt x="171" y="685"/>
                  </a:cubicBezTo>
                  <a:cubicBezTo>
                    <a:pt x="132" y="685"/>
                    <a:pt x="96" y="702"/>
                    <a:pt x="72" y="738"/>
                  </a:cubicBezTo>
                  <a:cubicBezTo>
                    <a:pt x="1" y="810"/>
                    <a:pt x="1" y="905"/>
                    <a:pt x="72" y="952"/>
                  </a:cubicBezTo>
                  <a:lnTo>
                    <a:pt x="192" y="1095"/>
                  </a:lnTo>
                  <a:cubicBezTo>
                    <a:pt x="49" y="1524"/>
                    <a:pt x="358" y="1976"/>
                    <a:pt x="834" y="1976"/>
                  </a:cubicBezTo>
                  <a:cubicBezTo>
                    <a:pt x="906" y="1976"/>
                    <a:pt x="977" y="1976"/>
                    <a:pt x="1049" y="1953"/>
                  </a:cubicBezTo>
                  <a:lnTo>
                    <a:pt x="1168" y="2072"/>
                  </a:lnTo>
                  <a:cubicBezTo>
                    <a:pt x="1216" y="2096"/>
                    <a:pt x="1239" y="2119"/>
                    <a:pt x="1287" y="2119"/>
                  </a:cubicBezTo>
                  <a:cubicBezTo>
                    <a:pt x="1335" y="2119"/>
                    <a:pt x="1358" y="2096"/>
                    <a:pt x="1406" y="2072"/>
                  </a:cubicBezTo>
                  <a:cubicBezTo>
                    <a:pt x="1454" y="2024"/>
                    <a:pt x="1454" y="1905"/>
                    <a:pt x="1406" y="1857"/>
                  </a:cubicBezTo>
                  <a:lnTo>
                    <a:pt x="1311" y="1786"/>
                  </a:lnTo>
                  <a:lnTo>
                    <a:pt x="1454" y="1643"/>
                  </a:lnTo>
                  <a:lnTo>
                    <a:pt x="1525" y="1738"/>
                  </a:lnTo>
                  <a:cubicBezTo>
                    <a:pt x="1549" y="1762"/>
                    <a:pt x="1597" y="1786"/>
                    <a:pt x="1644" y="1786"/>
                  </a:cubicBezTo>
                  <a:cubicBezTo>
                    <a:pt x="1668" y="1786"/>
                    <a:pt x="1716" y="1762"/>
                    <a:pt x="1739" y="1738"/>
                  </a:cubicBezTo>
                  <a:cubicBezTo>
                    <a:pt x="1811" y="1667"/>
                    <a:pt x="1811" y="1572"/>
                    <a:pt x="1739" y="1500"/>
                  </a:cubicBezTo>
                  <a:lnTo>
                    <a:pt x="1668" y="1429"/>
                  </a:lnTo>
                  <a:lnTo>
                    <a:pt x="1787" y="1310"/>
                  </a:lnTo>
                  <a:lnTo>
                    <a:pt x="1882" y="1381"/>
                  </a:lnTo>
                  <a:cubicBezTo>
                    <a:pt x="1906" y="1405"/>
                    <a:pt x="1930" y="1429"/>
                    <a:pt x="1978" y="1429"/>
                  </a:cubicBezTo>
                  <a:cubicBezTo>
                    <a:pt x="2025" y="1429"/>
                    <a:pt x="2073" y="1405"/>
                    <a:pt x="2097" y="1381"/>
                  </a:cubicBezTo>
                  <a:cubicBezTo>
                    <a:pt x="2144" y="1310"/>
                    <a:pt x="2144" y="1214"/>
                    <a:pt x="2097" y="1167"/>
                  </a:cubicBezTo>
                  <a:lnTo>
                    <a:pt x="2001" y="1071"/>
                  </a:lnTo>
                  <a:cubicBezTo>
                    <a:pt x="2049" y="952"/>
                    <a:pt x="2073" y="857"/>
                    <a:pt x="2073" y="738"/>
                  </a:cubicBezTo>
                  <a:cubicBezTo>
                    <a:pt x="2091" y="340"/>
                    <a:pt x="1765" y="51"/>
                    <a:pt x="1408" y="51"/>
                  </a:cubicBezTo>
                  <a:cubicBezTo>
                    <a:pt x="1296" y="51"/>
                    <a:pt x="1181" y="80"/>
                    <a:pt x="1073" y="143"/>
                  </a:cubicBezTo>
                  <a:lnTo>
                    <a:pt x="977" y="47"/>
                  </a:lnTo>
                  <a:cubicBezTo>
                    <a:pt x="944" y="14"/>
                    <a:pt x="907" y="0"/>
                    <a:pt x="8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2120;p62">
              <a:extLst>
                <a:ext uri="{FF2B5EF4-FFF2-40B4-BE49-F238E27FC236}">
                  <a16:creationId xmlns:a16="http://schemas.microsoft.com/office/drawing/2014/main" id="{8F1B304D-3892-914C-33AA-8CBDC438865F}"/>
                </a:ext>
              </a:extLst>
            </p:cNvPr>
            <p:cNvSpPr/>
            <p:nvPr/>
          </p:nvSpPr>
          <p:spPr>
            <a:xfrm>
              <a:off x="2850550" y="2459200"/>
              <a:ext cx="14925" cy="14000"/>
            </a:xfrm>
            <a:custGeom>
              <a:avLst/>
              <a:gdLst/>
              <a:ahLst/>
              <a:cxnLst/>
              <a:rect l="l" t="t" r="r" b="b"/>
              <a:pathLst>
                <a:path w="597" h="560" extrusionOk="0">
                  <a:moveTo>
                    <a:pt x="171" y="0"/>
                  </a:moveTo>
                  <a:cubicBezTo>
                    <a:pt x="132" y="0"/>
                    <a:pt x="96" y="12"/>
                    <a:pt x="72" y="36"/>
                  </a:cubicBezTo>
                  <a:cubicBezTo>
                    <a:pt x="1" y="107"/>
                    <a:pt x="1" y="203"/>
                    <a:pt x="72" y="274"/>
                  </a:cubicBezTo>
                  <a:lnTo>
                    <a:pt x="311" y="512"/>
                  </a:lnTo>
                  <a:cubicBezTo>
                    <a:pt x="334" y="536"/>
                    <a:pt x="382" y="560"/>
                    <a:pt x="430" y="560"/>
                  </a:cubicBezTo>
                  <a:cubicBezTo>
                    <a:pt x="453" y="560"/>
                    <a:pt x="501" y="536"/>
                    <a:pt x="525" y="512"/>
                  </a:cubicBezTo>
                  <a:cubicBezTo>
                    <a:pt x="596" y="465"/>
                    <a:pt x="596" y="346"/>
                    <a:pt x="525" y="298"/>
                  </a:cubicBezTo>
                  <a:lnTo>
                    <a:pt x="287" y="36"/>
                  </a:lnTo>
                  <a:cubicBezTo>
                    <a:pt x="251" y="12"/>
                    <a:pt x="209" y="0"/>
                    <a:pt x="1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2121;p62">
              <a:extLst>
                <a:ext uri="{FF2B5EF4-FFF2-40B4-BE49-F238E27FC236}">
                  <a16:creationId xmlns:a16="http://schemas.microsoft.com/office/drawing/2014/main" id="{A4477C6E-541D-86F8-AF3E-C9D055F42D70}"/>
                </a:ext>
              </a:extLst>
            </p:cNvPr>
            <p:cNvSpPr/>
            <p:nvPr/>
          </p:nvSpPr>
          <p:spPr>
            <a:xfrm>
              <a:off x="3029550" y="2508325"/>
              <a:ext cx="16325" cy="14300"/>
            </a:xfrm>
            <a:custGeom>
              <a:avLst/>
              <a:gdLst/>
              <a:ahLst/>
              <a:cxnLst/>
              <a:rect l="l" t="t" r="r" b="b"/>
              <a:pathLst>
                <a:path w="653" h="572" extrusionOk="0">
                  <a:moveTo>
                    <a:pt x="234" y="0"/>
                  </a:moveTo>
                  <a:cubicBezTo>
                    <a:pt x="111" y="0"/>
                    <a:pt x="0" y="152"/>
                    <a:pt x="128" y="262"/>
                  </a:cubicBezTo>
                  <a:lnTo>
                    <a:pt x="366" y="524"/>
                  </a:lnTo>
                  <a:cubicBezTo>
                    <a:pt x="390" y="548"/>
                    <a:pt x="438" y="571"/>
                    <a:pt x="485" y="571"/>
                  </a:cubicBezTo>
                  <a:cubicBezTo>
                    <a:pt x="509" y="571"/>
                    <a:pt x="557" y="548"/>
                    <a:pt x="581" y="524"/>
                  </a:cubicBezTo>
                  <a:cubicBezTo>
                    <a:pt x="652" y="452"/>
                    <a:pt x="652" y="357"/>
                    <a:pt x="581" y="286"/>
                  </a:cubicBezTo>
                  <a:lnTo>
                    <a:pt x="343" y="48"/>
                  </a:lnTo>
                  <a:cubicBezTo>
                    <a:pt x="309" y="14"/>
                    <a:pt x="271" y="0"/>
                    <a:pt x="2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2122;p62">
              <a:extLst>
                <a:ext uri="{FF2B5EF4-FFF2-40B4-BE49-F238E27FC236}">
                  <a16:creationId xmlns:a16="http://schemas.microsoft.com/office/drawing/2014/main" id="{F9F3C9C0-9C5A-6BB0-B5AF-17EDB2EEC9A5}"/>
                </a:ext>
              </a:extLst>
            </p:cNvPr>
            <p:cNvSpPr/>
            <p:nvPr/>
          </p:nvSpPr>
          <p:spPr>
            <a:xfrm>
              <a:off x="2926775" y="2396825"/>
              <a:ext cx="14900" cy="13875"/>
            </a:xfrm>
            <a:custGeom>
              <a:avLst/>
              <a:gdLst/>
              <a:ahLst/>
              <a:cxnLst/>
              <a:rect l="l" t="t" r="r" b="b"/>
              <a:pathLst>
                <a:path w="596" h="555" extrusionOk="0">
                  <a:moveTo>
                    <a:pt x="417" y="1"/>
                  </a:moveTo>
                  <a:cubicBezTo>
                    <a:pt x="375" y="1"/>
                    <a:pt x="334" y="19"/>
                    <a:pt x="310" y="54"/>
                  </a:cubicBezTo>
                  <a:lnTo>
                    <a:pt x="72" y="292"/>
                  </a:lnTo>
                  <a:cubicBezTo>
                    <a:pt x="0" y="364"/>
                    <a:pt x="0" y="459"/>
                    <a:pt x="72" y="507"/>
                  </a:cubicBezTo>
                  <a:cubicBezTo>
                    <a:pt x="95" y="554"/>
                    <a:pt x="143" y="554"/>
                    <a:pt x="167" y="554"/>
                  </a:cubicBezTo>
                  <a:cubicBezTo>
                    <a:pt x="215" y="554"/>
                    <a:pt x="262" y="554"/>
                    <a:pt x="286" y="531"/>
                  </a:cubicBezTo>
                  <a:lnTo>
                    <a:pt x="524" y="269"/>
                  </a:lnTo>
                  <a:cubicBezTo>
                    <a:pt x="596" y="221"/>
                    <a:pt x="596" y="102"/>
                    <a:pt x="524" y="54"/>
                  </a:cubicBezTo>
                  <a:cubicBezTo>
                    <a:pt x="500" y="19"/>
                    <a:pt x="459" y="1"/>
                    <a:pt x="41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2123;p62">
              <a:extLst>
                <a:ext uri="{FF2B5EF4-FFF2-40B4-BE49-F238E27FC236}">
                  <a16:creationId xmlns:a16="http://schemas.microsoft.com/office/drawing/2014/main" id="{95374E49-A98D-1DC3-3B0F-44112297A4C7}"/>
                </a:ext>
              </a:extLst>
            </p:cNvPr>
            <p:cNvSpPr/>
            <p:nvPr/>
          </p:nvSpPr>
          <p:spPr>
            <a:xfrm>
              <a:off x="3014875" y="2529450"/>
              <a:ext cx="14925" cy="14000"/>
            </a:xfrm>
            <a:custGeom>
              <a:avLst/>
              <a:gdLst/>
              <a:ahLst/>
              <a:cxnLst/>
              <a:rect l="l" t="t" r="r" b="b"/>
              <a:pathLst>
                <a:path w="597" h="560" extrusionOk="0">
                  <a:moveTo>
                    <a:pt x="409" y="0"/>
                  </a:moveTo>
                  <a:cubicBezTo>
                    <a:pt x="370" y="0"/>
                    <a:pt x="334" y="12"/>
                    <a:pt x="310" y="36"/>
                  </a:cubicBezTo>
                  <a:lnTo>
                    <a:pt x="48" y="298"/>
                  </a:lnTo>
                  <a:cubicBezTo>
                    <a:pt x="1" y="346"/>
                    <a:pt x="1" y="465"/>
                    <a:pt x="48" y="512"/>
                  </a:cubicBezTo>
                  <a:cubicBezTo>
                    <a:pt x="96" y="536"/>
                    <a:pt x="120" y="560"/>
                    <a:pt x="167" y="560"/>
                  </a:cubicBezTo>
                  <a:cubicBezTo>
                    <a:pt x="215" y="560"/>
                    <a:pt x="239" y="536"/>
                    <a:pt x="287" y="512"/>
                  </a:cubicBezTo>
                  <a:lnTo>
                    <a:pt x="525" y="274"/>
                  </a:lnTo>
                  <a:cubicBezTo>
                    <a:pt x="596" y="203"/>
                    <a:pt x="596" y="107"/>
                    <a:pt x="525" y="36"/>
                  </a:cubicBezTo>
                  <a:cubicBezTo>
                    <a:pt x="489" y="12"/>
                    <a:pt x="447" y="0"/>
                    <a:pt x="4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2124;p62">
              <a:extLst>
                <a:ext uri="{FF2B5EF4-FFF2-40B4-BE49-F238E27FC236}">
                  <a16:creationId xmlns:a16="http://schemas.microsoft.com/office/drawing/2014/main" id="{4BF394F2-9E01-D48C-078E-C3764A3AACBE}"/>
                </a:ext>
              </a:extLst>
            </p:cNvPr>
            <p:cNvSpPr/>
            <p:nvPr/>
          </p:nvSpPr>
          <p:spPr>
            <a:xfrm>
              <a:off x="2946425" y="2417225"/>
              <a:ext cx="18475" cy="7175"/>
            </a:xfrm>
            <a:custGeom>
              <a:avLst/>
              <a:gdLst/>
              <a:ahLst/>
              <a:cxnLst/>
              <a:rect l="l" t="t" r="r" b="b"/>
              <a:pathLst>
                <a:path w="739" h="287" extrusionOk="0">
                  <a:moveTo>
                    <a:pt x="214" y="0"/>
                  </a:moveTo>
                  <a:cubicBezTo>
                    <a:pt x="0" y="0"/>
                    <a:pt x="0" y="286"/>
                    <a:pt x="214" y="286"/>
                  </a:cubicBezTo>
                  <a:lnTo>
                    <a:pt x="524" y="286"/>
                  </a:lnTo>
                  <a:cubicBezTo>
                    <a:pt x="738" y="286"/>
                    <a:pt x="738" y="0"/>
                    <a:pt x="5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2125;p62">
              <a:extLst>
                <a:ext uri="{FF2B5EF4-FFF2-40B4-BE49-F238E27FC236}">
                  <a16:creationId xmlns:a16="http://schemas.microsoft.com/office/drawing/2014/main" id="{A5D6B735-2D7E-A2A6-0BD3-F1E58947B6BB}"/>
                </a:ext>
              </a:extLst>
            </p:cNvPr>
            <p:cNvSpPr/>
            <p:nvPr/>
          </p:nvSpPr>
          <p:spPr>
            <a:xfrm>
              <a:off x="2861275" y="2482725"/>
              <a:ext cx="15875" cy="14300"/>
            </a:xfrm>
            <a:custGeom>
              <a:avLst/>
              <a:gdLst/>
              <a:ahLst/>
              <a:cxnLst/>
              <a:rect l="l" t="t" r="r" b="b"/>
              <a:pathLst>
                <a:path w="635" h="572" extrusionOk="0">
                  <a:moveTo>
                    <a:pt x="415" y="1"/>
                  </a:moveTo>
                  <a:cubicBezTo>
                    <a:pt x="380" y="1"/>
                    <a:pt x="343" y="15"/>
                    <a:pt x="310" y="47"/>
                  </a:cubicBezTo>
                  <a:lnTo>
                    <a:pt x="48" y="309"/>
                  </a:lnTo>
                  <a:cubicBezTo>
                    <a:pt x="1" y="357"/>
                    <a:pt x="1" y="452"/>
                    <a:pt x="48" y="524"/>
                  </a:cubicBezTo>
                  <a:cubicBezTo>
                    <a:pt x="96" y="548"/>
                    <a:pt x="120" y="571"/>
                    <a:pt x="167" y="571"/>
                  </a:cubicBezTo>
                  <a:cubicBezTo>
                    <a:pt x="215" y="571"/>
                    <a:pt x="239" y="548"/>
                    <a:pt x="286" y="524"/>
                  </a:cubicBezTo>
                  <a:lnTo>
                    <a:pt x="525" y="286"/>
                  </a:lnTo>
                  <a:cubicBezTo>
                    <a:pt x="635" y="157"/>
                    <a:pt x="533" y="1"/>
                    <a:pt x="4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2126;p62">
              <a:extLst>
                <a:ext uri="{FF2B5EF4-FFF2-40B4-BE49-F238E27FC236}">
                  <a16:creationId xmlns:a16="http://schemas.microsoft.com/office/drawing/2014/main" id="{96AFB1A0-F042-DF35-BD78-19B2DAA6BABD}"/>
                </a:ext>
              </a:extLst>
            </p:cNvPr>
            <p:cNvSpPr/>
            <p:nvPr/>
          </p:nvSpPr>
          <p:spPr>
            <a:xfrm>
              <a:off x="2871400" y="2551900"/>
              <a:ext cx="104200" cy="49300"/>
            </a:xfrm>
            <a:custGeom>
              <a:avLst/>
              <a:gdLst/>
              <a:ahLst/>
              <a:cxnLst/>
              <a:rect l="l" t="t" r="r" b="b"/>
              <a:pathLst>
                <a:path w="4168" h="1972" extrusionOk="0">
                  <a:moveTo>
                    <a:pt x="477" y="281"/>
                  </a:moveTo>
                  <a:cubicBezTo>
                    <a:pt x="524" y="281"/>
                    <a:pt x="572" y="305"/>
                    <a:pt x="620" y="329"/>
                  </a:cubicBezTo>
                  <a:cubicBezTo>
                    <a:pt x="786" y="472"/>
                    <a:pt x="953" y="591"/>
                    <a:pt x="1120" y="686"/>
                  </a:cubicBezTo>
                  <a:cubicBezTo>
                    <a:pt x="1215" y="734"/>
                    <a:pt x="1263" y="829"/>
                    <a:pt x="1215" y="924"/>
                  </a:cubicBezTo>
                  <a:cubicBezTo>
                    <a:pt x="1215" y="948"/>
                    <a:pt x="1191" y="972"/>
                    <a:pt x="1144" y="972"/>
                  </a:cubicBezTo>
                  <a:cubicBezTo>
                    <a:pt x="1130" y="979"/>
                    <a:pt x="1114" y="982"/>
                    <a:pt x="1097" y="982"/>
                  </a:cubicBezTo>
                  <a:cubicBezTo>
                    <a:pt x="1056" y="982"/>
                    <a:pt x="1011" y="965"/>
                    <a:pt x="977" y="948"/>
                  </a:cubicBezTo>
                  <a:cubicBezTo>
                    <a:pt x="786" y="829"/>
                    <a:pt x="596" y="710"/>
                    <a:pt x="429" y="567"/>
                  </a:cubicBezTo>
                  <a:cubicBezTo>
                    <a:pt x="382" y="543"/>
                    <a:pt x="334" y="472"/>
                    <a:pt x="334" y="424"/>
                  </a:cubicBezTo>
                  <a:cubicBezTo>
                    <a:pt x="334" y="376"/>
                    <a:pt x="334" y="353"/>
                    <a:pt x="358" y="329"/>
                  </a:cubicBezTo>
                  <a:cubicBezTo>
                    <a:pt x="382" y="305"/>
                    <a:pt x="429" y="281"/>
                    <a:pt x="477" y="281"/>
                  </a:cubicBezTo>
                  <a:close/>
                  <a:moveTo>
                    <a:pt x="1667" y="972"/>
                  </a:moveTo>
                  <a:cubicBezTo>
                    <a:pt x="1691" y="972"/>
                    <a:pt x="1715" y="972"/>
                    <a:pt x="1739" y="996"/>
                  </a:cubicBezTo>
                  <a:cubicBezTo>
                    <a:pt x="1929" y="1067"/>
                    <a:pt x="2144" y="1138"/>
                    <a:pt x="2334" y="1186"/>
                  </a:cubicBezTo>
                  <a:cubicBezTo>
                    <a:pt x="2430" y="1186"/>
                    <a:pt x="2501" y="1281"/>
                    <a:pt x="2501" y="1377"/>
                  </a:cubicBezTo>
                  <a:cubicBezTo>
                    <a:pt x="2501" y="1400"/>
                    <a:pt x="2477" y="1448"/>
                    <a:pt x="2453" y="1448"/>
                  </a:cubicBezTo>
                  <a:cubicBezTo>
                    <a:pt x="2412" y="1476"/>
                    <a:pt x="2378" y="1487"/>
                    <a:pt x="2343" y="1487"/>
                  </a:cubicBezTo>
                  <a:cubicBezTo>
                    <a:pt x="2318" y="1487"/>
                    <a:pt x="2292" y="1482"/>
                    <a:pt x="2263" y="1472"/>
                  </a:cubicBezTo>
                  <a:cubicBezTo>
                    <a:pt x="2049" y="1424"/>
                    <a:pt x="1858" y="1353"/>
                    <a:pt x="1644" y="1281"/>
                  </a:cubicBezTo>
                  <a:cubicBezTo>
                    <a:pt x="1596" y="1257"/>
                    <a:pt x="1548" y="1210"/>
                    <a:pt x="1525" y="1162"/>
                  </a:cubicBezTo>
                  <a:cubicBezTo>
                    <a:pt x="1501" y="1115"/>
                    <a:pt x="1501" y="1091"/>
                    <a:pt x="1525" y="1067"/>
                  </a:cubicBezTo>
                  <a:lnTo>
                    <a:pt x="1501" y="1067"/>
                  </a:lnTo>
                  <a:cubicBezTo>
                    <a:pt x="1525" y="996"/>
                    <a:pt x="1596" y="972"/>
                    <a:pt x="1667" y="972"/>
                  </a:cubicBezTo>
                  <a:close/>
                  <a:moveTo>
                    <a:pt x="2948" y="1300"/>
                  </a:moveTo>
                  <a:cubicBezTo>
                    <a:pt x="2958" y="1300"/>
                    <a:pt x="2968" y="1302"/>
                    <a:pt x="2977" y="1305"/>
                  </a:cubicBezTo>
                  <a:lnTo>
                    <a:pt x="3001" y="1305"/>
                  </a:lnTo>
                  <a:cubicBezTo>
                    <a:pt x="3144" y="1305"/>
                    <a:pt x="3287" y="1316"/>
                    <a:pt x="3423" y="1316"/>
                  </a:cubicBezTo>
                  <a:cubicBezTo>
                    <a:pt x="3491" y="1316"/>
                    <a:pt x="3557" y="1313"/>
                    <a:pt x="3620" y="1305"/>
                  </a:cubicBezTo>
                  <a:cubicBezTo>
                    <a:pt x="3716" y="1305"/>
                    <a:pt x="3811" y="1377"/>
                    <a:pt x="3835" y="1472"/>
                  </a:cubicBezTo>
                  <a:cubicBezTo>
                    <a:pt x="3835" y="1496"/>
                    <a:pt x="3835" y="1519"/>
                    <a:pt x="3811" y="1543"/>
                  </a:cubicBezTo>
                  <a:cubicBezTo>
                    <a:pt x="3763" y="1591"/>
                    <a:pt x="3692" y="1615"/>
                    <a:pt x="3644" y="1615"/>
                  </a:cubicBezTo>
                  <a:cubicBezTo>
                    <a:pt x="3565" y="1623"/>
                    <a:pt x="3488" y="1625"/>
                    <a:pt x="3413" y="1625"/>
                  </a:cubicBezTo>
                  <a:cubicBezTo>
                    <a:pt x="3263" y="1625"/>
                    <a:pt x="3120" y="1615"/>
                    <a:pt x="2977" y="1615"/>
                  </a:cubicBezTo>
                  <a:cubicBezTo>
                    <a:pt x="2906" y="1591"/>
                    <a:pt x="2858" y="1567"/>
                    <a:pt x="2811" y="1519"/>
                  </a:cubicBezTo>
                  <a:cubicBezTo>
                    <a:pt x="2787" y="1496"/>
                    <a:pt x="2787" y="1472"/>
                    <a:pt x="2787" y="1424"/>
                  </a:cubicBezTo>
                  <a:cubicBezTo>
                    <a:pt x="2807" y="1362"/>
                    <a:pt x="2882" y="1300"/>
                    <a:pt x="2948" y="1300"/>
                  </a:cubicBezTo>
                  <a:close/>
                  <a:moveTo>
                    <a:pt x="482" y="1"/>
                  </a:moveTo>
                  <a:cubicBezTo>
                    <a:pt x="351" y="1"/>
                    <a:pt x="222" y="49"/>
                    <a:pt x="120" y="138"/>
                  </a:cubicBezTo>
                  <a:cubicBezTo>
                    <a:pt x="48" y="233"/>
                    <a:pt x="0" y="353"/>
                    <a:pt x="24" y="472"/>
                  </a:cubicBezTo>
                  <a:cubicBezTo>
                    <a:pt x="24" y="615"/>
                    <a:pt x="96" y="757"/>
                    <a:pt x="239" y="853"/>
                  </a:cubicBezTo>
                  <a:lnTo>
                    <a:pt x="239" y="829"/>
                  </a:lnTo>
                  <a:cubicBezTo>
                    <a:pt x="405" y="972"/>
                    <a:pt x="620" y="1115"/>
                    <a:pt x="810" y="1234"/>
                  </a:cubicBezTo>
                  <a:cubicBezTo>
                    <a:pt x="905" y="1281"/>
                    <a:pt x="1001" y="1305"/>
                    <a:pt x="1096" y="1305"/>
                  </a:cubicBezTo>
                  <a:lnTo>
                    <a:pt x="1215" y="1305"/>
                  </a:lnTo>
                  <a:cubicBezTo>
                    <a:pt x="1286" y="1448"/>
                    <a:pt x="1382" y="1543"/>
                    <a:pt x="1525" y="1591"/>
                  </a:cubicBezTo>
                  <a:cubicBezTo>
                    <a:pt x="1739" y="1686"/>
                    <a:pt x="1953" y="1758"/>
                    <a:pt x="2168" y="1805"/>
                  </a:cubicBezTo>
                  <a:cubicBezTo>
                    <a:pt x="2215" y="1829"/>
                    <a:pt x="2263" y="1829"/>
                    <a:pt x="2310" y="1829"/>
                  </a:cubicBezTo>
                  <a:cubicBezTo>
                    <a:pt x="2406" y="1829"/>
                    <a:pt x="2501" y="1805"/>
                    <a:pt x="2596" y="1758"/>
                  </a:cubicBezTo>
                  <a:cubicBezTo>
                    <a:pt x="2668" y="1853"/>
                    <a:pt x="2811" y="1924"/>
                    <a:pt x="2953" y="1948"/>
                  </a:cubicBezTo>
                  <a:cubicBezTo>
                    <a:pt x="3120" y="1948"/>
                    <a:pt x="3287" y="1972"/>
                    <a:pt x="3454" y="1972"/>
                  </a:cubicBezTo>
                  <a:lnTo>
                    <a:pt x="3644" y="1972"/>
                  </a:lnTo>
                  <a:cubicBezTo>
                    <a:pt x="3811" y="1972"/>
                    <a:pt x="3954" y="1900"/>
                    <a:pt x="4049" y="1781"/>
                  </a:cubicBezTo>
                  <a:cubicBezTo>
                    <a:pt x="4120" y="1686"/>
                    <a:pt x="4168" y="1567"/>
                    <a:pt x="4144" y="1448"/>
                  </a:cubicBezTo>
                  <a:cubicBezTo>
                    <a:pt x="4097" y="1186"/>
                    <a:pt x="3882" y="1019"/>
                    <a:pt x="3620" y="1019"/>
                  </a:cubicBezTo>
                  <a:cubicBezTo>
                    <a:pt x="3557" y="1027"/>
                    <a:pt x="3493" y="1030"/>
                    <a:pt x="3430" y="1030"/>
                  </a:cubicBezTo>
                  <a:cubicBezTo>
                    <a:pt x="3303" y="1030"/>
                    <a:pt x="3176" y="1019"/>
                    <a:pt x="3049" y="1019"/>
                  </a:cubicBezTo>
                  <a:cubicBezTo>
                    <a:pt x="3019" y="1013"/>
                    <a:pt x="2989" y="1010"/>
                    <a:pt x="2959" y="1010"/>
                  </a:cubicBezTo>
                  <a:cubicBezTo>
                    <a:pt x="2870" y="1010"/>
                    <a:pt x="2781" y="1037"/>
                    <a:pt x="2692" y="1091"/>
                  </a:cubicBezTo>
                  <a:cubicBezTo>
                    <a:pt x="2620" y="996"/>
                    <a:pt x="2525" y="924"/>
                    <a:pt x="2406" y="900"/>
                  </a:cubicBezTo>
                  <a:cubicBezTo>
                    <a:pt x="2215" y="853"/>
                    <a:pt x="2025" y="805"/>
                    <a:pt x="1858" y="734"/>
                  </a:cubicBezTo>
                  <a:cubicBezTo>
                    <a:pt x="1788" y="706"/>
                    <a:pt x="1718" y="694"/>
                    <a:pt x="1649" y="694"/>
                  </a:cubicBezTo>
                  <a:cubicBezTo>
                    <a:pt x="1599" y="694"/>
                    <a:pt x="1550" y="700"/>
                    <a:pt x="1501" y="710"/>
                  </a:cubicBezTo>
                  <a:cubicBezTo>
                    <a:pt x="1477" y="591"/>
                    <a:pt x="1382" y="495"/>
                    <a:pt x="1286" y="448"/>
                  </a:cubicBezTo>
                  <a:cubicBezTo>
                    <a:pt x="1120" y="353"/>
                    <a:pt x="953" y="233"/>
                    <a:pt x="810" y="114"/>
                  </a:cubicBezTo>
                  <a:cubicBezTo>
                    <a:pt x="711" y="37"/>
                    <a:pt x="596" y="1"/>
                    <a:pt x="48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2127;p62">
              <a:extLst>
                <a:ext uri="{FF2B5EF4-FFF2-40B4-BE49-F238E27FC236}">
                  <a16:creationId xmlns:a16="http://schemas.microsoft.com/office/drawing/2014/main" id="{57ADCF97-6A11-1398-5BD9-338B0B1BA062}"/>
                </a:ext>
              </a:extLst>
            </p:cNvPr>
            <p:cNvSpPr/>
            <p:nvPr/>
          </p:nvSpPr>
          <p:spPr>
            <a:xfrm>
              <a:off x="2972025" y="2401625"/>
              <a:ext cx="61925" cy="58475"/>
            </a:xfrm>
            <a:custGeom>
              <a:avLst/>
              <a:gdLst/>
              <a:ahLst/>
              <a:cxnLst/>
              <a:rect l="l" t="t" r="r" b="b"/>
              <a:pathLst>
                <a:path w="2477" h="2339" extrusionOk="0">
                  <a:moveTo>
                    <a:pt x="1548" y="1196"/>
                  </a:moveTo>
                  <a:cubicBezTo>
                    <a:pt x="1596" y="1220"/>
                    <a:pt x="1667" y="1243"/>
                    <a:pt x="1715" y="1291"/>
                  </a:cubicBezTo>
                  <a:cubicBezTo>
                    <a:pt x="1858" y="1434"/>
                    <a:pt x="1977" y="1624"/>
                    <a:pt x="2120" y="1791"/>
                  </a:cubicBezTo>
                  <a:cubicBezTo>
                    <a:pt x="2143" y="1839"/>
                    <a:pt x="2167" y="1910"/>
                    <a:pt x="2143" y="1958"/>
                  </a:cubicBezTo>
                  <a:cubicBezTo>
                    <a:pt x="2143" y="2006"/>
                    <a:pt x="2120" y="2029"/>
                    <a:pt x="2096" y="2053"/>
                  </a:cubicBezTo>
                  <a:cubicBezTo>
                    <a:pt x="2073" y="2059"/>
                    <a:pt x="2051" y="2062"/>
                    <a:pt x="2029" y="2062"/>
                  </a:cubicBezTo>
                  <a:cubicBezTo>
                    <a:pt x="1958" y="2062"/>
                    <a:pt x="1894" y="2031"/>
                    <a:pt x="1858" y="1958"/>
                  </a:cubicBezTo>
                  <a:cubicBezTo>
                    <a:pt x="1739" y="1791"/>
                    <a:pt x="1620" y="1648"/>
                    <a:pt x="1477" y="1482"/>
                  </a:cubicBezTo>
                  <a:cubicBezTo>
                    <a:pt x="1405" y="1434"/>
                    <a:pt x="1405" y="1315"/>
                    <a:pt x="1453" y="1243"/>
                  </a:cubicBezTo>
                  <a:cubicBezTo>
                    <a:pt x="1477" y="1220"/>
                    <a:pt x="1524" y="1196"/>
                    <a:pt x="1548" y="1196"/>
                  </a:cubicBezTo>
                  <a:close/>
                  <a:moveTo>
                    <a:pt x="511" y="1"/>
                  </a:moveTo>
                  <a:cubicBezTo>
                    <a:pt x="345" y="1"/>
                    <a:pt x="179" y="93"/>
                    <a:pt x="95" y="243"/>
                  </a:cubicBezTo>
                  <a:cubicBezTo>
                    <a:pt x="0" y="481"/>
                    <a:pt x="95" y="767"/>
                    <a:pt x="310" y="886"/>
                  </a:cubicBezTo>
                  <a:cubicBezTo>
                    <a:pt x="476" y="982"/>
                    <a:pt x="619" y="1101"/>
                    <a:pt x="786" y="1220"/>
                  </a:cubicBezTo>
                  <a:cubicBezTo>
                    <a:pt x="881" y="1291"/>
                    <a:pt x="977" y="1339"/>
                    <a:pt x="1119" y="1339"/>
                  </a:cubicBezTo>
                  <a:cubicBezTo>
                    <a:pt x="1119" y="1458"/>
                    <a:pt x="1167" y="1577"/>
                    <a:pt x="1238" y="1672"/>
                  </a:cubicBezTo>
                  <a:cubicBezTo>
                    <a:pt x="1381" y="1815"/>
                    <a:pt x="1500" y="1958"/>
                    <a:pt x="1596" y="2125"/>
                  </a:cubicBezTo>
                  <a:cubicBezTo>
                    <a:pt x="1691" y="2267"/>
                    <a:pt x="1858" y="2339"/>
                    <a:pt x="2024" y="2339"/>
                  </a:cubicBezTo>
                  <a:cubicBezTo>
                    <a:pt x="2096" y="2339"/>
                    <a:pt x="2191" y="2339"/>
                    <a:pt x="2262" y="2291"/>
                  </a:cubicBezTo>
                  <a:cubicBezTo>
                    <a:pt x="2358" y="2220"/>
                    <a:pt x="2429" y="2125"/>
                    <a:pt x="2453" y="2006"/>
                  </a:cubicBezTo>
                  <a:cubicBezTo>
                    <a:pt x="2477" y="1863"/>
                    <a:pt x="2453" y="1720"/>
                    <a:pt x="2382" y="1577"/>
                  </a:cubicBezTo>
                  <a:cubicBezTo>
                    <a:pt x="2239" y="1386"/>
                    <a:pt x="2096" y="1220"/>
                    <a:pt x="1929" y="1029"/>
                  </a:cubicBezTo>
                  <a:cubicBezTo>
                    <a:pt x="1834" y="934"/>
                    <a:pt x="1715" y="862"/>
                    <a:pt x="1572" y="862"/>
                  </a:cubicBezTo>
                  <a:cubicBezTo>
                    <a:pt x="1548" y="720"/>
                    <a:pt x="1477" y="600"/>
                    <a:pt x="1381" y="505"/>
                  </a:cubicBezTo>
                  <a:cubicBezTo>
                    <a:pt x="1349" y="484"/>
                    <a:pt x="1312" y="472"/>
                    <a:pt x="1275" y="472"/>
                  </a:cubicBezTo>
                  <a:cubicBezTo>
                    <a:pt x="1229" y="472"/>
                    <a:pt x="1183" y="490"/>
                    <a:pt x="1143" y="529"/>
                  </a:cubicBezTo>
                  <a:cubicBezTo>
                    <a:pt x="1096" y="600"/>
                    <a:pt x="1096" y="696"/>
                    <a:pt x="1167" y="743"/>
                  </a:cubicBezTo>
                  <a:cubicBezTo>
                    <a:pt x="1215" y="791"/>
                    <a:pt x="1262" y="839"/>
                    <a:pt x="1262" y="910"/>
                  </a:cubicBezTo>
                  <a:cubicBezTo>
                    <a:pt x="1262" y="934"/>
                    <a:pt x="1262" y="958"/>
                    <a:pt x="1238" y="1005"/>
                  </a:cubicBezTo>
                  <a:cubicBezTo>
                    <a:pt x="1203" y="1029"/>
                    <a:pt x="1155" y="1041"/>
                    <a:pt x="1107" y="1041"/>
                  </a:cubicBezTo>
                  <a:cubicBezTo>
                    <a:pt x="1060" y="1041"/>
                    <a:pt x="1012" y="1029"/>
                    <a:pt x="977" y="1005"/>
                  </a:cubicBezTo>
                  <a:cubicBezTo>
                    <a:pt x="834" y="862"/>
                    <a:pt x="667" y="720"/>
                    <a:pt x="500" y="624"/>
                  </a:cubicBezTo>
                  <a:cubicBezTo>
                    <a:pt x="405" y="577"/>
                    <a:pt x="357" y="458"/>
                    <a:pt x="405" y="386"/>
                  </a:cubicBezTo>
                  <a:cubicBezTo>
                    <a:pt x="420" y="340"/>
                    <a:pt x="466" y="314"/>
                    <a:pt x="521" y="314"/>
                  </a:cubicBezTo>
                  <a:cubicBezTo>
                    <a:pt x="552" y="314"/>
                    <a:pt x="586" y="322"/>
                    <a:pt x="619" y="339"/>
                  </a:cubicBezTo>
                  <a:lnTo>
                    <a:pt x="595" y="339"/>
                  </a:lnTo>
                  <a:cubicBezTo>
                    <a:pt x="615" y="352"/>
                    <a:pt x="637" y="358"/>
                    <a:pt x="659" y="358"/>
                  </a:cubicBezTo>
                  <a:cubicBezTo>
                    <a:pt x="716" y="358"/>
                    <a:pt x="775" y="319"/>
                    <a:pt x="810" y="267"/>
                  </a:cubicBezTo>
                  <a:cubicBezTo>
                    <a:pt x="834" y="196"/>
                    <a:pt x="810" y="100"/>
                    <a:pt x="715" y="53"/>
                  </a:cubicBezTo>
                  <a:cubicBezTo>
                    <a:pt x="651" y="17"/>
                    <a:pt x="581" y="1"/>
                    <a:pt x="5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1" name="Google Shape;2128;p62">
            <a:extLst>
              <a:ext uri="{FF2B5EF4-FFF2-40B4-BE49-F238E27FC236}">
                <a16:creationId xmlns:a16="http://schemas.microsoft.com/office/drawing/2014/main" id="{FCD5B3DC-AD51-6543-B8DD-3968E98B9BD8}"/>
              </a:ext>
            </a:extLst>
          </p:cNvPr>
          <p:cNvGrpSpPr/>
          <p:nvPr/>
        </p:nvGrpSpPr>
        <p:grpSpPr>
          <a:xfrm>
            <a:off x="270783" y="4059823"/>
            <a:ext cx="494891" cy="418393"/>
            <a:chOff x="2767800" y="2789250"/>
            <a:chExt cx="321525" cy="271825"/>
          </a:xfrm>
        </p:grpSpPr>
        <p:sp>
          <p:nvSpPr>
            <p:cNvPr id="692" name="Google Shape;2129;p62">
              <a:extLst>
                <a:ext uri="{FF2B5EF4-FFF2-40B4-BE49-F238E27FC236}">
                  <a16:creationId xmlns:a16="http://schemas.microsoft.com/office/drawing/2014/main" id="{0CD0E331-66D7-F469-3F16-3A043F4D7ECF}"/>
                </a:ext>
              </a:extLst>
            </p:cNvPr>
            <p:cNvSpPr/>
            <p:nvPr/>
          </p:nvSpPr>
          <p:spPr>
            <a:xfrm>
              <a:off x="2900575" y="2893800"/>
              <a:ext cx="37525" cy="48850"/>
            </a:xfrm>
            <a:custGeom>
              <a:avLst/>
              <a:gdLst/>
              <a:ahLst/>
              <a:cxnLst/>
              <a:rect l="l" t="t" r="r" b="b"/>
              <a:pathLst>
                <a:path w="1501" h="1954" extrusionOk="0">
                  <a:moveTo>
                    <a:pt x="810" y="417"/>
                  </a:moveTo>
                  <a:lnTo>
                    <a:pt x="1191" y="679"/>
                  </a:lnTo>
                  <a:lnTo>
                    <a:pt x="1191" y="1275"/>
                  </a:lnTo>
                  <a:lnTo>
                    <a:pt x="810" y="1561"/>
                  </a:lnTo>
                  <a:lnTo>
                    <a:pt x="310" y="1275"/>
                  </a:lnTo>
                  <a:lnTo>
                    <a:pt x="310" y="679"/>
                  </a:lnTo>
                  <a:lnTo>
                    <a:pt x="810" y="417"/>
                  </a:lnTo>
                  <a:close/>
                  <a:moveTo>
                    <a:pt x="748" y="1"/>
                  </a:moveTo>
                  <a:cubicBezTo>
                    <a:pt x="715" y="1"/>
                    <a:pt x="679" y="13"/>
                    <a:pt x="643" y="36"/>
                  </a:cubicBezTo>
                  <a:lnTo>
                    <a:pt x="72" y="441"/>
                  </a:lnTo>
                  <a:cubicBezTo>
                    <a:pt x="24" y="465"/>
                    <a:pt x="0" y="513"/>
                    <a:pt x="0" y="560"/>
                  </a:cubicBezTo>
                  <a:lnTo>
                    <a:pt x="0" y="1394"/>
                  </a:lnTo>
                  <a:cubicBezTo>
                    <a:pt x="0" y="1441"/>
                    <a:pt x="24" y="1489"/>
                    <a:pt x="72" y="1513"/>
                  </a:cubicBezTo>
                  <a:lnTo>
                    <a:pt x="643" y="1918"/>
                  </a:lnTo>
                  <a:cubicBezTo>
                    <a:pt x="679" y="1942"/>
                    <a:pt x="715" y="1953"/>
                    <a:pt x="751" y="1953"/>
                  </a:cubicBezTo>
                  <a:cubicBezTo>
                    <a:pt x="786" y="1953"/>
                    <a:pt x="822" y="1942"/>
                    <a:pt x="858" y="1918"/>
                  </a:cubicBezTo>
                  <a:lnTo>
                    <a:pt x="1429" y="1513"/>
                  </a:lnTo>
                  <a:cubicBezTo>
                    <a:pt x="1477" y="1489"/>
                    <a:pt x="1501" y="1441"/>
                    <a:pt x="1501" y="1394"/>
                  </a:cubicBezTo>
                  <a:lnTo>
                    <a:pt x="1501" y="584"/>
                  </a:lnTo>
                  <a:cubicBezTo>
                    <a:pt x="1477" y="513"/>
                    <a:pt x="1453" y="465"/>
                    <a:pt x="1429" y="441"/>
                  </a:cubicBezTo>
                  <a:lnTo>
                    <a:pt x="834" y="36"/>
                  </a:lnTo>
                  <a:cubicBezTo>
                    <a:pt x="810" y="13"/>
                    <a:pt x="780" y="1"/>
                    <a:pt x="7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2130;p62">
              <a:extLst>
                <a:ext uri="{FF2B5EF4-FFF2-40B4-BE49-F238E27FC236}">
                  <a16:creationId xmlns:a16="http://schemas.microsoft.com/office/drawing/2014/main" id="{D4E365F2-2217-7FF0-CD04-D109056F271B}"/>
                </a:ext>
              </a:extLst>
            </p:cNvPr>
            <p:cNvSpPr/>
            <p:nvPr/>
          </p:nvSpPr>
          <p:spPr>
            <a:xfrm>
              <a:off x="2767800" y="2789250"/>
              <a:ext cx="321525" cy="271825"/>
            </a:xfrm>
            <a:custGeom>
              <a:avLst/>
              <a:gdLst/>
              <a:ahLst/>
              <a:cxnLst/>
              <a:rect l="l" t="t" r="r" b="b"/>
              <a:pathLst>
                <a:path w="12861" h="10873" extrusionOk="0">
                  <a:moveTo>
                    <a:pt x="8669" y="384"/>
                  </a:moveTo>
                  <a:cubicBezTo>
                    <a:pt x="10479" y="384"/>
                    <a:pt x="11408" y="2599"/>
                    <a:pt x="10098" y="3885"/>
                  </a:cubicBezTo>
                  <a:cubicBezTo>
                    <a:pt x="9682" y="4309"/>
                    <a:pt x="9168" y="4498"/>
                    <a:pt x="8664" y="4498"/>
                  </a:cubicBezTo>
                  <a:cubicBezTo>
                    <a:pt x="7610" y="4498"/>
                    <a:pt x="6597" y="3672"/>
                    <a:pt x="6597" y="2432"/>
                  </a:cubicBezTo>
                  <a:cubicBezTo>
                    <a:pt x="6597" y="1313"/>
                    <a:pt x="7526" y="384"/>
                    <a:pt x="8669" y="384"/>
                  </a:cubicBezTo>
                  <a:close/>
                  <a:moveTo>
                    <a:pt x="10455" y="4004"/>
                  </a:moveTo>
                  <a:lnTo>
                    <a:pt x="10813" y="4361"/>
                  </a:lnTo>
                  <a:lnTo>
                    <a:pt x="10574" y="4599"/>
                  </a:lnTo>
                  <a:lnTo>
                    <a:pt x="10217" y="4242"/>
                  </a:lnTo>
                  <a:cubicBezTo>
                    <a:pt x="10289" y="4171"/>
                    <a:pt x="10384" y="4076"/>
                    <a:pt x="10455" y="4004"/>
                  </a:cubicBezTo>
                  <a:close/>
                  <a:moveTo>
                    <a:pt x="9479" y="4719"/>
                  </a:moveTo>
                  <a:lnTo>
                    <a:pt x="9479" y="5076"/>
                  </a:lnTo>
                  <a:lnTo>
                    <a:pt x="8931" y="5361"/>
                  </a:lnTo>
                  <a:lnTo>
                    <a:pt x="8598" y="5076"/>
                  </a:lnTo>
                  <a:lnTo>
                    <a:pt x="8598" y="4814"/>
                  </a:lnTo>
                  <a:lnTo>
                    <a:pt x="8669" y="4814"/>
                  </a:lnTo>
                  <a:cubicBezTo>
                    <a:pt x="8931" y="4814"/>
                    <a:pt x="9217" y="4790"/>
                    <a:pt x="9479" y="4719"/>
                  </a:cubicBezTo>
                  <a:close/>
                  <a:moveTo>
                    <a:pt x="6431" y="1480"/>
                  </a:moveTo>
                  <a:cubicBezTo>
                    <a:pt x="6407" y="1551"/>
                    <a:pt x="6383" y="1646"/>
                    <a:pt x="6359" y="1718"/>
                  </a:cubicBezTo>
                  <a:cubicBezTo>
                    <a:pt x="3930" y="1742"/>
                    <a:pt x="1977" y="3623"/>
                    <a:pt x="1977" y="5957"/>
                  </a:cubicBezTo>
                  <a:cubicBezTo>
                    <a:pt x="1977" y="8291"/>
                    <a:pt x="3954" y="10220"/>
                    <a:pt x="6407" y="10220"/>
                  </a:cubicBezTo>
                  <a:cubicBezTo>
                    <a:pt x="7407" y="10220"/>
                    <a:pt x="8383" y="9886"/>
                    <a:pt x="9193" y="9291"/>
                  </a:cubicBezTo>
                  <a:cubicBezTo>
                    <a:pt x="9265" y="9219"/>
                    <a:pt x="9265" y="9124"/>
                    <a:pt x="9217" y="9053"/>
                  </a:cubicBezTo>
                  <a:cubicBezTo>
                    <a:pt x="9175" y="9011"/>
                    <a:pt x="9126" y="8986"/>
                    <a:pt x="9078" y="8986"/>
                  </a:cubicBezTo>
                  <a:cubicBezTo>
                    <a:pt x="9043" y="8986"/>
                    <a:pt x="9009" y="8999"/>
                    <a:pt x="8979" y="9029"/>
                  </a:cubicBezTo>
                  <a:cubicBezTo>
                    <a:pt x="8741" y="9219"/>
                    <a:pt x="8479" y="9386"/>
                    <a:pt x="8193" y="9529"/>
                  </a:cubicBezTo>
                  <a:cubicBezTo>
                    <a:pt x="7594" y="9773"/>
                    <a:pt x="6999" y="9885"/>
                    <a:pt x="6429" y="9885"/>
                  </a:cubicBezTo>
                  <a:cubicBezTo>
                    <a:pt x="4165" y="9885"/>
                    <a:pt x="2311" y="8126"/>
                    <a:pt x="2311" y="5957"/>
                  </a:cubicBezTo>
                  <a:cubicBezTo>
                    <a:pt x="2311" y="3814"/>
                    <a:pt x="4097" y="2099"/>
                    <a:pt x="6288" y="2027"/>
                  </a:cubicBezTo>
                  <a:lnTo>
                    <a:pt x="6288" y="2027"/>
                  </a:lnTo>
                  <a:cubicBezTo>
                    <a:pt x="6288" y="2123"/>
                    <a:pt x="6264" y="2218"/>
                    <a:pt x="6264" y="2313"/>
                  </a:cubicBezTo>
                  <a:cubicBezTo>
                    <a:pt x="6288" y="3504"/>
                    <a:pt x="7145" y="4480"/>
                    <a:pt x="8288" y="4671"/>
                  </a:cubicBezTo>
                  <a:lnTo>
                    <a:pt x="8288" y="5052"/>
                  </a:lnTo>
                  <a:cubicBezTo>
                    <a:pt x="8288" y="5100"/>
                    <a:pt x="8336" y="5147"/>
                    <a:pt x="8360" y="5195"/>
                  </a:cubicBezTo>
                  <a:lnTo>
                    <a:pt x="8955" y="5576"/>
                  </a:lnTo>
                  <a:cubicBezTo>
                    <a:pt x="8979" y="5600"/>
                    <a:pt x="9009" y="5612"/>
                    <a:pt x="9041" y="5612"/>
                  </a:cubicBezTo>
                  <a:cubicBezTo>
                    <a:pt x="9074" y="5612"/>
                    <a:pt x="9110" y="5600"/>
                    <a:pt x="9146" y="5576"/>
                  </a:cubicBezTo>
                  <a:lnTo>
                    <a:pt x="9717" y="5195"/>
                  </a:lnTo>
                  <a:cubicBezTo>
                    <a:pt x="9765" y="5147"/>
                    <a:pt x="9789" y="5100"/>
                    <a:pt x="9789" y="5052"/>
                  </a:cubicBezTo>
                  <a:lnTo>
                    <a:pt x="9789" y="4504"/>
                  </a:lnTo>
                  <a:cubicBezTo>
                    <a:pt x="9908" y="4433"/>
                    <a:pt x="10003" y="4385"/>
                    <a:pt x="10122" y="4314"/>
                  </a:cubicBezTo>
                  <a:lnTo>
                    <a:pt x="10170" y="4385"/>
                  </a:lnTo>
                  <a:cubicBezTo>
                    <a:pt x="10408" y="4861"/>
                    <a:pt x="10527" y="5409"/>
                    <a:pt x="10527" y="5933"/>
                  </a:cubicBezTo>
                  <a:cubicBezTo>
                    <a:pt x="10527" y="6886"/>
                    <a:pt x="10170" y="7791"/>
                    <a:pt x="9527" y="8505"/>
                  </a:cubicBezTo>
                  <a:cubicBezTo>
                    <a:pt x="9455" y="8553"/>
                    <a:pt x="9479" y="8672"/>
                    <a:pt x="9550" y="8719"/>
                  </a:cubicBezTo>
                  <a:cubicBezTo>
                    <a:pt x="9580" y="8749"/>
                    <a:pt x="9614" y="8762"/>
                    <a:pt x="9649" y="8762"/>
                  </a:cubicBezTo>
                  <a:cubicBezTo>
                    <a:pt x="9697" y="8762"/>
                    <a:pt x="9747" y="8737"/>
                    <a:pt x="9789" y="8696"/>
                  </a:cubicBezTo>
                  <a:cubicBezTo>
                    <a:pt x="10479" y="7957"/>
                    <a:pt x="10860" y="6957"/>
                    <a:pt x="10860" y="5933"/>
                  </a:cubicBezTo>
                  <a:cubicBezTo>
                    <a:pt x="10860" y="5671"/>
                    <a:pt x="10836" y="5409"/>
                    <a:pt x="10789" y="5147"/>
                  </a:cubicBezTo>
                  <a:lnTo>
                    <a:pt x="10789" y="5147"/>
                  </a:lnTo>
                  <a:lnTo>
                    <a:pt x="11051" y="5409"/>
                  </a:lnTo>
                  <a:cubicBezTo>
                    <a:pt x="11074" y="5600"/>
                    <a:pt x="11098" y="5766"/>
                    <a:pt x="11098" y="5933"/>
                  </a:cubicBezTo>
                  <a:lnTo>
                    <a:pt x="11098" y="5957"/>
                  </a:lnTo>
                  <a:cubicBezTo>
                    <a:pt x="11098" y="8407"/>
                    <a:pt x="8980" y="10425"/>
                    <a:pt x="6391" y="10425"/>
                  </a:cubicBezTo>
                  <a:cubicBezTo>
                    <a:pt x="6262" y="10425"/>
                    <a:pt x="6133" y="10420"/>
                    <a:pt x="6002" y="10410"/>
                  </a:cubicBezTo>
                  <a:cubicBezTo>
                    <a:pt x="3740" y="10220"/>
                    <a:pt x="1858" y="8457"/>
                    <a:pt x="1739" y="6171"/>
                  </a:cubicBezTo>
                  <a:cubicBezTo>
                    <a:pt x="1620" y="3623"/>
                    <a:pt x="3763" y="1480"/>
                    <a:pt x="6407" y="1480"/>
                  </a:cubicBezTo>
                  <a:close/>
                  <a:moveTo>
                    <a:pt x="8683" y="1"/>
                  </a:moveTo>
                  <a:cubicBezTo>
                    <a:pt x="7832" y="1"/>
                    <a:pt x="7005" y="451"/>
                    <a:pt x="6574" y="1265"/>
                  </a:cubicBezTo>
                  <a:lnTo>
                    <a:pt x="6407" y="1265"/>
                  </a:lnTo>
                  <a:cubicBezTo>
                    <a:pt x="2120" y="1265"/>
                    <a:pt x="1" y="6433"/>
                    <a:pt x="3025" y="9458"/>
                  </a:cubicBezTo>
                  <a:cubicBezTo>
                    <a:pt x="3995" y="10435"/>
                    <a:pt x="5191" y="10873"/>
                    <a:pt x="6366" y="10873"/>
                  </a:cubicBezTo>
                  <a:cubicBezTo>
                    <a:pt x="8826" y="10873"/>
                    <a:pt x="11194" y="8953"/>
                    <a:pt x="11194" y="6052"/>
                  </a:cubicBezTo>
                  <a:lnTo>
                    <a:pt x="11194" y="5885"/>
                  </a:lnTo>
                  <a:lnTo>
                    <a:pt x="11717" y="6409"/>
                  </a:lnTo>
                  <a:cubicBezTo>
                    <a:pt x="11837" y="6528"/>
                    <a:pt x="11997" y="6588"/>
                    <a:pt x="12161" y="6588"/>
                  </a:cubicBezTo>
                  <a:cubicBezTo>
                    <a:pt x="12325" y="6588"/>
                    <a:pt x="12491" y="6528"/>
                    <a:pt x="12622" y="6409"/>
                  </a:cubicBezTo>
                  <a:cubicBezTo>
                    <a:pt x="12861" y="6171"/>
                    <a:pt x="12861" y="5766"/>
                    <a:pt x="12622" y="5528"/>
                  </a:cubicBezTo>
                  <a:lnTo>
                    <a:pt x="12622" y="5504"/>
                  </a:lnTo>
                  <a:lnTo>
                    <a:pt x="12337" y="5219"/>
                  </a:lnTo>
                  <a:cubicBezTo>
                    <a:pt x="12301" y="5183"/>
                    <a:pt x="12253" y="5165"/>
                    <a:pt x="12209" y="5165"/>
                  </a:cubicBezTo>
                  <a:cubicBezTo>
                    <a:pt x="12164" y="5165"/>
                    <a:pt x="12122" y="5183"/>
                    <a:pt x="12099" y="5219"/>
                  </a:cubicBezTo>
                  <a:cubicBezTo>
                    <a:pt x="12027" y="5266"/>
                    <a:pt x="12027" y="5385"/>
                    <a:pt x="12099" y="5457"/>
                  </a:cubicBezTo>
                  <a:lnTo>
                    <a:pt x="12384" y="5743"/>
                  </a:lnTo>
                  <a:cubicBezTo>
                    <a:pt x="12527" y="5862"/>
                    <a:pt x="12527" y="6052"/>
                    <a:pt x="12384" y="6171"/>
                  </a:cubicBezTo>
                  <a:cubicBezTo>
                    <a:pt x="12325" y="6243"/>
                    <a:pt x="12247" y="6278"/>
                    <a:pt x="12170" y="6278"/>
                  </a:cubicBezTo>
                  <a:cubicBezTo>
                    <a:pt x="12093" y="6278"/>
                    <a:pt x="12015" y="6243"/>
                    <a:pt x="11956" y="6171"/>
                  </a:cubicBezTo>
                  <a:lnTo>
                    <a:pt x="10717" y="4933"/>
                  </a:lnTo>
                  <a:lnTo>
                    <a:pt x="11146" y="4504"/>
                  </a:lnTo>
                  <a:lnTo>
                    <a:pt x="11551" y="4885"/>
                  </a:lnTo>
                  <a:cubicBezTo>
                    <a:pt x="11575" y="4921"/>
                    <a:pt x="11616" y="4939"/>
                    <a:pt x="11658" y="4939"/>
                  </a:cubicBezTo>
                  <a:cubicBezTo>
                    <a:pt x="11700" y="4939"/>
                    <a:pt x="11741" y="4921"/>
                    <a:pt x="11765" y="4885"/>
                  </a:cubicBezTo>
                  <a:cubicBezTo>
                    <a:pt x="11837" y="4838"/>
                    <a:pt x="11837" y="4719"/>
                    <a:pt x="11765" y="4671"/>
                  </a:cubicBezTo>
                  <a:lnTo>
                    <a:pt x="11336" y="4218"/>
                  </a:lnTo>
                  <a:cubicBezTo>
                    <a:pt x="11289" y="4171"/>
                    <a:pt x="11217" y="4147"/>
                    <a:pt x="11146" y="4147"/>
                  </a:cubicBezTo>
                  <a:lnTo>
                    <a:pt x="11074" y="4147"/>
                  </a:lnTo>
                  <a:lnTo>
                    <a:pt x="10646" y="3718"/>
                  </a:lnTo>
                  <a:cubicBezTo>
                    <a:pt x="11408" y="2599"/>
                    <a:pt x="11074" y="1051"/>
                    <a:pt x="9908" y="337"/>
                  </a:cubicBezTo>
                  <a:cubicBezTo>
                    <a:pt x="9523" y="109"/>
                    <a:pt x="9100" y="1"/>
                    <a:pt x="86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2131;p62">
              <a:extLst>
                <a:ext uri="{FF2B5EF4-FFF2-40B4-BE49-F238E27FC236}">
                  <a16:creationId xmlns:a16="http://schemas.microsoft.com/office/drawing/2014/main" id="{C02BC398-6B04-EAE9-80B6-7802E2530515}"/>
                </a:ext>
              </a:extLst>
            </p:cNvPr>
            <p:cNvSpPr/>
            <p:nvPr/>
          </p:nvSpPr>
          <p:spPr>
            <a:xfrm>
              <a:off x="2933325" y="2805650"/>
              <a:ext cx="106575" cy="89675"/>
            </a:xfrm>
            <a:custGeom>
              <a:avLst/>
              <a:gdLst/>
              <a:ahLst/>
              <a:cxnLst/>
              <a:rect l="l" t="t" r="r" b="b"/>
              <a:pathLst>
                <a:path w="4263" h="3587" extrusionOk="0">
                  <a:moveTo>
                    <a:pt x="2058" y="0"/>
                  </a:moveTo>
                  <a:cubicBezTo>
                    <a:pt x="1309" y="0"/>
                    <a:pt x="581" y="484"/>
                    <a:pt x="334" y="1276"/>
                  </a:cubicBezTo>
                  <a:cubicBezTo>
                    <a:pt x="0" y="2419"/>
                    <a:pt x="834" y="3562"/>
                    <a:pt x="2048" y="3586"/>
                  </a:cubicBezTo>
                  <a:lnTo>
                    <a:pt x="2048" y="3562"/>
                  </a:lnTo>
                  <a:cubicBezTo>
                    <a:pt x="3382" y="3562"/>
                    <a:pt x="4263" y="2110"/>
                    <a:pt x="3596" y="919"/>
                  </a:cubicBezTo>
                  <a:cubicBezTo>
                    <a:pt x="3565" y="873"/>
                    <a:pt x="3515" y="847"/>
                    <a:pt x="3464" y="847"/>
                  </a:cubicBezTo>
                  <a:cubicBezTo>
                    <a:pt x="3435" y="847"/>
                    <a:pt x="3407" y="855"/>
                    <a:pt x="3382" y="871"/>
                  </a:cubicBezTo>
                  <a:cubicBezTo>
                    <a:pt x="3310" y="895"/>
                    <a:pt x="3263" y="1014"/>
                    <a:pt x="3310" y="1086"/>
                  </a:cubicBezTo>
                  <a:cubicBezTo>
                    <a:pt x="3429" y="1300"/>
                    <a:pt x="3501" y="1538"/>
                    <a:pt x="3501" y="1776"/>
                  </a:cubicBezTo>
                  <a:cubicBezTo>
                    <a:pt x="3501" y="2665"/>
                    <a:pt x="2778" y="3246"/>
                    <a:pt x="2023" y="3246"/>
                  </a:cubicBezTo>
                  <a:cubicBezTo>
                    <a:pt x="1665" y="3246"/>
                    <a:pt x="1299" y="3115"/>
                    <a:pt x="1000" y="2824"/>
                  </a:cubicBezTo>
                  <a:cubicBezTo>
                    <a:pt x="72" y="1895"/>
                    <a:pt x="738" y="324"/>
                    <a:pt x="2048" y="324"/>
                  </a:cubicBezTo>
                  <a:cubicBezTo>
                    <a:pt x="2334" y="324"/>
                    <a:pt x="2620" y="419"/>
                    <a:pt x="2858" y="586"/>
                  </a:cubicBezTo>
                  <a:cubicBezTo>
                    <a:pt x="2883" y="602"/>
                    <a:pt x="2912" y="610"/>
                    <a:pt x="2940" y="610"/>
                  </a:cubicBezTo>
                  <a:cubicBezTo>
                    <a:pt x="2991" y="610"/>
                    <a:pt x="3041" y="584"/>
                    <a:pt x="3072" y="538"/>
                  </a:cubicBezTo>
                  <a:cubicBezTo>
                    <a:pt x="3120" y="467"/>
                    <a:pt x="3120" y="347"/>
                    <a:pt x="3025" y="300"/>
                  </a:cubicBezTo>
                  <a:cubicBezTo>
                    <a:pt x="2725" y="95"/>
                    <a:pt x="2390" y="0"/>
                    <a:pt x="20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2132;p62">
              <a:extLst>
                <a:ext uri="{FF2B5EF4-FFF2-40B4-BE49-F238E27FC236}">
                  <a16:creationId xmlns:a16="http://schemas.microsoft.com/office/drawing/2014/main" id="{4B652735-BCC2-3C5B-0605-E71C106B40EF}"/>
                </a:ext>
              </a:extLst>
            </p:cNvPr>
            <p:cNvSpPr/>
            <p:nvPr/>
          </p:nvSpPr>
          <p:spPr>
            <a:xfrm>
              <a:off x="2957725" y="2823850"/>
              <a:ext cx="58375" cy="53025"/>
            </a:xfrm>
            <a:custGeom>
              <a:avLst/>
              <a:gdLst/>
              <a:ahLst/>
              <a:cxnLst/>
              <a:rect l="l" t="t" r="r" b="b"/>
              <a:pathLst>
                <a:path w="2335" h="2121" extrusionOk="0">
                  <a:moveTo>
                    <a:pt x="628" y="295"/>
                  </a:moveTo>
                  <a:cubicBezTo>
                    <a:pt x="700" y="295"/>
                    <a:pt x="774" y="322"/>
                    <a:pt x="834" y="382"/>
                  </a:cubicBezTo>
                  <a:cubicBezTo>
                    <a:pt x="1018" y="566"/>
                    <a:pt x="891" y="883"/>
                    <a:pt x="625" y="883"/>
                  </a:cubicBezTo>
                  <a:cubicBezTo>
                    <a:pt x="615" y="883"/>
                    <a:pt x="606" y="882"/>
                    <a:pt x="596" y="882"/>
                  </a:cubicBezTo>
                  <a:cubicBezTo>
                    <a:pt x="585" y="883"/>
                    <a:pt x="575" y="884"/>
                    <a:pt x="564" y="884"/>
                  </a:cubicBezTo>
                  <a:cubicBezTo>
                    <a:pt x="433" y="884"/>
                    <a:pt x="310" y="752"/>
                    <a:pt x="310" y="620"/>
                  </a:cubicBezTo>
                  <a:lnTo>
                    <a:pt x="334" y="620"/>
                  </a:lnTo>
                  <a:cubicBezTo>
                    <a:pt x="318" y="424"/>
                    <a:pt x="469" y="295"/>
                    <a:pt x="628" y="295"/>
                  </a:cubicBezTo>
                  <a:close/>
                  <a:moveTo>
                    <a:pt x="1525" y="1215"/>
                  </a:moveTo>
                  <a:cubicBezTo>
                    <a:pt x="1668" y="1215"/>
                    <a:pt x="1787" y="1358"/>
                    <a:pt x="1787" y="1501"/>
                  </a:cubicBezTo>
                  <a:cubicBezTo>
                    <a:pt x="1787" y="1662"/>
                    <a:pt x="1644" y="1769"/>
                    <a:pt x="1501" y="1769"/>
                  </a:cubicBezTo>
                  <a:cubicBezTo>
                    <a:pt x="1432" y="1769"/>
                    <a:pt x="1364" y="1745"/>
                    <a:pt x="1310" y="1691"/>
                  </a:cubicBezTo>
                  <a:cubicBezTo>
                    <a:pt x="1144" y="1501"/>
                    <a:pt x="1263" y="1215"/>
                    <a:pt x="1525" y="1215"/>
                  </a:cubicBezTo>
                  <a:close/>
                  <a:moveTo>
                    <a:pt x="610" y="1199"/>
                  </a:moveTo>
                  <a:cubicBezTo>
                    <a:pt x="762" y="1199"/>
                    <a:pt x="906" y="1322"/>
                    <a:pt x="906" y="1501"/>
                  </a:cubicBezTo>
                  <a:cubicBezTo>
                    <a:pt x="906" y="1667"/>
                    <a:pt x="763" y="1787"/>
                    <a:pt x="596" y="1787"/>
                  </a:cubicBezTo>
                  <a:lnTo>
                    <a:pt x="596" y="1810"/>
                  </a:lnTo>
                  <a:cubicBezTo>
                    <a:pt x="334" y="1810"/>
                    <a:pt x="215" y="1477"/>
                    <a:pt x="405" y="1286"/>
                  </a:cubicBezTo>
                  <a:cubicBezTo>
                    <a:pt x="466" y="1226"/>
                    <a:pt x="539" y="1199"/>
                    <a:pt x="610" y="1199"/>
                  </a:cubicBezTo>
                  <a:close/>
                  <a:moveTo>
                    <a:pt x="596" y="0"/>
                  </a:moveTo>
                  <a:cubicBezTo>
                    <a:pt x="263" y="0"/>
                    <a:pt x="1" y="286"/>
                    <a:pt x="1" y="620"/>
                  </a:cubicBezTo>
                  <a:cubicBezTo>
                    <a:pt x="1" y="786"/>
                    <a:pt x="72" y="929"/>
                    <a:pt x="215" y="1048"/>
                  </a:cubicBezTo>
                  <a:cubicBezTo>
                    <a:pt x="72" y="1167"/>
                    <a:pt x="1" y="1334"/>
                    <a:pt x="1" y="1501"/>
                  </a:cubicBezTo>
                  <a:cubicBezTo>
                    <a:pt x="1" y="1870"/>
                    <a:pt x="314" y="2120"/>
                    <a:pt x="635" y="2120"/>
                  </a:cubicBezTo>
                  <a:cubicBezTo>
                    <a:pt x="791" y="2120"/>
                    <a:pt x="948" y="2061"/>
                    <a:pt x="1072" y="1929"/>
                  </a:cubicBezTo>
                  <a:cubicBezTo>
                    <a:pt x="1191" y="2049"/>
                    <a:pt x="1334" y="2120"/>
                    <a:pt x="1525" y="2120"/>
                  </a:cubicBezTo>
                  <a:cubicBezTo>
                    <a:pt x="2072" y="2120"/>
                    <a:pt x="2334" y="1429"/>
                    <a:pt x="1930" y="1048"/>
                  </a:cubicBezTo>
                  <a:cubicBezTo>
                    <a:pt x="2049" y="929"/>
                    <a:pt x="2120" y="786"/>
                    <a:pt x="2120" y="620"/>
                  </a:cubicBezTo>
                  <a:cubicBezTo>
                    <a:pt x="2018" y="583"/>
                    <a:pt x="1917" y="545"/>
                    <a:pt x="1817" y="506"/>
                  </a:cubicBezTo>
                  <a:lnTo>
                    <a:pt x="1817" y="506"/>
                  </a:lnTo>
                  <a:cubicBezTo>
                    <a:pt x="1876" y="683"/>
                    <a:pt x="1754" y="882"/>
                    <a:pt x="1525" y="882"/>
                  </a:cubicBezTo>
                  <a:cubicBezTo>
                    <a:pt x="1510" y="884"/>
                    <a:pt x="1496" y="885"/>
                    <a:pt x="1482" y="885"/>
                  </a:cubicBezTo>
                  <a:cubicBezTo>
                    <a:pt x="1335" y="885"/>
                    <a:pt x="1215" y="772"/>
                    <a:pt x="1215" y="620"/>
                  </a:cubicBezTo>
                  <a:lnTo>
                    <a:pt x="1239" y="620"/>
                  </a:lnTo>
                  <a:cubicBezTo>
                    <a:pt x="1228" y="488"/>
                    <a:pt x="1293" y="386"/>
                    <a:pt x="1385" y="334"/>
                  </a:cubicBezTo>
                  <a:lnTo>
                    <a:pt x="1385" y="334"/>
                  </a:lnTo>
                  <a:cubicBezTo>
                    <a:pt x="1528" y="392"/>
                    <a:pt x="1672" y="450"/>
                    <a:pt x="1817" y="506"/>
                  </a:cubicBezTo>
                  <a:lnTo>
                    <a:pt x="1817" y="506"/>
                  </a:lnTo>
                  <a:cubicBezTo>
                    <a:pt x="1803" y="462"/>
                    <a:pt x="1777" y="419"/>
                    <a:pt x="1739" y="382"/>
                  </a:cubicBezTo>
                  <a:cubicBezTo>
                    <a:pt x="1679" y="322"/>
                    <a:pt x="1605" y="295"/>
                    <a:pt x="1533" y="295"/>
                  </a:cubicBezTo>
                  <a:cubicBezTo>
                    <a:pt x="1481" y="295"/>
                    <a:pt x="1430" y="309"/>
                    <a:pt x="1385" y="334"/>
                  </a:cubicBezTo>
                  <a:lnTo>
                    <a:pt x="1385" y="334"/>
                  </a:lnTo>
                  <a:cubicBezTo>
                    <a:pt x="1120" y="225"/>
                    <a:pt x="858" y="113"/>
                    <a:pt x="5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2133;p62">
              <a:extLst>
                <a:ext uri="{FF2B5EF4-FFF2-40B4-BE49-F238E27FC236}">
                  <a16:creationId xmlns:a16="http://schemas.microsoft.com/office/drawing/2014/main" id="{B217DE82-BEE4-FA4B-79BB-43CFD5FD3D79}"/>
                </a:ext>
              </a:extLst>
            </p:cNvPr>
            <p:cNvSpPr/>
            <p:nvPr/>
          </p:nvSpPr>
          <p:spPr>
            <a:xfrm>
              <a:off x="2872000" y="2989950"/>
              <a:ext cx="53600" cy="22650"/>
            </a:xfrm>
            <a:custGeom>
              <a:avLst/>
              <a:gdLst/>
              <a:ahLst/>
              <a:cxnLst/>
              <a:rect l="l" t="t" r="r" b="b"/>
              <a:pathLst>
                <a:path w="2144" h="906" extrusionOk="0">
                  <a:moveTo>
                    <a:pt x="1548" y="310"/>
                  </a:moveTo>
                  <a:cubicBezTo>
                    <a:pt x="1739" y="310"/>
                    <a:pt x="1739" y="596"/>
                    <a:pt x="1548" y="596"/>
                  </a:cubicBezTo>
                  <a:lnTo>
                    <a:pt x="596" y="596"/>
                  </a:lnTo>
                  <a:cubicBezTo>
                    <a:pt x="381" y="596"/>
                    <a:pt x="381" y="310"/>
                    <a:pt x="596" y="310"/>
                  </a:cubicBezTo>
                  <a:close/>
                  <a:moveTo>
                    <a:pt x="596" y="1"/>
                  </a:moveTo>
                  <a:cubicBezTo>
                    <a:pt x="0" y="1"/>
                    <a:pt x="0" y="906"/>
                    <a:pt x="596" y="906"/>
                  </a:cubicBezTo>
                  <a:lnTo>
                    <a:pt x="1548" y="906"/>
                  </a:lnTo>
                  <a:cubicBezTo>
                    <a:pt x="2144" y="906"/>
                    <a:pt x="2144" y="1"/>
                    <a:pt x="15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2134;p62">
              <a:extLst>
                <a:ext uri="{FF2B5EF4-FFF2-40B4-BE49-F238E27FC236}">
                  <a16:creationId xmlns:a16="http://schemas.microsoft.com/office/drawing/2014/main" id="{14EEA059-6583-D37B-D396-64C608EB96A8}"/>
                </a:ext>
              </a:extLst>
            </p:cNvPr>
            <p:cNvSpPr/>
            <p:nvPr/>
          </p:nvSpPr>
          <p:spPr>
            <a:xfrm>
              <a:off x="2839250" y="2922225"/>
              <a:ext cx="56000" cy="53475"/>
            </a:xfrm>
            <a:custGeom>
              <a:avLst/>
              <a:gdLst/>
              <a:ahLst/>
              <a:cxnLst/>
              <a:rect l="l" t="t" r="r" b="b"/>
              <a:pathLst>
                <a:path w="2240" h="2139" extrusionOk="0">
                  <a:moveTo>
                    <a:pt x="1155" y="530"/>
                  </a:moveTo>
                  <a:cubicBezTo>
                    <a:pt x="1428" y="530"/>
                    <a:pt x="1691" y="744"/>
                    <a:pt x="1691" y="1067"/>
                  </a:cubicBezTo>
                  <a:cubicBezTo>
                    <a:pt x="1691" y="1352"/>
                    <a:pt x="1453" y="1590"/>
                    <a:pt x="1167" y="1590"/>
                  </a:cubicBezTo>
                  <a:cubicBezTo>
                    <a:pt x="691" y="1590"/>
                    <a:pt x="453" y="1019"/>
                    <a:pt x="786" y="685"/>
                  </a:cubicBezTo>
                  <a:cubicBezTo>
                    <a:pt x="894" y="578"/>
                    <a:pt x="1026" y="530"/>
                    <a:pt x="1155" y="530"/>
                  </a:cubicBezTo>
                  <a:close/>
                  <a:moveTo>
                    <a:pt x="1120" y="1"/>
                  </a:moveTo>
                  <a:cubicBezTo>
                    <a:pt x="1048" y="1"/>
                    <a:pt x="977" y="54"/>
                    <a:pt x="977" y="162"/>
                  </a:cubicBezTo>
                  <a:lnTo>
                    <a:pt x="977" y="281"/>
                  </a:lnTo>
                  <a:cubicBezTo>
                    <a:pt x="929" y="281"/>
                    <a:pt x="882" y="281"/>
                    <a:pt x="834" y="304"/>
                  </a:cubicBezTo>
                  <a:lnTo>
                    <a:pt x="786" y="209"/>
                  </a:lnTo>
                  <a:cubicBezTo>
                    <a:pt x="749" y="165"/>
                    <a:pt x="703" y="145"/>
                    <a:pt x="658" y="145"/>
                  </a:cubicBezTo>
                  <a:cubicBezTo>
                    <a:pt x="561" y="145"/>
                    <a:pt x="475" y="238"/>
                    <a:pt x="524" y="352"/>
                  </a:cubicBezTo>
                  <a:lnTo>
                    <a:pt x="596" y="471"/>
                  </a:lnTo>
                  <a:cubicBezTo>
                    <a:pt x="548" y="495"/>
                    <a:pt x="524" y="519"/>
                    <a:pt x="501" y="543"/>
                  </a:cubicBezTo>
                  <a:lnTo>
                    <a:pt x="382" y="495"/>
                  </a:lnTo>
                  <a:cubicBezTo>
                    <a:pt x="356" y="478"/>
                    <a:pt x="331" y="470"/>
                    <a:pt x="307" y="470"/>
                  </a:cubicBezTo>
                  <a:cubicBezTo>
                    <a:pt x="262" y="470"/>
                    <a:pt x="222" y="496"/>
                    <a:pt x="191" y="543"/>
                  </a:cubicBezTo>
                  <a:cubicBezTo>
                    <a:pt x="143" y="614"/>
                    <a:pt x="167" y="709"/>
                    <a:pt x="239" y="733"/>
                  </a:cubicBezTo>
                  <a:lnTo>
                    <a:pt x="358" y="805"/>
                  </a:lnTo>
                  <a:cubicBezTo>
                    <a:pt x="358" y="852"/>
                    <a:pt x="358" y="876"/>
                    <a:pt x="334" y="924"/>
                  </a:cubicBezTo>
                  <a:lnTo>
                    <a:pt x="191" y="924"/>
                  </a:lnTo>
                  <a:cubicBezTo>
                    <a:pt x="0" y="924"/>
                    <a:pt x="0" y="1233"/>
                    <a:pt x="191" y="1233"/>
                  </a:cubicBezTo>
                  <a:lnTo>
                    <a:pt x="358" y="1233"/>
                  </a:lnTo>
                  <a:cubicBezTo>
                    <a:pt x="358" y="1257"/>
                    <a:pt x="382" y="1281"/>
                    <a:pt x="382" y="1328"/>
                  </a:cubicBezTo>
                  <a:lnTo>
                    <a:pt x="239" y="1400"/>
                  </a:lnTo>
                  <a:cubicBezTo>
                    <a:pt x="167" y="1448"/>
                    <a:pt x="143" y="1543"/>
                    <a:pt x="191" y="1614"/>
                  </a:cubicBezTo>
                  <a:cubicBezTo>
                    <a:pt x="215" y="1662"/>
                    <a:pt x="262" y="1686"/>
                    <a:pt x="310" y="1686"/>
                  </a:cubicBezTo>
                  <a:cubicBezTo>
                    <a:pt x="334" y="1686"/>
                    <a:pt x="358" y="1686"/>
                    <a:pt x="382" y="1662"/>
                  </a:cubicBezTo>
                  <a:lnTo>
                    <a:pt x="548" y="1567"/>
                  </a:lnTo>
                  <a:cubicBezTo>
                    <a:pt x="572" y="1590"/>
                    <a:pt x="596" y="1614"/>
                    <a:pt x="620" y="1638"/>
                  </a:cubicBezTo>
                  <a:lnTo>
                    <a:pt x="524" y="1805"/>
                  </a:lnTo>
                  <a:cubicBezTo>
                    <a:pt x="477" y="1876"/>
                    <a:pt x="501" y="1948"/>
                    <a:pt x="572" y="1995"/>
                  </a:cubicBezTo>
                  <a:cubicBezTo>
                    <a:pt x="596" y="2019"/>
                    <a:pt x="620" y="2019"/>
                    <a:pt x="643" y="2019"/>
                  </a:cubicBezTo>
                  <a:cubicBezTo>
                    <a:pt x="715" y="2019"/>
                    <a:pt x="763" y="1995"/>
                    <a:pt x="786" y="1948"/>
                  </a:cubicBezTo>
                  <a:lnTo>
                    <a:pt x="882" y="1781"/>
                  </a:lnTo>
                  <a:cubicBezTo>
                    <a:pt x="905" y="1781"/>
                    <a:pt x="929" y="1805"/>
                    <a:pt x="977" y="1805"/>
                  </a:cubicBezTo>
                  <a:lnTo>
                    <a:pt x="977" y="1995"/>
                  </a:lnTo>
                  <a:cubicBezTo>
                    <a:pt x="977" y="2091"/>
                    <a:pt x="1048" y="2138"/>
                    <a:pt x="1120" y="2138"/>
                  </a:cubicBezTo>
                  <a:cubicBezTo>
                    <a:pt x="1191" y="2138"/>
                    <a:pt x="1263" y="2091"/>
                    <a:pt x="1263" y="1995"/>
                  </a:cubicBezTo>
                  <a:lnTo>
                    <a:pt x="1263" y="1829"/>
                  </a:lnTo>
                  <a:cubicBezTo>
                    <a:pt x="1286" y="1805"/>
                    <a:pt x="1334" y="1805"/>
                    <a:pt x="1358" y="1805"/>
                  </a:cubicBezTo>
                  <a:lnTo>
                    <a:pt x="1453" y="1948"/>
                  </a:lnTo>
                  <a:cubicBezTo>
                    <a:pt x="1477" y="1995"/>
                    <a:pt x="1525" y="2019"/>
                    <a:pt x="1572" y="2019"/>
                  </a:cubicBezTo>
                  <a:cubicBezTo>
                    <a:pt x="1596" y="2019"/>
                    <a:pt x="1620" y="2019"/>
                    <a:pt x="1644" y="1995"/>
                  </a:cubicBezTo>
                  <a:cubicBezTo>
                    <a:pt x="1715" y="1948"/>
                    <a:pt x="1739" y="1876"/>
                    <a:pt x="1715" y="1805"/>
                  </a:cubicBezTo>
                  <a:lnTo>
                    <a:pt x="1620" y="1638"/>
                  </a:lnTo>
                  <a:cubicBezTo>
                    <a:pt x="1644" y="1614"/>
                    <a:pt x="1668" y="1590"/>
                    <a:pt x="1691" y="1567"/>
                  </a:cubicBezTo>
                  <a:lnTo>
                    <a:pt x="1834" y="1662"/>
                  </a:lnTo>
                  <a:cubicBezTo>
                    <a:pt x="1858" y="1686"/>
                    <a:pt x="1882" y="1686"/>
                    <a:pt x="1906" y="1686"/>
                  </a:cubicBezTo>
                  <a:cubicBezTo>
                    <a:pt x="2072" y="1686"/>
                    <a:pt x="2120" y="1471"/>
                    <a:pt x="1977" y="1400"/>
                  </a:cubicBezTo>
                  <a:lnTo>
                    <a:pt x="1834" y="1328"/>
                  </a:lnTo>
                  <a:cubicBezTo>
                    <a:pt x="1858" y="1281"/>
                    <a:pt x="1858" y="1257"/>
                    <a:pt x="1882" y="1233"/>
                  </a:cubicBezTo>
                  <a:lnTo>
                    <a:pt x="2025" y="1233"/>
                  </a:lnTo>
                  <a:cubicBezTo>
                    <a:pt x="2239" y="1233"/>
                    <a:pt x="2239" y="924"/>
                    <a:pt x="2025" y="924"/>
                  </a:cubicBezTo>
                  <a:lnTo>
                    <a:pt x="1882" y="924"/>
                  </a:lnTo>
                  <a:cubicBezTo>
                    <a:pt x="1882" y="876"/>
                    <a:pt x="1882" y="852"/>
                    <a:pt x="1858" y="805"/>
                  </a:cubicBezTo>
                  <a:lnTo>
                    <a:pt x="1977" y="733"/>
                  </a:lnTo>
                  <a:cubicBezTo>
                    <a:pt x="2150" y="656"/>
                    <a:pt x="2075" y="456"/>
                    <a:pt x="1940" y="456"/>
                  </a:cubicBezTo>
                  <a:cubicBezTo>
                    <a:pt x="1907" y="456"/>
                    <a:pt x="1871" y="467"/>
                    <a:pt x="1834" y="495"/>
                  </a:cubicBezTo>
                  <a:lnTo>
                    <a:pt x="1715" y="543"/>
                  </a:lnTo>
                  <a:cubicBezTo>
                    <a:pt x="1691" y="519"/>
                    <a:pt x="1668" y="495"/>
                    <a:pt x="1644" y="471"/>
                  </a:cubicBezTo>
                  <a:lnTo>
                    <a:pt x="1715" y="352"/>
                  </a:lnTo>
                  <a:cubicBezTo>
                    <a:pt x="1739" y="281"/>
                    <a:pt x="1715" y="185"/>
                    <a:pt x="1644" y="138"/>
                  </a:cubicBezTo>
                  <a:cubicBezTo>
                    <a:pt x="1626" y="132"/>
                    <a:pt x="1606" y="129"/>
                    <a:pt x="1587" y="129"/>
                  </a:cubicBezTo>
                  <a:cubicBezTo>
                    <a:pt x="1529" y="129"/>
                    <a:pt x="1471" y="156"/>
                    <a:pt x="1453" y="209"/>
                  </a:cubicBezTo>
                  <a:lnTo>
                    <a:pt x="1382" y="304"/>
                  </a:lnTo>
                  <a:cubicBezTo>
                    <a:pt x="1334" y="281"/>
                    <a:pt x="1310" y="281"/>
                    <a:pt x="1263" y="281"/>
                  </a:cubicBezTo>
                  <a:lnTo>
                    <a:pt x="1263" y="162"/>
                  </a:lnTo>
                  <a:cubicBezTo>
                    <a:pt x="1263" y="54"/>
                    <a:pt x="1191" y="1"/>
                    <a:pt x="11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2135;p62">
              <a:extLst>
                <a:ext uri="{FF2B5EF4-FFF2-40B4-BE49-F238E27FC236}">
                  <a16:creationId xmlns:a16="http://schemas.microsoft.com/office/drawing/2014/main" id="{921D804F-E0C3-0B8E-2C8A-EE71B09FCCF3}"/>
                </a:ext>
              </a:extLst>
            </p:cNvPr>
            <p:cNvSpPr/>
            <p:nvPr/>
          </p:nvSpPr>
          <p:spPr>
            <a:xfrm>
              <a:off x="2867825" y="2937575"/>
              <a:ext cx="8350" cy="7750"/>
            </a:xfrm>
            <a:custGeom>
              <a:avLst/>
              <a:gdLst/>
              <a:ahLst/>
              <a:cxnLst/>
              <a:rect l="l" t="t" r="r" b="b"/>
              <a:pathLst>
                <a:path w="334" h="310" extrusionOk="0">
                  <a:moveTo>
                    <a:pt x="167" y="0"/>
                  </a:moveTo>
                  <a:cubicBezTo>
                    <a:pt x="72" y="0"/>
                    <a:pt x="1" y="71"/>
                    <a:pt x="1" y="167"/>
                  </a:cubicBezTo>
                  <a:cubicBezTo>
                    <a:pt x="1" y="238"/>
                    <a:pt x="72" y="310"/>
                    <a:pt x="167" y="310"/>
                  </a:cubicBezTo>
                  <a:cubicBezTo>
                    <a:pt x="239" y="310"/>
                    <a:pt x="334" y="238"/>
                    <a:pt x="334" y="167"/>
                  </a:cubicBezTo>
                  <a:cubicBezTo>
                    <a:pt x="334" y="71"/>
                    <a:pt x="239" y="0"/>
                    <a:pt x="1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2136;p62">
              <a:extLst>
                <a:ext uri="{FF2B5EF4-FFF2-40B4-BE49-F238E27FC236}">
                  <a16:creationId xmlns:a16="http://schemas.microsoft.com/office/drawing/2014/main" id="{F586558F-40AB-6E05-3496-EC3624434660}"/>
                </a:ext>
              </a:extLst>
            </p:cNvPr>
            <p:cNvSpPr/>
            <p:nvPr/>
          </p:nvSpPr>
          <p:spPr>
            <a:xfrm>
              <a:off x="2868425" y="2950075"/>
              <a:ext cx="9550" cy="8350"/>
            </a:xfrm>
            <a:custGeom>
              <a:avLst/>
              <a:gdLst/>
              <a:ahLst/>
              <a:cxnLst/>
              <a:rect l="l" t="t" r="r" b="b"/>
              <a:pathLst>
                <a:path w="382" h="334" extrusionOk="0">
                  <a:moveTo>
                    <a:pt x="191" y="0"/>
                  </a:moveTo>
                  <a:cubicBezTo>
                    <a:pt x="0" y="24"/>
                    <a:pt x="0" y="310"/>
                    <a:pt x="191" y="334"/>
                  </a:cubicBezTo>
                  <a:cubicBezTo>
                    <a:pt x="381" y="310"/>
                    <a:pt x="381" y="24"/>
                    <a:pt x="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2137;p62">
              <a:extLst>
                <a:ext uri="{FF2B5EF4-FFF2-40B4-BE49-F238E27FC236}">
                  <a16:creationId xmlns:a16="http://schemas.microsoft.com/office/drawing/2014/main" id="{5F6436CA-FC00-7B53-370B-C4E3A68C48E2}"/>
                </a:ext>
              </a:extLst>
            </p:cNvPr>
            <p:cNvSpPr/>
            <p:nvPr/>
          </p:nvSpPr>
          <p:spPr>
            <a:xfrm>
              <a:off x="2857100" y="2945900"/>
              <a:ext cx="7775" cy="7775"/>
            </a:xfrm>
            <a:custGeom>
              <a:avLst/>
              <a:gdLst/>
              <a:ahLst/>
              <a:cxnLst/>
              <a:rect l="l" t="t" r="r" b="b"/>
              <a:pathLst>
                <a:path w="311" h="311" extrusionOk="0">
                  <a:moveTo>
                    <a:pt x="168" y="0"/>
                  </a:moveTo>
                  <a:cubicBezTo>
                    <a:pt x="72" y="0"/>
                    <a:pt x="1" y="72"/>
                    <a:pt x="1" y="167"/>
                  </a:cubicBezTo>
                  <a:cubicBezTo>
                    <a:pt x="1" y="239"/>
                    <a:pt x="72" y="310"/>
                    <a:pt x="168" y="310"/>
                  </a:cubicBezTo>
                  <a:cubicBezTo>
                    <a:pt x="239" y="310"/>
                    <a:pt x="311" y="239"/>
                    <a:pt x="311" y="167"/>
                  </a:cubicBezTo>
                  <a:cubicBezTo>
                    <a:pt x="311" y="72"/>
                    <a:pt x="239" y="0"/>
                    <a:pt x="1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2138;p62">
              <a:extLst>
                <a:ext uri="{FF2B5EF4-FFF2-40B4-BE49-F238E27FC236}">
                  <a16:creationId xmlns:a16="http://schemas.microsoft.com/office/drawing/2014/main" id="{555F9895-7779-740D-CAF4-C93BD8ECD89F}"/>
                </a:ext>
              </a:extLst>
            </p:cNvPr>
            <p:cNvSpPr/>
            <p:nvPr/>
          </p:nvSpPr>
          <p:spPr>
            <a:xfrm>
              <a:off x="2926775" y="2943525"/>
              <a:ext cx="43475" cy="38125"/>
            </a:xfrm>
            <a:custGeom>
              <a:avLst/>
              <a:gdLst/>
              <a:ahLst/>
              <a:cxnLst/>
              <a:rect l="l" t="t" r="r" b="b"/>
              <a:pathLst>
                <a:path w="1739" h="1525" extrusionOk="0">
                  <a:moveTo>
                    <a:pt x="1301" y="0"/>
                  </a:moveTo>
                  <a:cubicBezTo>
                    <a:pt x="1233" y="0"/>
                    <a:pt x="1167" y="24"/>
                    <a:pt x="1119" y="72"/>
                  </a:cubicBezTo>
                  <a:cubicBezTo>
                    <a:pt x="1050" y="141"/>
                    <a:pt x="1021" y="228"/>
                    <a:pt x="1033" y="311"/>
                  </a:cubicBezTo>
                  <a:lnTo>
                    <a:pt x="1033" y="311"/>
                  </a:lnTo>
                  <a:cubicBezTo>
                    <a:pt x="1193" y="337"/>
                    <a:pt x="1349" y="398"/>
                    <a:pt x="1488" y="491"/>
                  </a:cubicBezTo>
                  <a:lnTo>
                    <a:pt x="1488" y="491"/>
                  </a:lnTo>
                  <a:cubicBezTo>
                    <a:pt x="1493" y="486"/>
                    <a:pt x="1497" y="481"/>
                    <a:pt x="1501" y="476"/>
                  </a:cubicBezTo>
                  <a:cubicBezTo>
                    <a:pt x="1620" y="357"/>
                    <a:pt x="1620" y="191"/>
                    <a:pt x="1501" y="72"/>
                  </a:cubicBezTo>
                  <a:cubicBezTo>
                    <a:pt x="1441" y="24"/>
                    <a:pt x="1370" y="0"/>
                    <a:pt x="1301" y="0"/>
                  </a:cubicBezTo>
                  <a:close/>
                  <a:moveTo>
                    <a:pt x="679" y="625"/>
                  </a:moveTo>
                  <a:cubicBezTo>
                    <a:pt x="750" y="625"/>
                    <a:pt x="822" y="655"/>
                    <a:pt x="881" y="715"/>
                  </a:cubicBezTo>
                  <a:cubicBezTo>
                    <a:pt x="929" y="762"/>
                    <a:pt x="953" y="834"/>
                    <a:pt x="953" y="905"/>
                  </a:cubicBezTo>
                  <a:cubicBezTo>
                    <a:pt x="953" y="977"/>
                    <a:pt x="929" y="1048"/>
                    <a:pt x="881" y="1096"/>
                  </a:cubicBezTo>
                  <a:cubicBezTo>
                    <a:pt x="822" y="1155"/>
                    <a:pt x="744" y="1185"/>
                    <a:pt x="670" y="1185"/>
                  </a:cubicBezTo>
                  <a:cubicBezTo>
                    <a:pt x="596" y="1185"/>
                    <a:pt x="524" y="1155"/>
                    <a:pt x="477" y="1096"/>
                  </a:cubicBezTo>
                  <a:cubicBezTo>
                    <a:pt x="429" y="1048"/>
                    <a:pt x="381" y="977"/>
                    <a:pt x="381" y="905"/>
                  </a:cubicBezTo>
                  <a:cubicBezTo>
                    <a:pt x="381" y="834"/>
                    <a:pt x="405" y="762"/>
                    <a:pt x="453" y="715"/>
                  </a:cubicBezTo>
                  <a:lnTo>
                    <a:pt x="477" y="715"/>
                  </a:lnTo>
                  <a:cubicBezTo>
                    <a:pt x="536" y="655"/>
                    <a:pt x="607" y="625"/>
                    <a:pt x="679" y="625"/>
                  </a:cubicBezTo>
                  <a:close/>
                  <a:moveTo>
                    <a:pt x="848" y="296"/>
                  </a:moveTo>
                  <a:cubicBezTo>
                    <a:pt x="637" y="296"/>
                    <a:pt x="425" y="355"/>
                    <a:pt x="238" y="476"/>
                  </a:cubicBezTo>
                  <a:cubicBezTo>
                    <a:pt x="0" y="715"/>
                    <a:pt x="0" y="1096"/>
                    <a:pt x="238" y="1334"/>
                  </a:cubicBezTo>
                  <a:cubicBezTo>
                    <a:pt x="357" y="1453"/>
                    <a:pt x="500" y="1524"/>
                    <a:pt x="667" y="1524"/>
                  </a:cubicBezTo>
                  <a:cubicBezTo>
                    <a:pt x="1000" y="1524"/>
                    <a:pt x="1286" y="1239"/>
                    <a:pt x="1286" y="905"/>
                  </a:cubicBezTo>
                  <a:lnTo>
                    <a:pt x="1286" y="881"/>
                  </a:lnTo>
                  <a:cubicBezTo>
                    <a:pt x="1453" y="881"/>
                    <a:pt x="1620" y="834"/>
                    <a:pt x="1739" y="715"/>
                  </a:cubicBezTo>
                  <a:cubicBezTo>
                    <a:pt x="1664" y="626"/>
                    <a:pt x="1580" y="551"/>
                    <a:pt x="1488" y="491"/>
                  </a:cubicBezTo>
                  <a:lnTo>
                    <a:pt x="1488" y="491"/>
                  </a:lnTo>
                  <a:cubicBezTo>
                    <a:pt x="1441" y="541"/>
                    <a:pt x="1376" y="566"/>
                    <a:pt x="1310" y="566"/>
                  </a:cubicBezTo>
                  <a:cubicBezTo>
                    <a:pt x="1239" y="566"/>
                    <a:pt x="1167" y="536"/>
                    <a:pt x="1119" y="476"/>
                  </a:cubicBezTo>
                  <a:cubicBezTo>
                    <a:pt x="1070" y="427"/>
                    <a:pt x="1041" y="370"/>
                    <a:pt x="1033" y="311"/>
                  </a:cubicBezTo>
                  <a:lnTo>
                    <a:pt x="1033" y="311"/>
                  </a:lnTo>
                  <a:cubicBezTo>
                    <a:pt x="972" y="301"/>
                    <a:pt x="910" y="296"/>
                    <a:pt x="848" y="29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2139;p62">
              <a:extLst>
                <a:ext uri="{FF2B5EF4-FFF2-40B4-BE49-F238E27FC236}">
                  <a16:creationId xmlns:a16="http://schemas.microsoft.com/office/drawing/2014/main" id="{EA143ED5-E89A-AA43-A2C1-5CBD48B60AF0}"/>
                </a:ext>
              </a:extLst>
            </p:cNvPr>
            <p:cNvSpPr/>
            <p:nvPr/>
          </p:nvSpPr>
          <p:spPr>
            <a:xfrm>
              <a:off x="2932125" y="2948275"/>
              <a:ext cx="85750" cy="77425"/>
            </a:xfrm>
            <a:custGeom>
              <a:avLst/>
              <a:gdLst/>
              <a:ahLst/>
              <a:cxnLst/>
              <a:rect l="l" t="t" r="r" b="b"/>
              <a:pathLst>
                <a:path w="3430" h="3097" extrusionOk="0">
                  <a:moveTo>
                    <a:pt x="3287" y="1"/>
                  </a:moveTo>
                  <a:cubicBezTo>
                    <a:pt x="2906" y="1"/>
                    <a:pt x="2596" y="286"/>
                    <a:pt x="2596" y="667"/>
                  </a:cubicBezTo>
                  <a:cubicBezTo>
                    <a:pt x="2573" y="882"/>
                    <a:pt x="2406" y="1072"/>
                    <a:pt x="2191" y="1072"/>
                  </a:cubicBezTo>
                  <a:lnTo>
                    <a:pt x="1977" y="1072"/>
                  </a:lnTo>
                  <a:cubicBezTo>
                    <a:pt x="1572" y="1072"/>
                    <a:pt x="1215" y="1430"/>
                    <a:pt x="1215" y="1834"/>
                  </a:cubicBezTo>
                  <a:cubicBezTo>
                    <a:pt x="1215" y="2073"/>
                    <a:pt x="1025" y="2263"/>
                    <a:pt x="786" y="2263"/>
                  </a:cubicBezTo>
                  <a:lnTo>
                    <a:pt x="691" y="2263"/>
                  </a:lnTo>
                  <a:cubicBezTo>
                    <a:pt x="310" y="2263"/>
                    <a:pt x="1" y="2573"/>
                    <a:pt x="1" y="2954"/>
                  </a:cubicBezTo>
                  <a:cubicBezTo>
                    <a:pt x="1" y="3025"/>
                    <a:pt x="72" y="3097"/>
                    <a:pt x="143" y="3097"/>
                  </a:cubicBezTo>
                  <a:cubicBezTo>
                    <a:pt x="215" y="3097"/>
                    <a:pt x="286" y="3025"/>
                    <a:pt x="286" y="2954"/>
                  </a:cubicBezTo>
                  <a:cubicBezTo>
                    <a:pt x="286" y="2739"/>
                    <a:pt x="477" y="2573"/>
                    <a:pt x="691" y="2573"/>
                  </a:cubicBezTo>
                  <a:lnTo>
                    <a:pt x="786" y="2573"/>
                  </a:lnTo>
                  <a:cubicBezTo>
                    <a:pt x="1215" y="2549"/>
                    <a:pt x="1548" y="2215"/>
                    <a:pt x="1548" y="1787"/>
                  </a:cubicBezTo>
                  <a:cubicBezTo>
                    <a:pt x="1548" y="1562"/>
                    <a:pt x="1718" y="1380"/>
                    <a:pt x="1937" y="1380"/>
                  </a:cubicBezTo>
                  <a:cubicBezTo>
                    <a:pt x="1950" y="1380"/>
                    <a:pt x="1964" y="1381"/>
                    <a:pt x="1977" y="1382"/>
                  </a:cubicBezTo>
                  <a:lnTo>
                    <a:pt x="2168" y="1382"/>
                  </a:lnTo>
                  <a:cubicBezTo>
                    <a:pt x="2549" y="1358"/>
                    <a:pt x="2882" y="1049"/>
                    <a:pt x="2882" y="644"/>
                  </a:cubicBezTo>
                  <a:cubicBezTo>
                    <a:pt x="2906" y="453"/>
                    <a:pt x="3073" y="286"/>
                    <a:pt x="3287" y="286"/>
                  </a:cubicBezTo>
                  <a:cubicBezTo>
                    <a:pt x="3358" y="286"/>
                    <a:pt x="3430" y="215"/>
                    <a:pt x="3430" y="144"/>
                  </a:cubicBezTo>
                  <a:cubicBezTo>
                    <a:pt x="3430" y="48"/>
                    <a:pt x="3358" y="1"/>
                    <a:pt x="328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2140;p62">
              <a:extLst>
                <a:ext uri="{FF2B5EF4-FFF2-40B4-BE49-F238E27FC236}">
                  <a16:creationId xmlns:a16="http://schemas.microsoft.com/office/drawing/2014/main" id="{1B4530EC-F2C9-54EB-8F47-5E42F806A9EB}"/>
                </a:ext>
              </a:extLst>
            </p:cNvPr>
            <p:cNvSpPr/>
            <p:nvPr/>
          </p:nvSpPr>
          <p:spPr>
            <a:xfrm>
              <a:off x="2870800" y="2867300"/>
              <a:ext cx="35750" cy="30400"/>
            </a:xfrm>
            <a:custGeom>
              <a:avLst/>
              <a:gdLst/>
              <a:ahLst/>
              <a:cxnLst/>
              <a:rect l="l" t="t" r="r" b="b"/>
              <a:pathLst>
                <a:path w="1430" h="1216" extrusionOk="0">
                  <a:moveTo>
                    <a:pt x="564" y="332"/>
                  </a:moveTo>
                  <a:cubicBezTo>
                    <a:pt x="575" y="332"/>
                    <a:pt x="585" y="333"/>
                    <a:pt x="596" y="334"/>
                  </a:cubicBezTo>
                  <a:cubicBezTo>
                    <a:pt x="858" y="334"/>
                    <a:pt x="953" y="644"/>
                    <a:pt x="787" y="811"/>
                  </a:cubicBezTo>
                  <a:cubicBezTo>
                    <a:pt x="725" y="864"/>
                    <a:pt x="654" y="888"/>
                    <a:pt x="586" y="888"/>
                  </a:cubicBezTo>
                  <a:cubicBezTo>
                    <a:pt x="442" y="888"/>
                    <a:pt x="310" y="782"/>
                    <a:pt x="310" y="620"/>
                  </a:cubicBezTo>
                  <a:cubicBezTo>
                    <a:pt x="310" y="466"/>
                    <a:pt x="433" y="332"/>
                    <a:pt x="564" y="332"/>
                  </a:cubicBezTo>
                  <a:close/>
                  <a:moveTo>
                    <a:pt x="600" y="1"/>
                  </a:moveTo>
                  <a:cubicBezTo>
                    <a:pt x="293" y="1"/>
                    <a:pt x="1" y="251"/>
                    <a:pt x="1" y="620"/>
                  </a:cubicBezTo>
                  <a:cubicBezTo>
                    <a:pt x="1" y="954"/>
                    <a:pt x="263" y="1215"/>
                    <a:pt x="596" y="1215"/>
                  </a:cubicBezTo>
                  <a:cubicBezTo>
                    <a:pt x="1144" y="1215"/>
                    <a:pt x="1430" y="572"/>
                    <a:pt x="1025" y="191"/>
                  </a:cubicBezTo>
                  <a:cubicBezTo>
                    <a:pt x="900" y="59"/>
                    <a:pt x="748" y="1"/>
                    <a:pt x="60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4" name="Google Shape;2141;p62">
            <a:extLst>
              <a:ext uri="{FF2B5EF4-FFF2-40B4-BE49-F238E27FC236}">
                <a16:creationId xmlns:a16="http://schemas.microsoft.com/office/drawing/2014/main" id="{FD581CFE-35ED-56A1-0E52-C276BD55FC7A}"/>
              </a:ext>
            </a:extLst>
          </p:cNvPr>
          <p:cNvGrpSpPr/>
          <p:nvPr/>
        </p:nvGrpSpPr>
        <p:grpSpPr>
          <a:xfrm>
            <a:off x="1416009" y="4517140"/>
            <a:ext cx="370639" cy="405079"/>
            <a:chOff x="3381975" y="3218575"/>
            <a:chExt cx="240800" cy="263175"/>
          </a:xfrm>
        </p:grpSpPr>
        <p:sp>
          <p:nvSpPr>
            <p:cNvPr id="705" name="Google Shape;2142;p62">
              <a:extLst>
                <a:ext uri="{FF2B5EF4-FFF2-40B4-BE49-F238E27FC236}">
                  <a16:creationId xmlns:a16="http://schemas.microsoft.com/office/drawing/2014/main" id="{D149CD15-619B-E432-2813-11257F1DC655}"/>
                </a:ext>
              </a:extLst>
            </p:cNvPr>
            <p:cNvSpPr/>
            <p:nvPr/>
          </p:nvSpPr>
          <p:spPr>
            <a:xfrm>
              <a:off x="3381975" y="3311625"/>
              <a:ext cx="142800" cy="116850"/>
            </a:xfrm>
            <a:custGeom>
              <a:avLst/>
              <a:gdLst/>
              <a:ahLst/>
              <a:cxnLst/>
              <a:rect l="l" t="t" r="r" b="b"/>
              <a:pathLst>
                <a:path w="5712" h="4674" extrusionOk="0">
                  <a:moveTo>
                    <a:pt x="2946" y="1"/>
                  </a:moveTo>
                  <a:cubicBezTo>
                    <a:pt x="1326" y="1"/>
                    <a:pt x="1" y="1809"/>
                    <a:pt x="939" y="3494"/>
                  </a:cubicBezTo>
                  <a:cubicBezTo>
                    <a:pt x="1397" y="4307"/>
                    <a:pt x="2163" y="4673"/>
                    <a:pt x="2925" y="4673"/>
                  </a:cubicBezTo>
                  <a:cubicBezTo>
                    <a:pt x="4105" y="4673"/>
                    <a:pt x="5273" y="3798"/>
                    <a:pt x="5273" y="2351"/>
                  </a:cubicBezTo>
                  <a:cubicBezTo>
                    <a:pt x="5273" y="1803"/>
                    <a:pt x="5107" y="1303"/>
                    <a:pt x="4773" y="875"/>
                  </a:cubicBezTo>
                  <a:cubicBezTo>
                    <a:pt x="4737" y="832"/>
                    <a:pt x="4694" y="814"/>
                    <a:pt x="4653" y="814"/>
                  </a:cubicBezTo>
                  <a:cubicBezTo>
                    <a:pt x="4532" y="814"/>
                    <a:pt x="4423" y="965"/>
                    <a:pt x="4511" y="1089"/>
                  </a:cubicBezTo>
                  <a:cubicBezTo>
                    <a:pt x="5711" y="2566"/>
                    <a:pt x="4435" y="4387"/>
                    <a:pt x="2935" y="4387"/>
                  </a:cubicBezTo>
                  <a:cubicBezTo>
                    <a:pt x="2501" y="4387"/>
                    <a:pt x="2047" y="4234"/>
                    <a:pt x="1630" y="3875"/>
                  </a:cubicBezTo>
                  <a:cubicBezTo>
                    <a:pt x="113" y="2536"/>
                    <a:pt x="1284" y="317"/>
                    <a:pt x="2920" y="317"/>
                  </a:cubicBezTo>
                  <a:cubicBezTo>
                    <a:pt x="3262" y="317"/>
                    <a:pt x="3625" y="414"/>
                    <a:pt x="3987" y="636"/>
                  </a:cubicBezTo>
                  <a:cubicBezTo>
                    <a:pt x="4005" y="642"/>
                    <a:pt x="4026" y="645"/>
                    <a:pt x="4048" y="645"/>
                  </a:cubicBezTo>
                  <a:cubicBezTo>
                    <a:pt x="4114" y="645"/>
                    <a:pt x="4190" y="619"/>
                    <a:pt x="4225" y="565"/>
                  </a:cubicBezTo>
                  <a:cubicBezTo>
                    <a:pt x="4249" y="494"/>
                    <a:pt x="4225" y="398"/>
                    <a:pt x="4154" y="351"/>
                  </a:cubicBezTo>
                  <a:cubicBezTo>
                    <a:pt x="3753" y="108"/>
                    <a:pt x="3341" y="1"/>
                    <a:pt x="294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2143;p62">
              <a:extLst>
                <a:ext uri="{FF2B5EF4-FFF2-40B4-BE49-F238E27FC236}">
                  <a16:creationId xmlns:a16="http://schemas.microsoft.com/office/drawing/2014/main" id="{792D9A9C-5912-AB10-B21A-73F71EB6F439}"/>
                </a:ext>
              </a:extLst>
            </p:cNvPr>
            <p:cNvSpPr/>
            <p:nvPr/>
          </p:nvSpPr>
          <p:spPr>
            <a:xfrm>
              <a:off x="3413175" y="3337825"/>
              <a:ext cx="75050" cy="64750"/>
            </a:xfrm>
            <a:custGeom>
              <a:avLst/>
              <a:gdLst/>
              <a:ahLst/>
              <a:cxnLst/>
              <a:rect l="l" t="t" r="r" b="b"/>
              <a:pathLst>
                <a:path w="3002" h="2590" extrusionOk="0">
                  <a:moveTo>
                    <a:pt x="1697" y="1"/>
                  </a:moveTo>
                  <a:cubicBezTo>
                    <a:pt x="1386" y="1"/>
                    <a:pt x="1069" y="116"/>
                    <a:pt x="810" y="374"/>
                  </a:cubicBezTo>
                  <a:cubicBezTo>
                    <a:pt x="1" y="1184"/>
                    <a:pt x="572" y="2589"/>
                    <a:pt x="1715" y="2589"/>
                  </a:cubicBezTo>
                  <a:cubicBezTo>
                    <a:pt x="1906" y="2589"/>
                    <a:pt x="2120" y="2541"/>
                    <a:pt x="2287" y="2446"/>
                  </a:cubicBezTo>
                  <a:cubicBezTo>
                    <a:pt x="2358" y="2399"/>
                    <a:pt x="2406" y="2303"/>
                    <a:pt x="2358" y="2232"/>
                  </a:cubicBezTo>
                  <a:cubicBezTo>
                    <a:pt x="2324" y="2180"/>
                    <a:pt x="2265" y="2141"/>
                    <a:pt x="2208" y="2141"/>
                  </a:cubicBezTo>
                  <a:cubicBezTo>
                    <a:pt x="2186" y="2141"/>
                    <a:pt x="2164" y="2147"/>
                    <a:pt x="2144" y="2160"/>
                  </a:cubicBezTo>
                  <a:cubicBezTo>
                    <a:pt x="2000" y="2232"/>
                    <a:pt x="1854" y="2265"/>
                    <a:pt x="1714" y="2265"/>
                  </a:cubicBezTo>
                  <a:cubicBezTo>
                    <a:pt x="1022" y="2265"/>
                    <a:pt x="466" y="1473"/>
                    <a:pt x="882" y="779"/>
                  </a:cubicBezTo>
                  <a:cubicBezTo>
                    <a:pt x="1081" y="462"/>
                    <a:pt x="1386" y="321"/>
                    <a:pt x="1689" y="321"/>
                  </a:cubicBezTo>
                  <a:cubicBezTo>
                    <a:pt x="2183" y="321"/>
                    <a:pt x="2668" y="698"/>
                    <a:pt x="2668" y="1303"/>
                  </a:cubicBezTo>
                  <a:cubicBezTo>
                    <a:pt x="2668" y="1422"/>
                    <a:pt x="2644" y="1565"/>
                    <a:pt x="2596" y="1708"/>
                  </a:cubicBezTo>
                  <a:cubicBezTo>
                    <a:pt x="2549" y="1779"/>
                    <a:pt x="2596" y="1875"/>
                    <a:pt x="2668" y="1922"/>
                  </a:cubicBezTo>
                  <a:cubicBezTo>
                    <a:pt x="2681" y="1926"/>
                    <a:pt x="2694" y="1928"/>
                    <a:pt x="2708" y="1928"/>
                  </a:cubicBezTo>
                  <a:cubicBezTo>
                    <a:pt x="2772" y="1928"/>
                    <a:pt x="2843" y="1886"/>
                    <a:pt x="2882" y="1827"/>
                  </a:cubicBezTo>
                  <a:cubicBezTo>
                    <a:pt x="2954" y="1660"/>
                    <a:pt x="3001" y="1470"/>
                    <a:pt x="3001" y="1303"/>
                  </a:cubicBezTo>
                  <a:cubicBezTo>
                    <a:pt x="3001" y="525"/>
                    <a:pt x="2361" y="1"/>
                    <a:pt x="16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2144;p62">
              <a:extLst>
                <a:ext uri="{FF2B5EF4-FFF2-40B4-BE49-F238E27FC236}">
                  <a16:creationId xmlns:a16="http://schemas.microsoft.com/office/drawing/2014/main" id="{607BF13C-6A78-35EE-EA55-C403D5F482CD}"/>
                </a:ext>
              </a:extLst>
            </p:cNvPr>
            <p:cNvSpPr/>
            <p:nvPr/>
          </p:nvSpPr>
          <p:spPr>
            <a:xfrm>
              <a:off x="3514400" y="3274750"/>
              <a:ext cx="102425" cy="87325"/>
            </a:xfrm>
            <a:custGeom>
              <a:avLst/>
              <a:gdLst/>
              <a:ahLst/>
              <a:cxnLst/>
              <a:rect l="l" t="t" r="r" b="b"/>
              <a:pathLst>
                <a:path w="4097" h="3493" extrusionOk="0">
                  <a:moveTo>
                    <a:pt x="1762" y="325"/>
                  </a:moveTo>
                  <a:cubicBezTo>
                    <a:pt x="3025" y="325"/>
                    <a:pt x="3668" y="1849"/>
                    <a:pt x="2763" y="2754"/>
                  </a:cubicBezTo>
                  <a:cubicBezTo>
                    <a:pt x="2470" y="3047"/>
                    <a:pt x="2112" y="3178"/>
                    <a:pt x="1762" y="3178"/>
                  </a:cubicBezTo>
                  <a:cubicBezTo>
                    <a:pt x="1031" y="3178"/>
                    <a:pt x="334" y="2608"/>
                    <a:pt x="334" y="1754"/>
                  </a:cubicBezTo>
                  <a:cubicBezTo>
                    <a:pt x="334" y="968"/>
                    <a:pt x="977" y="325"/>
                    <a:pt x="1762" y="325"/>
                  </a:cubicBezTo>
                  <a:close/>
                  <a:moveTo>
                    <a:pt x="1760" y="0"/>
                  </a:moveTo>
                  <a:cubicBezTo>
                    <a:pt x="858" y="0"/>
                    <a:pt x="0" y="693"/>
                    <a:pt x="0" y="1754"/>
                  </a:cubicBezTo>
                  <a:cubicBezTo>
                    <a:pt x="0" y="2707"/>
                    <a:pt x="786" y="3493"/>
                    <a:pt x="1762" y="3493"/>
                  </a:cubicBezTo>
                  <a:cubicBezTo>
                    <a:pt x="3310" y="3493"/>
                    <a:pt x="4096" y="1611"/>
                    <a:pt x="3001" y="516"/>
                  </a:cubicBezTo>
                  <a:cubicBezTo>
                    <a:pt x="2637" y="160"/>
                    <a:pt x="2194" y="0"/>
                    <a:pt x="17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2145;p62">
              <a:extLst>
                <a:ext uri="{FF2B5EF4-FFF2-40B4-BE49-F238E27FC236}">
                  <a16:creationId xmlns:a16="http://schemas.microsoft.com/office/drawing/2014/main" id="{FA639726-F07C-1313-E50F-554ADD16EFD6}"/>
                </a:ext>
              </a:extLst>
            </p:cNvPr>
            <p:cNvSpPr/>
            <p:nvPr/>
          </p:nvSpPr>
          <p:spPr>
            <a:xfrm>
              <a:off x="3531650" y="3297450"/>
              <a:ext cx="46900" cy="42600"/>
            </a:xfrm>
            <a:custGeom>
              <a:avLst/>
              <a:gdLst/>
              <a:ahLst/>
              <a:cxnLst/>
              <a:rect l="l" t="t" r="r" b="b"/>
              <a:pathLst>
                <a:path w="1876" h="1704" extrusionOk="0">
                  <a:moveTo>
                    <a:pt x="1063" y="0"/>
                  </a:moveTo>
                  <a:cubicBezTo>
                    <a:pt x="786" y="0"/>
                    <a:pt x="505" y="131"/>
                    <a:pt x="334" y="394"/>
                  </a:cubicBezTo>
                  <a:cubicBezTo>
                    <a:pt x="1" y="965"/>
                    <a:pt x="406" y="1680"/>
                    <a:pt x="1072" y="1704"/>
                  </a:cubicBezTo>
                  <a:cubicBezTo>
                    <a:pt x="1334" y="1680"/>
                    <a:pt x="1572" y="1561"/>
                    <a:pt x="1739" y="1370"/>
                  </a:cubicBezTo>
                  <a:cubicBezTo>
                    <a:pt x="1787" y="1299"/>
                    <a:pt x="1763" y="1203"/>
                    <a:pt x="1715" y="1156"/>
                  </a:cubicBezTo>
                  <a:cubicBezTo>
                    <a:pt x="1685" y="1126"/>
                    <a:pt x="1647" y="1113"/>
                    <a:pt x="1609" y="1113"/>
                  </a:cubicBezTo>
                  <a:cubicBezTo>
                    <a:pt x="1557" y="1113"/>
                    <a:pt x="1505" y="1138"/>
                    <a:pt x="1477" y="1180"/>
                  </a:cubicBezTo>
                  <a:cubicBezTo>
                    <a:pt x="1382" y="1299"/>
                    <a:pt x="1215" y="1370"/>
                    <a:pt x="1072" y="1370"/>
                  </a:cubicBezTo>
                  <a:cubicBezTo>
                    <a:pt x="644" y="1370"/>
                    <a:pt x="382" y="918"/>
                    <a:pt x="596" y="560"/>
                  </a:cubicBezTo>
                  <a:cubicBezTo>
                    <a:pt x="709" y="390"/>
                    <a:pt x="887" y="307"/>
                    <a:pt x="1063" y="307"/>
                  </a:cubicBezTo>
                  <a:cubicBezTo>
                    <a:pt x="1257" y="307"/>
                    <a:pt x="1449" y="408"/>
                    <a:pt x="1549" y="608"/>
                  </a:cubicBezTo>
                  <a:cubicBezTo>
                    <a:pt x="1579" y="668"/>
                    <a:pt x="1626" y="693"/>
                    <a:pt x="1673" y="693"/>
                  </a:cubicBezTo>
                  <a:cubicBezTo>
                    <a:pt x="1774" y="693"/>
                    <a:pt x="1876" y="579"/>
                    <a:pt x="1811" y="465"/>
                  </a:cubicBezTo>
                  <a:cubicBezTo>
                    <a:pt x="1662" y="155"/>
                    <a:pt x="1364" y="0"/>
                    <a:pt x="10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2146;p62">
              <a:extLst>
                <a:ext uri="{FF2B5EF4-FFF2-40B4-BE49-F238E27FC236}">
                  <a16:creationId xmlns:a16="http://schemas.microsoft.com/office/drawing/2014/main" id="{043C2722-DC37-85F1-3FA5-A91B53E33A12}"/>
                </a:ext>
              </a:extLst>
            </p:cNvPr>
            <p:cNvSpPr/>
            <p:nvPr/>
          </p:nvSpPr>
          <p:spPr>
            <a:xfrm>
              <a:off x="3529275" y="3227625"/>
              <a:ext cx="47050" cy="40375"/>
            </a:xfrm>
            <a:custGeom>
              <a:avLst/>
              <a:gdLst/>
              <a:ahLst/>
              <a:cxnLst/>
              <a:rect l="l" t="t" r="r" b="b"/>
              <a:pathLst>
                <a:path w="1882" h="1615" extrusionOk="0">
                  <a:moveTo>
                    <a:pt x="838" y="328"/>
                  </a:moveTo>
                  <a:cubicBezTo>
                    <a:pt x="1248" y="328"/>
                    <a:pt x="1446" y="836"/>
                    <a:pt x="1144" y="1139"/>
                  </a:cubicBezTo>
                  <a:cubicBezTo>
                    <a:pt x="1042" y="1240"/>
                    <a:pt x="918" y="1285"/>
                    <a:pt x="797" y="1285"/>
                  </a:cubicBezTo>
                  <a:cubicBezTo>
                    <a:pt x="547" y="1285"/>
                    <a:pt x="310" y="1094"/>
                    <a:pt x="310" y="805"/>
                  </a:cubicBezTo>
                  <a:cubicBezTo>
                    <a:pt x="310" y="543"/>
                    <a:pt x="524" y="329"/>
                    <a:pt x="810" y="329"/>
                  </a:cubicBezTo>
                  <a:cubicBezTo>
                    <a:pt x="820" y="329"/>
                    <a:pt x="829" y="328"/>
                    <a:pt x="838" y="328"/>
                  </a:cubicBezTo>
                  <a:close/>
                  <a:moveTo>
                    <a:pt x="812" y="1"/>
                  </a:moveTo>
                  <a:cubicBezTo>
                    <a:pt x="395" y="1"/>
                    <a:pt x="0" y="321"/>
                    <a:pt x="0" y="805"/>
                  </a:cubicBezTo>
                  <a:cubicBezTo>
                    <a:pt x="0" y="1258"/>
                    <a:pt x="358" y="1615"/>
                    <a:pt x="810" y="1615"/>
                  </a:cubicBezTo>
                  <a:cubicBezTo>
                    <a:pt x="1525" y="1615"/>
                    <a:pt x="1882" y="734"/>
                    <a:pt x="1382" y="234"/>
                  </a:cubicBezTo>
                  <a:cubicBezTo>
                    <a:pt x="1213" y="73"/>
                    <a:pt x="1010" y="1"/>
                    <a:pt x="81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2147;p62">
              <a:extLst>
                <a:ext uri="{FF2B5EF4-FFF2-40B4-BE49-F238E27FC236}">
                  <a16:creationId xmlns:a16="http://schemas.microsoft.com/office/drawing/2014/main" id="{BDAAD3E9-04ED-F81C-226A-F6B36423A015}"/>
                </a:ext>
              </a:extLst>
            </p:cNvPr>
            <p:cNvSpPr/>
            <p:nvPr/>
          </p:nvSpPr>
          <p:spPr>
            <a:xfrm>
              <a:off x="3453675" y="3434100"/>
              <a:ext cx="47650" cy="40375"/>
            </a:xfrm>
            <a:custGeom>
              <a:avLst/>
              <a:gdLst/>
              <a:ahLst/>
              <a:cxnLst/>
              <a:rect l="l" t="t" r="r" b="b"/>
              <a:pathLst>
                <a:path w="1906" h="1615" extrusionOk="0">
                  <a:moveTo>
                    <a:pt x="1070" y="323"/>
                  </a:moveTo>
                  <a:cubicBezTo>
                    <a:pt x="1325" y="323"/>
                    <a:pt x="1572" y="516"/>
                    <a:pt x="1572" y="810"/>
                  </a:cubicBezTo>
                  <a:cubicBezTo>
                    <a:pt x="1572" y="1072"/>
                    <a:pt x="1357" y="1286"/>
                    <a:pt x="1096" y="1286"/>
                  </a:cubicBezTo>
                  <a:lnTo>
                    <a:pt x="1096" y="1310"/>
                  </a:lnTo>
                  <a:cubicBezTo>
                    <a:pt x="667" y="1286"/>
                    <a:pt x="429" y="762"/>
                    <a:pt x="738" y="453"/>
                  </a:cubicBezTo>
                  <a:cubicBezTo>
                    <a:pt x="835" y="363"/>
                    <a:pt x="954" y="323"/>
                    <a:pt x="1070" y="323"/>
                  </a:cubicBezTo>
                  <a:close/>
                  <a:moveTo>
                    <a:pt x="1096" y="0"/>
                  </a:moveTo>
                  <a:cubicBezTo>
                    <a:pt x="381" y="0"/>
                    <a:pt x="0" y="881"/>
                    <a:pt x="524" y="1381"/>
                  </a:cubicBezTo>
                  <a:cubicBezTo>
                    <a:pt x="685" y="1542"/>
                    <a:pt x="885" y="1615"/>
                    <a:pt x="1083" y="1615"/>
                  </a:cubicBezTo>
                  <a:cubicBezTo>
                    <a:pt x="1500" y="1615"/>
                    <a:pt x="1905" y="1294"/>
                    <a:pt x="1905" y="810"/>
                  </a:cubicBezTo>
                  <a:cubicBezTo>
                    <a:pt x="1905" y="357"/>
                    <a:pt x="1548" y="0"/>
                    <a:pt x="10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2148;p62">
              <a:extLst>
                <a:ext uri="{FF2B5EF4-FFF2-40B4-BE49-F238E27FC236}">
                  <a16:creationId xmlns:a16="http://schemas.microsoft.com/office/drawing/2014/main" id="{98BB3DEB-9126-3F74-7769-8D275411AD69}"/>
                </a:ext>
              </a:extLst>
            </p:cNvPr>
            <p:cNvSpPr/>
            <p:nvPr/>
          </p:nvSpPr>
          <p:spPr>
            <a:xfrm>
              <a:off x="3431625" y="3218575"/>
              <a:ext cx="88750" cy="86350"/>
            </a:xfrm>
            <a:custGeom>
              <a:avLst/>
              <a:gdLst/>
              <a:ahLst/>
              <a:cxnLst/>
              <a:rect l="l" t="t" r="r" b="b"/>
              <a:pathLst>
                <a:path w="3550" h="3454" extrusionOk="0">
                  <a:moveTo>
                    <a:pt x="1692" y="620"/>
                  </a:moveTo>
                  <a:cubicBezTo>
                    <a:pt x="2740" y="620"/>
                    <a:pt x="3263" y="1882"/>
                    <a:pt x="2525" y="2620"/>
                  </a:cubicBezTo>
                  <a:cubicBezTo>
                    <a:pt x="2283" y="2870"/>
                    <a:pt x="1984" y="2982"/>
                    <a:pt x="1692" y="2982"/>
                  </a:cubicBezTo>
                  <a:cubicBezTo>
                    <a:pt x="1094" y="2982"/>
                    <a:pt x="525" y="2514"/>
                    <a:pt x="525" y="1810"/>
                  </a:cubicBezTo>
                  <a:cubicBezTo>
                    <a:pt x="525" y="1144"/>
                    <a:pt x="1049" y="643"/>
                    <a:pt x="1692" y="620"/>
                  </a:cubicBezTo>
                  <a:close/>
                  <a:moveTo>
                    <a:pt x="1763" y="0"/>
                  </a:moveTo>
                  <a:cubicBezTo>
                    <a:pt x="1692" y="0"/>
                    <a:pt x="1620" y="72"/>
                    <a:pt x="1620" y="143"/>
                  </a:cubicBezTo>
                  <a:lnTo>
                    <a:pt x="1620" y="334"/>
                  </a:lnTo>
                  <a:cubicBezTo>
                    <a:pt x="1477" y="358"/>
                    <a:pt x="1335" y="405"/>
                    <a:pt x="1192" y="453"/>
                  </a:cubicBezTo>
                  <a:lnTo>
                    <a:pt x="1096" y="286"/>
                  </a:lnTo>
                  <a:cubicBezTo>
                    <a:pt x="1066" y="234"/>
                    <a:pt x="1020" y="212"/>
                    <a:pt x="974" y="212"/>
                  </a:cubicBezTo>
                  <a:cubicBezTo>
                    <a:pt x="874" y="212"/>
                    <a:pt x="777" y="315"/>
                    <a:pt x="858" y="429"/>
                  </a:cubicBezTo>
                  <a:lnTo>
                    <a:pt x="953" y="596"/>
                  </a:lnTo>
                  <a:cubicBezTo>
                    <a:pt x="834" y="691"/>
                    <a:pt x="739" y="786"/>
                    <a:pt x="644" y="905"/>
                  </a:cubicBezTo>
                  <a:lnTo>
                    <a:pt x="477" y="810"/>
                  </a:lnTo>
                  <a:cubicBezTo>
                    <a:pt x="447" y="784"/>
                    <a:pt x="415" y="773"/>
                    <a:pt x="386" y="773"/>
                  </a:cubicBezTo>
                  <a:cubicBezTo>
                    <a:pt x="254" y="773"/>
                    <a:pt x="159" y="990"/>
                    <a:pt x="334" y="1048"/>
                  </a:cubicBezTo>
                  <a:lnTo>
                    <a:pt x="501" y="1167"/>
                  </a:lnTo>
                  <a:cubicBezTo>
                    <a:pt x="430" y="1286"/>
                    <a:pt x="406" y="1429"/>
                    <a:pt x="382" y="1572"/>
                  </a:cubicBezTo>
                  <a:lnTo>
                    <a:pt x="191" y="1572"/>
                  </a:lnTo>
                  <a:cubicBezTo>
                    <a:pt x="1" y="1572"/>
                    <a:pt x="1" y="1882"/>
                    <a:pt x="191" y="1882"/>
                  </a:cubicBezTo>
                  <a:lnTo>
                    <a:pt x="382" y="1882"/>
                  </a:lnTo>
                  <a:cubicBezTo>
                    <a:pt x="406" y="2025"/>
                    <a:pt x="430" y="2144"/>
                    <a:pt x="501" y="2287"/>
                  </a:cubicBezTo>
                  <a:lnTo>
                    <a:pt x="334" y="2382"/>
                  </a:lnTo>
                  <a:cubicBezTo>
                    <a:pt x="263" y="2429"/>
                    <a:pt x="239" y="2525"/>
                    <a:pt x="287" y="2596"/>
                  </a:cubicBezTo>
                  <a:cubicBezTo>
                    <a:pt x="310" y="2644"/>
                    <a:pt x="358" y="2668"/>
                    <a:pt x="406" y="2668"/>
                  </a:cubicBezTo>
                  <a:cubicBezTo>
                    <a:pt x="430" y="2668"/>
                    <a:pt x="453" y="2644"/>
                    <a:pt x="477" y="2644"/>
                  </a:cubicBezTo>
                  <a:lnTo>
                    <a:pt x="644" y="2549"/>
                  </a:lnTo>
                  <a:cubicBezTo>
                    <a:pt x="739" y="2668"/>
                    <a:pt x="834" y="2763"/>
                    <a:pt x="953" y="2834"/>
                  </a:cubicBezTo>
                  <a:lnTo>
                    <a:pt x="858" y="3001"/>
                  </a:lnTo>
                  <a:cubicBezTo>
                    <a:pt x="811" y="3072"/>
                    <a:pt x="834" y="3168"/>
                    <a:pt x="906" y="3215"/>
                  </a:cubicBezTo>
                  <a:cubicBezTo>
                    <a:pt x="930" y="3215"/>
                    <a:pt x="953" y="3239"/>
                    <a:pt x="977" y="3239"/>
                  </a:cubicBezTo>
                  <a:cubicBezTo>
                    <a:pt x="1025" y="3239"/>
                    <a:pt x="1073" y="3192"/>
                    <a:pt x="1096" y="3168"/>
                  </a:cubicBezTo>
                  <a:lnTo>
                    <a:pt x="1192" y="3001"/>
                  </a:lnTo>
                  <a:cubicBezTo>
                    <a:pt x="1335" y="3049"/>
                    <a:pt x="1477" y="3096"/>
                    <a:pt x="1620" y="3096"/>
                  </a:cubicBezTo>
                  <a:lnTo>
                    <a:pt x="1620" y="3287"/>
                  </a:lnTo>
                  <a:cubicBezTo>
                    <a:pt x="1620" y="3382"/>
                    <a:pt x="1692" y="3453"/>
                    <a:pt x="1763" y="3453"/>
                  </a:cubicBezTo>
                  <a:cubicBezTo>
                    <a:pt x="1858" y="3453"/>
                    <a:pt x="1906" y="3382"/>
                    <a:pt x="1906" y="3287"/>
                  </a:cubicBezTo>
                  <a:lnTo>
                    <a:pt x="1906" y="3096"/>
                  </a:lnTo>
                  <a:cubicBezTo>
                    <a:pt x="2049" y="3096"/>
                    <a:pt x="2192" y="3049"/>
                    <a:pt x="2335" y="3001"/>
                  </a:cubicBezTo>
                  <a:lnTo>
                    <a:pt x="2430" y="3168"/>
                  </a:lnTo>
                  <a:cubicBezTo>
                    <a:pt x="2454" y="3192"/>
                    <a:pt x="2501" y="3239"/>
                    <a:pt x="2549" y="3239"/>
                  </a:cubicBezTo>
                  <a:cubicBezTo>
                    <a:pt x="2573" y="3239"/>
                    <a:pt x="2620" y="3215"/>
                    <a:pt x="2644" y="3215"/>
                  </a:cubicBezTo>
                  <a:cubicBezTo>
                    <a:pt x="2692" y="3168"/>
                    <a:pt x="2716" y="3072"/>
                    <a:pt x="2692" y="3001"/>
                  </a:cubicBezTo>
                  <a:lnTo>
                    <a:pt x="2597" y="2834"/>
                  </a:lnTo>
                  <a:cubicBezTo>
                    <a:pt x="2716" y="2763"/>
                    <a:pt x="2811" y="2668"/>
                    <a:pt x="2882" y="2549"/>
                  </a:cubicBezTo>
                  <a:lnTo>
                    <a:pt x="3049" y="2644"/>
                  </a:lnTo>
                  <a:cubicBezTo>
                    <a:pt x="3073" y="2644"/>
                    <a:pt x="3097" y="2668"/>
                    <a:pt x="3144" y="2668"/>
                  </a:cubicBezTo>
                  <a:cubicBezTo>
                    <a:pt x="3287" y="2668"/>
                    <a:pt x="3335" y="2453"/>
                    <a:pt x="3216" y="2382"/>
                  </a:cubicBezTo>
                  <a:lnTo>
                    <a:pt x="3049" y="2287"/>
                  </a:lnTo>
                  <a:cubicBezTo>
                    <a:pt x="3097" y="2144"/>
                    <a:pt x="3144" y="2025"/>
                    <a:pt x="3144" y="1882"/>
                  </a:cubicBezTo>
                  <a:lnTo>
                    <a:pt x="3335" y="1882"/>
                  </a:lnTo>
                  <a:cubicBezTo>
                    <a:pt x="3549" y="1882"/>
                    <a:pt x="3549" y="1572"/>
                    <a:pt x="3335" y="1572"/>
                  </a:cubicBezTo>
                  <a:lnTo>
                    <a:pt x="3144" y="1572"/>
                  </a:lnTo>
                  <a:cubicBezTo>
                    <a:pt x="3144" y="1429"/>
                    <a:pt x="3097" y="1286"/>
                    <a:pt x="3049" y="1167"/>
                  </a:cubicBezTo>
                  <a:lnTo>
                    <a:pt x="3216" y="1048"/>
                  </a:lnTo>
                  <a:cubicBezTo>
                    <a:pt x="3339" y="966"/>
                    <a:pt x="3250" y="796"/>
                    <a:pt x="3116" y="796"/>
                  </a:cubicBezTo>
                  <a:cubicBezTo>
                    <a:pt x="3095" y="796"/>
                    <a:pt x="3072" y="800"/>
                    <a:pt x="3049" y="810"/>
                  </a:cubicBezTo>
                  <a:lnTo>
                    <a:pt x="2882" y="905"/>
                  </a:lnTo>
                  <a:cubicBezTo>
                    <a:pt x="2811" y="786"/>
                    <a:pt x="2716" y="691"/>
                    <a:pt x="2597" y="596"/>
                  </a:cubicBezTo>
                  <a:lnTo>
                    <a:pt x="2692" y="429"/>
                  </a:lnTo>
                  <a:cubicBezTo>
                    <a:pt x="2716" y="358"/>
                    <a:pt x="2692" y="262"/>
                    <a:pt x="2644" y="239"/>
                  </a:cubicBezTo>
                  <a:cubicBezTo>
                    <a:pt x="2611" y="222"/>
                    <a:pt x="2580" y="214"/>
                    <a:pt x="2552" y="214"/>
                  </a:cubicBezTo>
                  <a:cubicBezTo>
                    <a:pt x="2501" y="214"/>
                    <a:pt x="2461" y="240"/>
                    <a:pt x="2430" y="286"/>
                  </a:cubicBezTo>
                  <a:lnTo>
                    <a:pt x="2335" y="453"/>
                  </a:lnTo>
                  <a:cubicBezTo>
                    <a:pt x="2192" y="405"/>
                    <a:pt x="2049" y="358"/>
                    <a:pt x="1906" y="334"/>
                  </a:cubicBezTo>
                  <a:lnTo>
                    <a:pt x="1906" y="143"/>
                  </a:lnTo>
                  <a:cubicBezTo>
                    <a:pt x="1906" y="72"/>
                    <a:pt x="1858" y="0"/>
                    <a:pt x="17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2149;p62">
              <a:extLst>
                <a:ext uri="{FF2B5EF4-FFF2-40B4-BE49-F238E27FC236}">
                  <a16:creationId xmlns:a16="http://schemas.microsoft.com/office/drawing/2014/main" id="{3E3F2EA9-B1E5-C8ED-CB0C-4AE84EB5EA42}"/>
                </a:ext>
              </a:extLst>
            </p:cNvPr>
            <p:cNvSpPr/>
            <p:nvPr/>
          </p:nvSpPr>
          <p:spPr>
            <a:xfrm>
              <a:off x="3482825" y="3243075"/>
              <a:ext cx="12950" cy="11250"/>
            </a:xfrm>
            <a:custGeom>
              <a:avLst/>
              <a:gdLst/>
              <a:ahLst/>
              <a:cxnLst/>
              <a:rect l="l" t="t" r="r" b="b"/>
              <a:pathLst>
                <a:path w="518" h="450" extrusionOk="0">
                  <a:moveTo>
                    <a:pt x="290" y="0"/>
                  </a:moveTo>
                  <a:cubicBezTo>
                    <a:pt x="257" y="0"/>
                    <a:pt x="222" y="13"/>
                    <a:pt x="191" y="44"/>
                  </a:cubicBezTo>
                  <a:lnTo>
                    <a:pt x="49" y="187"/>
                  </a:lnTo>
                  <a:cubicBezTo>
                    <a:pt x="1" y="235"/>
                    <a:pt x="1" y="354"/>
                    <a:pt x="49" y="402"/>
                  </a:cubicBezTo>
                  <a:cubicBezTo>
                    <a:pt x="96" y="425"/>
                    <a:pt x="120" y="449"/>
                    <a:pt x="168" y="449"/>
                  </a:cubicBezTo>
                  <a:cubicBezTo>
                    <a:pt x="215" y="449"/>
                    <a:pt x="263" y="425"/>
                    <a:pt x="287" y="402"/>
                  </a:cubicBezTo>
                  <a:lnTo>
                    <a:pt x="406" y="283"/>
                  </a:lnTo>
                  <a:cubicBezTo>
                    <a:pt x="518" y="171"/>
                    <a:pt x="411" y="0"/>
                    <a:pt x="29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2150;p62">
              <a:extLst>
                <a:ext uri="{FF2B5EF4-FFF2-40B4-BE49-F238E27FC236}">
                  <a16:creationId xmlns:a16="http://schemas.microsoft.com/office/drawing/2014/main" id="{65191E83-A16B-CCB6-23A6-15B413E40CE9}"/>
                </a:ext>
              </a:extLst>
            </p:cNvPr>
            <p:cNvSpPr/>
            <p:nvPr/>
          </p:nvSpPr>
          <p:spPr>
            <a:xfrm>
              <a:off x="3453075" y="3272600"/>
              <a:ext cx="11925" cy="11200"/>
            </a:xfrm>
            <a:custGeom>
              <a:avLst/>
              <a:gdLst/>
              <a:ahLst/>
              <a:cxnLst/>
              <a:rect l="l" t="t" r="r" b="b"/>
              <a:pathLst>
                <a:path w="477" h="448" extrusionOk="0">
                  <a:moveTo>
                    <a:pt x="313" y="1"/>
                  </a:moveTo>
                  <a:cubicBezTo>
                    <a:pt x="274" y="1"/>
                    <a:pt x="238" y="18"/>
                    <a:pt x="215" y="54"/>
                  </a:cubicBezTo>
                  <a:lnTo>
                    <a:pt x="72" y="173"/>
                  </a:lnTo>
                  <a:cubicBezTo>
                    <a:pt x="0" y="245"/>
                    <a:pt x="0" y="340"/>
                    <a:pt x="72" y="411"/>
                  </a:cubicBezTo>
                  <a:cubicBezTo>
                    <a:pt x="107" y="435"/>
                    <a:pt x="149" y="447"/>
                    <a:pt x="191" y="447"/>
                  </a:cubicBezTo>
                  <a:cubicBezTo>
                    <a:pt x="232" y="447"/>
                    <a:pt x="274" y="435"/>
                    <a:pt x="310" y="411"/>
                  </a:cubicBezTo>
                  <a:lnTo>
                    <a:pt x="429" y="268"/>
                  </a:lnTo>
                  <a:cubicBezTo>
                    <a:pt x="477" y="197"/>
                    <a:pt x="477" y="102"/>
                    <a:pt x="429" y="54"/>
                  </a:cubicBezTo>
                  <a:cubicBezTo>
                    <a:pt x="393" y="18"/>
                    <a:pt x="351" y="1"/>
                    <a:pt x="31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2151;p62">
              <a:extLst>
                <a:ext uri="{FF2B5EF4-FFF2-40B4-BE49-F238E27FC236}">
                  <a16:creationId xmlns:a16="http://schemas.microsoft.com/office/drawing/2014/main" id="{7FFA66FB-7075-A176-3CB5-5B4390DB9781}"/>
                </a:ext>
              </a:extLst>
            </p:cNvPr>
            <p:cNvSpPr/>
            <p:nvPr/>
          </p:nvSpPr>
          <p:spPr>
            <a:xfrm>
              <a:off x="3488800" y="3257875"/>
              <a:ext cx="13100" cy="7750"/>
            </a:xfrm>
            <a:custGeom>
              <a:avLst/>
              <a:gdLst/>
              <a:ahLst/>
              <a:cxnLst/>
              <a:rect l="l" t="t" r="r" b="b"/>
              <a:pathLst>
                <a:path w="524" h="310" extrusionOk="0">
                  <a:moveTo>
                    <a:pt x="167" y="0"/>
                  </a:moveTo>
                  <a:cubicBezTo>
                    <a:pt x="72" y="0"/>
                    <a:pt x="0" y="72"/>
                    <a:pt x="0" y="143"/>
                  </a:cubicBezTo>
                  <a:cubicBezTo>
                    <a:pt x="0" y="238"/>
                    <a:pt x="72" y="310"/>
                    <a:pt x="167" y="310"/>
                  </a:cubicBezTo>
                  <a:lnTo>
                    <a:pt x="333" y="310"/>
                  </a:lnTo>
                  <a:cubicBezTo>
                    <a:pt x="524" y="310"/>
                    <a:pt x="524" y="0"/>
                    <a:pt x="33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2152;p62">
              <a:extLst>
                <a:ext uri="{FF2B5EF4-FFF2-40B4-BE49-F238E27FC236}">
                  <a16:creationId xmlns:a16="http://schemas.microsoft.com/office/drawing/2014/main" id="{06017D88-0623-FAD0-6347-23D8FDA0D74F}"/>
                </a:ext>
              </a:extLst>
            </p:cNvPr>
            <p:cNvSpPr/>
            <p:nvPr/>
          </p:nvSpPr>
          <p:spPr>
            <a:xfrm>
              <a:off x="3445925" y="3257875"/>
              <a:ext cx="14300" cy="7750"/>
            </a:xfrm>
            <a:custGeom>
              <a:avLst/>
              <a:gdLst/>
              <a:ahLst/>
              <a:cxnLst/>
              <a:rect l="l" t="t" r="r" b="b"/>
              <a:pathLst>
                <a:path w="572" h="310" extrusionOk="0">
                  <a:moveTo>
                    <a:pt x="215" y="0"/>
                  </a:moveTo>
                  <a:cubicBezTo>
                    <a:pt x="0" y="0"/>
                    <a:pt x="0" y="310"/>
                    <a:pt x="215" y="310"/>
                  </a:cubicBezTo>
                  <a:lnTo>
                    <a:pt x="381" y="310"/>
                  </a:lnTo>
                  <a:cubicBezTo>
                    <a:pt x="572" y="310"/>
                    <a:pt x="572" y="0"/>
                    <a:pt x="3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2153;p62">
              <a:extLst>
                <a:ext uri="{FF2B5EF4-FFF2-40B4-BE49-F238E27FC236}">
                  <a16:creationId xmlns:a16="http://schemas.microsoft.com/office/drawing/2014/main" id="{16F8FDDC-669F-C6A3-AD2B-337FD8C3EBC6}"/>
                </a:ext>
              </a:extLst>
            </p:cNvPr>
            <p:cNvSpPr/>
            <p:nvPr/>
          </p:nvSpPr>
          <p:spPr>
            <a:xfrm>
              <a:off x="3472125" y="3278700"/>
              <a:ext cx="7750" cy="11350"/>
            </a:xfrm>
            <a:custGeom>
              <a:avLst/>
              <a:gdLst/>
              <a:ahLst/>
              <a:cxnLst/>
              <a:rect l="l" t="t" r="r" b="b"/>
              <a:pathLst>
                <a:path w="310" h="454" extrusionOk="0">
                  <a:moveTo>
                    <a:pt x="167" y="1"/>
                  </a:moveTo>
                  <a:cubicBezTo>
                    <a:pt x="72" y="1"/>
                    <a:pt x="0" y="48"/>
                    <a:pt x="0" y="144"/>
                  </a:cubicBezTo>
                  <a:lnTo>
                    <a:pt x="0" y="310"/>
                  </a:lnTo>
                  <a:cubicBezTo>
                    <a:pt x="0" y="382"/>
                    <a:pt x="72" y="453"/>
                    <a:pt x="167" y="453"/>
                  </a:cubicBezTo>
                  <a:cubicBezTo>
                    <a:pt x="238" y="453"/>
                    <a:pt x="310" y="382"/>
                    <a:pt x="310" y="310"/>
                  </a:cubicBezTo>
                  <a:lnTo>
                    <a:pt x="310" y="144"/>
                  </a:lnTo>
                  <a:cubicBezTo>
                    <a:pt x="310" y="48"/>
                    <a:pt x="238" y="1"/>
                    <a:pt x="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2154;p62">
              <a:extLst>
                <a:ext uri="{FF2B5EF4-FFF2-40B4-BE49-F238E27FC236}">
                  <a16:creationId xmlns:a16="http://schemas.microsoft.com/office/drawing/2014/main" id="{468C9F7B-053A-A32B-35A7-D953491066E5}"/>
                </a:ext>
              </a:extLst>
            </p:cNvPr>
            <p:cNvSpPr/>
            <p:nvPr/>
          </p:nvSpPr>
          <p:spPr>
            <a:xfrm>
              <a:off x="3472125" y="3237025"/>
              <a:ext cx="7750" cy="11350"/>
            </a:xfrm>
            <a:custGeom>
              <a:avLst/>
              <a:gdLst/>
              <a:ahLst/>
              <a:cxnLst/>
              <a:rect l="l" t="t" r="r" b="b"/>
              <a:pathLst>
                <a:path w="310" h="454" extrusionOk="0">
                  <a:moveTo>
                    <a:pt x="167" y="1"/>
                  </a:moveTo>
                  <a:cubicBezTo>
                    <a:pt x="72" y="1"/>
                    <a:pt x="0" y="72"/>
                    <a:pt x="0" y="144"/>
                  </a:cubicBezTo>
                  <a:lnTo>
                    <a:pt x="0" y="310"/>
                  </a:lnTo>
                  <a:cubicBezTo>
                    <a:pt x="0" y="406"/>
                    <a:pt x="72" y="453"/>
                    <a:pt x="167" y="453"/>
                  </a:cubicBezTo>
                  <a:cubicBezTo>
                    <a:pt x="238" y="453"/>
                    <a:pt x="310" y="406"/>
                    <a:pt x="310" y="310"/>
                  </a:cubicBezTo>
                  <a:lnTo>
                    <a:pt x="310" y="144"/>
                  </a:lnTo>
                  <a:cubicBezTo>
                    <a:pt x="310" y="72"/>
                    <a:pt x="238" y="1"/>
                    <a:pt x="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2155;p62">
              <a:extLst>
                <a:ext uri="{FF2B5EF4-FFF2-40B4-BE49-F238E27FC236}">
                  <a16:creationId xmlns:a16="http://schemas.microsoft.com/office/drawing/2014/main" id="{73A0C6FD-E48D-B509-DBEF-F0AD07AAD388}"/>
                </a:ext>
              </a:extLst>
            </p:cNvPr>
            <p:cNvSpPr/>
            <p:nvPr/>
          </p:nvSpPr>
          <p:spPr>
            <a:xfrm>
              <a:off x="3453075" y="3243275"/>
              <a:ext cx="11925" cy="11050"/>
            </a:xfrm>
            <a:custGeom>
              <a:avLst/>
              <a:gdLst/>
              <a:ahLst/>
              <a:cxnLst/>
              <a:rect l="l" t="t" r="r" b="b"/>
              <a:pathLst>
                <a:path w="477" h="442" extrusionOk="0">
                  <a:moveTo>
                    <a:pt x="191" y="1"/>
                  </a:moveTo>
                  <a:cubicBezTo>
                    <a:pt x="149" y="1"/>
                    <a:pt x="107" y="13"/>
                    <a:pt x="72" y="36"/>
                  </a:cubicBezTo>
                  <a:cubicBezTo>
                    <a:pt x="0" y="108"/>
                    <a:pt x="0" y="203"/>
                    <a:pt x="72" y="275"/>
                  </a:cubicBezTo>
                  <a:lnTo>
                    <a:pt x="215" y="394"/>
                  </a:lnTo>
                  <a:cubicBezTo>
                    <a:pt x="238" y="417"/>
                    <a:pt x="262" y="441"/>
                    <a:pt x="310" y="441"/>
                  </a:cubicBezTo>
                  <a:cubicBezTo>
                    <a:pt x="357" y="441"/>
                    <a:pt x="405" y="417"/>
                    <a:pt x="429" y="394"/>
                  </a:cubicBezTo>
                  <a:cubicBezTo>
                    <a:pt x="477" y="346"/>
                    <a:pt x="477" y="227"/>
                    <a:pt x="429" y="179"/>
                  </a:cubicBezTo>
                  <a:lnTo>
                    <a:pt x="310" y="36"/>
                  </a:lnTo>
                  <a:cubicBezTo>
                    <a:pt x="274" y="13"/>
                    <a:pt x="232" y="1"/>
                    <a:pt x="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2156;p62">
              <a:extLst>
                <a:ext uri="{FF2B5EF4-FFF2-40B4-BE49-F238E27FC236}">
                  <a16:creationId xmlns:a16="http://schemas.microsoft.com/office/drawing/2014/main" id="{FB6838A1-68B1-8269-E7D9-69463E6E5A66}"/>
                </a:ext>
              </a:extLst>
            </p:cNvPr>
            <p:cNvSpPr/>
            <p:nvPr/>
          </p:nvSpPr>
          <p:spPr>
            <a:xfrm>
              <a:off x="3482825" y="3272600"/>
              <a:ext cx="11950" cy="11475"/>
            </a:xfrm>
            <a:custGeom>
              <a:avLst/>
              <a:gdLst/>
              <a:ahLst/>
              <a:cxnLst/>
              <a:rect l="l" t="t" r="r" b="b"/>
              <a:pathLst>
                <a:path w="478" h="459" extrusionOk="0">
                  <a:moveTo>
                    <a:pt x="191" y="1"/>
                  </a:moveTo>
                  <a:cubicBezTo>
                    <a:pt x="150" y="1"/>
                    <a:pt x="108" y="18"/>
                    <a:pt x="72" y="54"/>
                  </a:cubicBezTo>
                  <a:cubicBezTo>
                    <a:pt x="1" y="102"/>
                    <a:pt x="1" y="197"/>
                    <a:pt x="72" y="268"/>
                  </a:cubicBezTo>
                  <a:lnTo>
                    <a:pt x="215" y="411"/>
                  </a:lnTo>
                  <a:cubicBezTo>
                    <a:pt x="239" y="435"/>
                    <a:pt x="263" y="459"/>
                    <a:pt x="311" y="459"/>
                  </a:cubicBezTo>
                  <a:cubicBezTo>
                    <a:pt x="358" y="459"/>
                    <a:pt x="406" y="435"/>
                    <a:pt x="430" y="411"/>
                  </a:cubicBezTo>
                  <a:cubicBezTo>
                    <a:pt x="477" y="340"/>
                    <a:pt x="477" y="245"/>
                    <a:pt x="430" y="173"/>
                  </a:cubicBezTo>
                  <a:lnTo>
                    <a:pt x="311" y="54"/>
                  </a:lnTo>
                  <a:cubicBezTo>
                    <a:pt x="275" y="18"/>
                    <a:pt x="233" y="1"/>
                    <a:pt x="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2157;p62">
              <a:extLst>
                <a:ext uri="{FF2B5EF4-FFF2-40B4-BE49-F238E27FC236}">
                  <a16:creationId xmlns:a16="http://schemas.microsoft.com/office/drawing/2014/main" id="{266FD52C-75B7-59B6-A075-37A84BA58400}"/>
                </a:ext>
              </a:extLst>
            </p:cNvPr>
            <p:cNvSpPr/>
            <p:nvPr/>
          </p:nvSpPr>
          <p:spPr>
            <a:xfrm>
              <a:off x="3474500" y="3257950"/>
              <a:ext cx="12950" cy="11250"/>
            </a:xfrm>
            <a:custGeom>
              <a:avLst/>
              <a:gdLst/>
              <a:ahLst/>
              <a:cxnLst/>
              <a:rect l="l" t="t" r="r" b="b"/>
              <a:pathLst>
                <a:path w="518" h="450" extrusionOk="0">
                  <a:moveTo>
                    <a:pt x="278" y="1"/>
                  </a:moveTo>
                  <a:cubicBezTo>
                    <a:pt x="242" y="1"/>
                    <a:pt x="203" y="14"/>
                    <a:pt x="167" y="45"/>
                  </a:cubicBezTo>
                  <a:lnTo>
                    <a:pt x="72" y="164"/>
                  </a:lnTo>
                  <a:cubicBezTo>
                    <a:pt x="1" y="235"/>
                    <a:pt x="1" y="331"/>
                    <a:pt x="72" y="402"/>
                  </a:cubicBezTo>
                  <a:cubicBezTo>
                    <a:pt x="96" y="426"/>
                    <a:pt x="143" y="450"/>
                    <a:pt x="167" y="450"/>
                  </a:cubicBezTo>
                  <a:cubicBezTo>
                    <a:pt x="215" y="450"/>
                    <a:pt x="263" y="426"/>
                    <a:pt x="286" y="402"/>
                  </a:cubicBezTo>
                  <a:lnTo>
                    <a:pt x="405" y="283"/>
                  </a:lnTo>
                  <a:cubicBezTo>
                    <a:pt x="517" y="171"/>
                    <a:pt x="410" y="1"/>
                    <a:pt x="2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2158;p62">
              <a:extLst>
                <a:ext uri="{FF2B5EF4-FFF2-40B4-BE49-F238E27FC236}">
                  <a16:creationId xmlns:a16="http://schemas.microsoft.com/office/drawing/2014/main" id="{D730274A-3A02-AE66-4E1E-52465FE03E9A}"/>
                </a:ext>
              </a:extLst>
            </p:cNvPr>
            <p:cNvSpPr/>
            <p:nvPr/>
          </p:nvSpPr>
          <p:spPr>
            <a:xfrm>
              <a:off x="3462000" y="3258175"/>
              <a:ext cx="12950" cy="10950"/>
            </a:xfrm>
            <a:custGeom>
              <a:avLst/>
              <a:gdLst/>
              <a:ahLst/>
              <a:cxnLst/>
              <a:rect l="l" t="t" r="r" b="b"/>
              <a:pathLst>
                <a:path w="518" h="438" extrusionOk="0">
                  <a:moveTo>
                    <a:pt x="170" y="0"/>
                  </a:moveTo>
                  <a:cubicBezTo>
                    <a:pt x="131" y="0"/>
                    <a:pt x="96" y="12"/>
                    <a:pt x="72" y="36"/>
                  </a:cubicBezTo>
                  <a:cubicBezTo>
                    <a:pt x="0" y="107"/>
                    <a:pt x="0" y="202"/>
                    <a:pt x="72" y="274"/>
                  </a:cubicBezTo>
                  <a:lnTo>
                    <a:pt x="167" y="393"/>
                  </a:lnTo>
                  <a:cubicBezTo>
                    <a:pt x="198" y="424"/>
                    <a:pt x="234" y="437"/>
                    <a:pt x="269" y="437"/>
                  </a:cubicBezTo>
                  <a:cubicBezTo>
                    <a:pt x="395" y="437"/>
                    <a:pt x="517" y="267"/>
                    <a:pt x="405" y="155"/>
                  </a:cubicBezTo>
                  <a:lnTo>
                    <a:pt x="286" y="36"/>
                  </a:lnTo>
                  <a:cubicBezTo>
                    <a:pt x="250" y="12"/>
                    <a:pt x="209" y="0"/>
                    <a:pt x="17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2159;p62">
              <a:extLst>
                <a:ext uri="{FF2B5EF4-FFF2-40B4-BE49-F238E27FC236}">
                  <a16:creationId xmlns:a16="http://schemas.microsoft.com/office/drawing/2014/main" id="{04F507B5-6130-82CD-EF83-1C55C770E98E}"/>
                </a:ext>
              </a:extLst>
            </p:cNvPr>
            <p:cNvSpPr/>
            <p:nvPr/>
          </p:nvSpPr>
          <p:spPr>
            <a:xfrm>
              <a:off x="3507850" y="3369200"/>
              <a:ext cx="114925" cy="112550"/>
            </a:xfrm>
            <a:custGeom>
              <a:avLst/>
              <a:gdLst/>
              <a:ahLst/>
              <a:cxnLst/>
              <a:rect l="l" t="t" r="r" b="b"/>
              <a:pathLst>
                <a:path w="4597" h="4502" extrusionOk="0">
                  <a:moveTo>
                    <a:pt x="2310" y="738"/>
                  </a:moveTo>
                  <a:cubicBezTo>
                    <a:pt x="3143" y="738"/>
                    <a:pt x="3953" y="1389"/>
                    <a:pt x="3953" y="2358"/>
                  </a:cubicBezTo>
                  <a:cubicBezTo>
                    <a:pt x="3953" y="3263"/>
                    <a:pt x="3215" y="3977"/>
                    <a:pt x="2334" y="3977"/>
                  </a:cubicBezTo>
                  <a:cubicBezTo>
                    <a:pt x="881" y="3977"/>
                    <a:pt x="167" y="2239"/>
                    <a:pt x="1191" y="1215"/>
                  </a:cubicBezTo>
                  <a:cubicBezTo>
                    <a:pt x="1513" y="885"/>
                    <a:pt x="1914" y="738"/>
                    <a:pt x="2310" y="738"/>
                  </a:cubicBezTo>
                  <a:close/>
                  <a:moveTo>
                    <a:pt x="2310" y="0"/>
                  </a:moveTo>
                  <a:cubicBezTo>
                    <a:pt x="2215" y="0"/>
                    <a:pt x="2167" y="48"/>
                    <a:pt x="2167" y="143"/>
                  </a:cubicBezTo>
                  <a:lnTo>
                    <a:pt x="2167" y="429"/>
                  </a:lnTo>
                  <a:cubicBezTo>
                    <a:pt x="1929" y="453"/>
                    <a:pt x="1739" y="524"/>
                    <a:pt x="1524" y="596"/>
                  </a:cubicBezTo>
                  <a:lnTo>
                    <a:pt x="1381" y="334"/>
                  </a:lnTo>
                  <a:cubicBezTo>
                    <a:pt x="1351" y="288"/>
                    <a:pt x="1300" y="261"/>
                    <a:pt x="1249" y="261"/>
                  </a:cubicBezTo>
                  <a:cubicBezTo>
                    <a:pt x="1221" y="261"/>
                    <a:pt x="1192" y="269"/>
                    <a:pt x="1167" y="286"/>
                  </a:cubicBezTo>
                  <a:cubicBezTo>
                    <a:pt x="1096" y="334"/>
                    <a:pt x="1072" y="429"/>
                    <a:pt x="1119" y="501"/>
                  </a:cubicBezTo>
                  <a:lnTo>
                    <a:pt x="1262" y="763"/>
                  </a:lnTo>
                  <a:cubicBezTo>
                    <a:pt x="1096" y="882"/>
                    <a:pt x="929" y="1024"/>
                    <a:pt x="810" y="1215"/>
                  </a:cubicBezTo>
                  <a:lnTo>
                    <a:pt x="548" y="1072"/>
                  </a:lnTo>
                  <a:cubicBezTo>
                    <a:pt x="518" y="1051"/>
                    <a:pt x="489" y="1042"/>
                    <a:pt x="462" y="1042"/>
                  </a:cubicBezTo>
                  <a:cubicBezTo>
                    <a:pt x="340" y="1042"/>
                    <a:pt x="268" y="1232"/>
                    <a:pt x="405" y="1310"/>
                  </a:cubicBezTo>
                  <a:lnTo>
                    <a:pt x="667" y="1477"/>
                  </a:lnTo>
                  <a:cubicBezTo>
                    <a:pt x="572" y="1667"/>
                    <a:pt x="500" y="1882"/>
                    <a:pt x="500" y="2096"/>
                  </a:cubicBezTo>
                  <a:lnTo>
                    <a:pt x="191" y="2096"/>
                  </a:lnTo>
                  <a:cubicBezTo>
                    <a:pt x="0" y="2096"/>
                    <a:pt x="0" y="2406"/>
                    <a:pt x="191" y="2406"/>
                  </a:cubicBezTo>
                  <a:lnTo>
                    <a:pt x="500" y="2406"/>
                  </a:lnTo>
                  <a:cubicBezTo>
                    <a:pt x="500" y="2620"/>
                    <a:pt x="572" y="2834"/>
                    <a:pt x="667" y="3025"/>
                  </a:cubicBezTo>
                  <a:lnTo>
                    <a:pt x="405" y="3168"/>
                  </a:lnTo>
                  <a:cubicBezTo>
                    <a:pt x="262" y="3239"/>
                    <a:pt x="310" y="3454"/>
                    <a:pt x="476" y="3454"/>
                  </a:cubicBezTo>
                  <a:cubicBezTo>
                    <a:pt x="500" y="3454"/>
                    <a:pt x="524" y="3430"/>
                    <a:pt x="548" y="3430"/>
                  </a:cubicBezTo>
                  <a:lnTo>
                    <a:pt x="810" y="3287"/>
                  </a:lnTo>
                  <a:cubicBezTo>
                    <a:pt x="929" y="3454"/>
                    <a:pt x="1096" y="3620"/>
                    <a:pt x="1262" y="3739"/>
                  </a:cubicBezTo>
                  <a:lnTo>
                    <a:pt x="1119" y="4001"/>
                  </a:lnTo>
                  <a:cubicBezTo>
                    <a:pt x="1072" y="4073"/>
                    <a:pt x="1096" y="4168"/>
                    <a:pt x="1167" y="4192"/>
                  </a:cubicBezTo>
                  <a:cubicBezTo>
                    <a:pt x="1191" y="4216"/>
                    <a:pt x="1215" y="4216"/>
                    <a:pt x="1239" y="4216"/>
                  </a:cubicBezTo>
                  <a:cubicBezTo>
                    <a:pt x="1286" y="4216"/>
                    <a:pt x="1334" y="4192"/>
                    <a:pt x="1381" y="4144"/>
                  </a:cubicBezTo>
                  <a:lnTo>
                    <a:pt x="1524" y="3882"/>
                  </a:lnTo>
                  <a:cubicBezTo>
                    <a:pt x="1715" y="3977"/>
                    <a:pt x="1929" y="4025"/>
                    <a:pt x="2143" y="4049"/>
                  </a:cubicBezTo>
                  <a:lnTo>
                    <a:pt x="2143" y="4358"/>
                  </a:lnTo>
                  <a:cubicBezTo>
                    <a:pt x="2143" y="4430"/>
                    <a:pt x="2215" y="4501"/>
                    <a:pt x="2286" y="4501"/>
                  </a:cubicBezTo>
                  <a:cubicBezTo>
                    <a:pt x="2382" y="4501"/>
                    <a:pt x="2453" y="4430"/>
                    <a:pt x="2453" y="4358"/>
                  </a:cubicBezTo>
                  <a:lnTo>
                    <a:pt x="2453" y="4049"/>
                  </a:lnTo>
                  <a:cubicBezTo>
                    <a:pt x="2667" y="4025"/>
                    <a:pt x="2882" y="3977"/>
                    <a:pt x="3072" y="3882"/>
                  </a:cubicBezTo>
                  <a:lnTo>
                    <a:pt x="3215" y="4144"/>
                  </a:lnTo>
                  <a:cubicBezTo>
                    <a:pt x="3239" y="4192"/>
                    <a:pt x="3287" y="4216"/>
                    <a:pt x="3358" y="4216"/>
                  </a:cubicBezTo>
                  <a:cubicBezTo>
                    <a:pt x="3382" y="4216"/>
                    <a:pt x="3406" y="4216"/>
                    <a:pt x="3429" y="4192"/>
                  </a:cubicBezTo>
                  <a:cubicBezTo>
                    <a:pt x="3501" y="4168"/>
                    <a:pt x="3525" y="4073"/>
                    <a:pt x="3477" y="4001"/>
                  </a:cubicBezTo>
                  <a:lnTo>
                    <a:pt x="3334" y="3739"/>
                  </a:lnTo>
                  <a:cubicBezTo>
                    <a:pt x="3501" y="3620"/>
                    <a:pt x="3668" y="3454"/>
                    <a:pt x="3787" y="3287"/>
                  </a:cubicBezTo>
                  <a:lnTo>
                    <a:pt x="4049" y="3430"/>
                  </a:lnTo>
                  <a:cubicBezTo>
                    <a:pt x="4072" y="3430"/>
                    <a:pt x="4096" y="3454"/>
                    <a:pt x="4120" y="3454"/>
                  </a:cubicBezTo>
                  <a:cubicBezTo>
                    <a:pt x="4263" y="3454"/>
                    <a:pt x="4334" y="3239"/>
                    <a:pt x="4192" y="3168"/>
                  </a:cubicBezTo>
                  <a:lnTo>
                    <a:pt x="3930" y="3025"/>
                  </a:lnTo>
                  <a:cubicBezTo>
                    <a:pt x="4025" y="2811"/>
                    <a:pt x="4096" y="2620"/>
                    <a:pt x="4096" y="2406"/>
                  </a:cubicBezTo>
                  <a:lnTo>
                    <a:pt x="4406" y="2406"/>
                  </a:lnTo>
                  <a:cubicBezTo>
                    <a:pt x="4596" y="2406"/>
                    <a:pt x="4596" y="2096"/>
                    <a:pt x="4406" y="2096"/>
                  </a:cubicBezTo>
                  <a:lnTo>
                    <a:pt x="4120" y="2096"/>
                  </a:lnTo>
                  <a:cubicBezTo>
                    <a:pt x="4096" y="1882"/>
                    <a:pt x="4049" y="1667"/>
                    <a:pt x="3953" y="1477"/>
                  </a:cubicBezTo>
                  <a:lnTo>
                    <a:pt x="4215" y="1310"/>
                  </a:lnTo>
                  <a:cubicBezTo>
                    <a:pt x="4352" y="1232"/>
                    <a:pt x="4280" y="1042"/>
                    <a:pt x="4145" y="1042"/>
                  </a:cubicBezTo>
                  <a:cubicBezTo>
                    <a:pt x="4115" y="1042"/>
                    <a:pt x="4083" y="1051"/>
                    <a:pt x="4049" y="1072"/>
                  </a:cubicBezTo>
                  <a:lnTo>
                    <a:pt x="3787" y="1215"/>
                  </a:lnTo>
                  <a:cubicBezTo>
                    <a:pt x="3668" y="1024"/>
                    <a:pt x="3525" y="882"/>
                    <a:pt x="3334" y="763"/>
                  </a:cubicBezTo>
                  <a:lnTo>
                    <a:pt x="3501" y="501"/>
                  </a:lnTo>
                  <a:cubicBezTo>
                    <a:pt x="3525" y="429"/>
                    <a:pt x="3501" y="334"/>
                    <a:pt x="3429" y="286"/>
                  </a:cubicBezTo>
                  <a:cubicBezTo>
                    <a:pt x="3404" y="269"/>
                    <a:pt x="3376" y="261"/>
                    <a:pt x="3349" y="261"/>
                  </a:cubicBezTo>
                  <a:cubicBezTo>
                    <a:pt x="3299" y="261"/>
                    <a:pt x="3254" y="288"/>
                    <a:pt x="3239" y="334"/>
                  </a:cubicBezTo>
                  <a:lnTo>
                    <a:pt x="3072" y="596"/>
                  </a:lnTo>
                  <a:cubicBezTo>
                    <a:pt x="2882" y="501"/>
                    <a:pt x="2667" y="453"/>
                    <a:pt x="2453" y="429"/>
                  </a:cubicBezTo>
                  <a:lnTo>
                    <a:pt x="2453" y="143"/>
                  </a:lnTo>
                  <a:cubicBezTo>
                    <a:pt x="2453" y="48"/>
                    <a:pt x="2382" y="0"/>
                    <a:pt x="23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2160;p62">
              <a:extLst>
                <a:ext uri="{FF2B5EF4-FFF2-40B4-BE49-F238E27FC236}">
                  <a16:creationId xmlns:a16="http://schemas.microsoft.com/office/drawing/2014/main" id="{CCBC63DE-C6BF-C6D6-47C8-01F2B13A44D2}"/>
                </a:ext>
              </a:extLst>
            </p:cNvPr>
            <p:cNvSpPr/>
            <p:nvPr/>
          </p:nvSpPr>
          <p:spPr>
            <a:xfrm>
              <a:off x="3578700" y="3402400"/>
              <a:ext cx="13100" cy="12675"/>
            </a:xfrm>
            <a:custGeom>
              <a:avLst/>
              <a:gdLst/>
              <a:ahLst/>
              <a:cxnLst/>
              <a:rect l="l" t="t" r="r" b="b"/>
              <a:pathLst>
                <a:path w="524" h="507" extrusionOk="0">
                  <a:moveTo>
                    <a:pt x="357" y="0"/>
                  </a:moveTo>
                  <a:cubicBezTo>
                    <a:pt x="316" y="0"/>
                    <a:pt x="274" y="18"/>
                    <a:pt x="238" y="54"/>
                  </a:cubicBezTo>
                  <a:lnTo>
                    <a:pt x="72" y="220"/>
                  </a:lnTo>
                  <a:cubicBezTo>
                    <a:pt x="0" y="292"/>
                    <a:pt x="0" y="387"/>
                    <a:pt x="72" y="459"/>
                  </a:cubicBezTo>
                  <a:cubicBezTo>
                    <a:pt x="95" y="482"/>
                    <a:pt x="143" y="506"/>
                    <a:pt x="191" y="506"/>
                  </a:cubicBezTo>
                  <a:cubicBezTo>
                    <a:pt x="214" y="506"/>
                    <a:pt x="262" y="482"/>
                    <a:pt x="286" y="459"/>
                  </a:cubicBezTo>
                  <a:lnTo>
                    <a:pt x="476" y="268"/>
                  </a:lnTo>
                  <a:cubicBezTo>
                    <a:pt x="524" y="220"/>
                    <a:pt x="524" y="125"/>
                    <a:pt x="476" y="54"/>
                  </a:cubicBezTo>
                  <a:cubicBezTo>
                    <a:pt x="441" y="18"/>
                    <a:pt x="399" y="0"/>
                    <a:pt x="3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2161;p62">
              <a:extLst>
                <a:ext uri="{FF2B5EF4-FFF2-40B4-BE49-F238E27FC236}">
                  <a16:creationId xmlns:a16="http://schemas.microsoft.com/office/drawing/2014/main" id="{940624D0-A456-4707-4DF2-CC05078018CC}"/>
                </a:ext>
              </a:extLst>
            </p:cNvPr>
            <p:cNvSpPr/>
            <p:nvPr/>
          </p:nvSpPr>
          <p:spPr>
            <a:xfrm>
              <a:off x="3539400" y="3441850"/>
              <a:ext cx="14675" cy="11925"/>
            </a:xfrm>
            <a:custGeom>
              <a:avLst/>
              <a:gdLst/>
              <a:ahLst/>
              <a:cxnLst/>
              <a:rect l="l" t="t" r="r" b="b"/>
              <a:pathLst>
                <a:path w="587" h="477" extrusionOk="0">
                  <a:moveTo>
                    <a:pt x="348" y="0"/>
                  </a:moveTo>
                  <a:cubicBezTo>
                    <a:pt x="310" y="0"/>
                    <a:pt x="272" y="14"/>
                    <a:pt x="238" y="47"/>
                  </a:cubicBezTo>
                  <a:lnTo>
                    <a:pt x="72" y="214"/>
                  </a:lnTo>
                  <a:cubicBezTo>
                    <a:pt x="0" y="286"/>
                    <a:pt x="0" y="381"/>
                    <a:pt x="72" y="428"/>
                  </a:cubicBezTo>
                  <a:cubicBezTo>
                    <a:pt x="96" y="476"/>
                    <a:pt x="143" y="476"/>
                    <a:pt x="191" y="476"/>
                  </a:cubicBezTo>
                  <a:cubicBezTo>
                    <a:pt x="238" y="476"/>
                    <a:pt x="262" y="476"/>
                    <a:pt x="286" y="428"/>
                  </a:cubicBezTo>
                  <a:lnTo>
                    <a:pt x="477" y="262"/>
                  </a:lnTo>
                  <a:cubicBezTo>
                    <a:pt x="586" y="152"/>
                    <a:pt x="471" y="0"/>
                    <a:pt x="34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2162;p62">
              <a:extLst>
                <a:ext uri="{FF2B5EF4-FFF2-40B4-BE49-F238E27FC236}">
                  <a16:creationId xmlns:a16="http://schemas.microsoft.com/office/drawing/2014/main" id="{9DBC4987-71C0-07EF-D6C0-58055183F2B6}"/>
                </a:ext>
              </a:extLst>
            </p:cNvPr>
            <p:cNvSpPr/>
            <p:nvPr/>
          </p:nvSpPr>
          <p:spPr>
            <a:xfrm>
              <a:off x="3585825" y="3421600"/>
              <a:ext cx="15525" cy="7750"/>
            </a:xfrm>
            <a:custGeom>
              <a:avLst/>
              <a:gdLst/>
              <a:ahLst/>
              <a:cxnLst/>
              <a:rect l="l" t="t" r="r" b="b"/>
              <a:pathLst>
                <a:path w="621" h="310" extrusionOk="0">
                  <a:moveTo>
                    <a:pt x="191" y="0"/>
                  </a:moveTo>
                  <a:cubicBezTo>
                    <a:pt x="1" y="0"/>
                    <a:pt x="1" y="310"/>
                    <a:pt x="191" y="310"/>
                  </a:cubicBezTo>
                  <a:lnTo>
                    <a:pt x="430" y="310"/>
                  </a:lnTo>
                  <a:cubicBezTo>
                    <a:pt x="620" y="310"/>
                    <a:pt x="620" y="0"/>
                    <a:pt x="43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2163;p62">
              <a:extLst>
                <a:ext uri="{FF2B5EF4-FFF2-40B4-BE49-F238E27FC236}">
                  <a16:creationId xmlns:a16="http://schemas.microsoft.com/office/drawing/2014/main" id="{F58E7CAC-A81D-1F19-73AE-D89A8437732C}"/>
                </a:ext>
              </a:extLst>
            </p:cNvPr>
            <p:cNvSpPr/>
            <p:nvPr/>
          </p:nvSpPr>
          <p:spPr>
            <a:xfrm>
              <a:off x="3529875" y="3421600"/>
              <a:ext cx="14900" cy="7750"/>
            </a:xfrm>
            <a:custGeom>
              <a:avLst/>
              <a:gdLst/>
              <a:ahLst/>
              <a:cxnLst/>
              <a:rect l="l" t="t" r="r" b="b"/>
              <a:pathLst>
                <a:path w="596" h="310" extrusionOk="0">
                  <a:moveTo>
                    <a:pt x="215" y="0"/>
                  </a:moveTo>
                  <a:cubicBezTo>
                    <a:pt x="0" y="0"/>
                    <a:pt x="0" y="310"/>
                    <a:pt x="215" y="310"/>
                  </a:cubicBezTo>
                  <a:lnTo>
                    <a:pt x="429" y="310"/>
                  </a:lnTo>
                  <a:cubicBezTo>
                    <a:pt x="524" y="310"/>
                    <a:pt x="596" y="238"/>
                    <a:pt x="596" y="143"/>
                  </a:cubicBezTo>
                  <a:cubicBezTo>
                    <a:pt x="596" y="72"/>
                    <a:pt x="524" y="0"/>
                    <a:pt x="4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2164;p62">
              <a:extLst>
                <a:ext uri="{FF2B5EF4-FFF2-40B4-BE49-F238E27FC236}">
                  <a16:creationId xmlns:a16="http://schemas.microsoft.com/office/drawing/2014/main" id="{E6771399-4D48-2302-F740-2D21386FFB6B}"/>
                </a:ext>
              </a:extLst>
            </p:cNvPr>
            <p:cNvSpPr/>
            <p:nvPr/>
          </p:nvSpPr>
          <p:spPr>
            <a:xfrm>
              <a:off x="3561425" y="3449575"/>
              <a:ext cx="7775" cy="13125"/>
            </a:xfrm>
            <a:custGeom>
              <a:avLst/>
              <a:gdLst/>
              <a:ahLst/>
              <a:cxnLst/>
              <a:rect l="l" t="t" r="r" b="b"/>
              <a:pathLst>
                <a:path w="311" h="525" extrusionOk="0">
                  <a:moveTo>
                    <a:pt x="167" y="0"/>
                  </a:moveTo>
                  <a:cubicBezTo>
                    <a:pt x="72" y="0"/>
                    <a:pt x="0" y="48"/>
                    <a:pt x="0" y="143"/>
                  </a:cubicBezTo>
                  <a:lnTo>
                    <a:pt x="0" y="381"/>
                  </a:lnTo>
                  <a:cubicBezTo>
                    <a:pt x="0" y="453"/>
                    <a:pt x="72" y="524"/>
                    <a:pt x="167" y="524"/>
                  </a:cubicBezTo>
                  <a:cubicBezTo>
                    <a:pt x="239" y="524"/>
                    <a:pt x="310" y="453"/>
                    <a:pt x="310" y="381"/>
                  </a:cubicBezTo>
                  <a:lnTo>
                    <a:pt x="310" y="143"/>
                  </a:lnTo>
                  <a:cubicBezTo>
                    <a:pt x="310" y="48"/>
                    <a:pt x="239" y="0"/>
                    <a:pt x="1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2165;p62">
              <a:extLst>
                <a:ext uri="{FF2B5EF4-FFF2-40B4-BE49-F238E27FC236}">
                  <a16:creationId xmlns:a16="http://schemas.microsoft.com/office/drawing/2014/main" id="{65FC67CA-97F4-4FD0-4582-49301762538C}"/>
                </a:ext>
              </a:extLst>
            </p:cNvPr>
            <p:cNvSpPr/>
            <p:nvPr/>
          </p:nvSpPr>
          <p:spPr>
            <a:xfrm>
              <a:off x="3561425" y="3394200"/>
              <a:ext cx="7775" cy="13125"/>
            </a:xfrm>
            <a:custGeom>
              <a:avLst/>
              <a:gdLst/>
              <a:ahLst/>
              <a:cxnLst/>
              <a:rect l="l" t="t" r="r" b="b"/>
              <a:pathLst>
                <a:path w="311" h="525" extrusionOk="0">
                  <a:moveTo>
                    <a:pt x="167" y="1"/>
                  </a:moveTo>
                  <a:cubicBezTo>
                    <a:pt x="72" y="1"/>
                    <a:pt x="0" y="48"/>
                    <a:pt x="0" y="144"/>
                  </a:cubicBezTo>
                  <a:lnTo>
                    <a:pt x="0" y="382"/>
                  </a:lnTo>
                  <a:cubicBezTo>
                    <a:pt x="0" y="453"/>
                    <a:pt x="72" y="525"/>
                    <a:pt x="167" y="525"/>
                  </a:cubicBezTo>
                  <a:cubicBezTo>
                    <a:pt x="239" y="525"/>
                    <a:pt x="310" y="453"/>
                    <a:pt x="310" y="382"/>
                  </a:cubicBezTo>
                  <a:lnTo>
                    <a:pt x="310" y="144"/>
                  </a:lnTo>
                  <a:cubicBezTo>
                    <a:pt x="310" y="48"/>
                    <a:pt x="239" y="1"/>
                    <a:pt x="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2166;p62">
              <a:extLst>
                <a:ext uri="{FF2B5EF4-FFF2-40B4-BE49-F238E27FC236}">
                  <a16:creationId xmlns:a16="http://schemas.microsoft.com/office/drawing/2014/main" id="{4134C752-BFD1-CC20-F8AA-AEA19F694A0F}"/>
                </a:ext>
              </a:extLst>
            </p:cNvPr>
            <p:cNvSpPr/>
            <p:nvPr/>
          </p:nvSpPr>
          <p:spPr>
            <a:xfrm>
              <a:off x="3539400" y="3402400"/>
              <a:ext cx="13125" cy="12375"/>
            </a:xfrm>
            <a:custGeom>
              <a:avLst/>
              <a:gdLst/>
              <a:ahLst/>
              <a:cxnLst/>
              <a:rect l="l" t="t" r="r" b="b"/>
              <a:pathLst>
                <a:path w="525" h="495" extrusionOk="0">
                  <a:moveTo>
                    <a:pt x="188" y="0"/>
                  </a:moveTo>
                  <a:cubicBezTo>
                    <a:pt x="149" y="0"/>
                    <a:pt x="107" y="18"/>
                    <a:pt x="72" y="54"/>
                  </a:cubicBezTo>
                  <a:cubicBezTo>
                    <a:pt x="0" y="125"/>
                    <a:pt x="0" y="220"/>
                    <a:pt x="72" y="268"/>
                  </a:cubicBezTo>
                  <a:lnTo>
                    <a:pt x="238" y="459"/>
                  </a:lnTo>
                  <a:cubicBezTo>
                    <a:pt x="274" y="482"/>
                    <a:pt x="316" y="494"/>
                    <a:pt x="358" y="494"/>
                  </a:cubicBezTo>
                  <a:cubicBezTo>
                    <a:pt x="399" y="494"/>
                    <a:pt x="441" y="482"/>
                    <a:pt x="477" y="459"/>
                  </a:cubicBezTo>
                  <a:cubicBezTo>
                    <a:pt x="524" y="387"/>
                    <a:pt x="524" y="292"/>
                    <a:pt x="477" y="220"/>
                  </a:cubicBezTo>
                  <a:lnTo>
                    <a:pt x="286" y="54"/>
                  </a:lnTo>
                  <a:cubicBezTo>
                    <a:pt x="262" y="18"/>
                    <a:pt x="227" y="0"/>
                    <a:pt x="18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2167;p62">
              <a:extLst>
                <a:ext uri="{FF2B5EF4-FFF2-40B4-BE49-F238E27FC236}">
                  <a16:creationId xmlns:a16="http://schemas.microsoft.com/office/drawing/2014/main" id="{5827758E-B2FD-044E-F4F8-7BB5A89D1F46}"/>
                </a:ext>
              </a:extLst>
            </p:cNvPr>
            <p:cNvSpPr/>
            <p:nvPr/>
          </p:nvSpPr>
          <p:spPr>
            <a:xfrm>
              <a:off x="3578700" y="3441675"/>
              <a:ext cx="14625" cy="12325"/>
            </a:xfrm>
            <a:custGeom>
              <a:avLst/>
              <a:gdLst/>
              <a:ahLst/>
              <a:cxnLst/>
              <a:rect l="l" t="t" r="r" b="b"/>
              <a:pathLst>
                <a:path w="585" h="493" extrusionOk="0">
                  <a:moveTo>
                    <a:pt x="179" y="1"/>
                  </a:moveTo>
                  <a:cubicBezTo>
                    <a:pt x="137" y="1"/>
                    <a:pt x="95" y="19"/>
                    <a:pt x="72" y="54"/>
                  </a:cubicBezTo>
                  <a:cubicBezTo>
                    <a:pt x="0" y="102"/>
                    <a:pt x="0" y="221"/>
                    <a:pt x="72" y="269"/>
                  </a:cubicBezTo>
                  <a:lnTo>
                    <a:pt x="238" y="435"/>
                  </a:lnTo>
                  <a:cubicBezTo>
                    <a:pt x="273" y="476"/>
                    <a:pt x="313" y="492"/>
                    <a:pt x="352" y="492"/>
                  </a:cubicBezTo>
                  <a:cubicBezTo>
                    <a:pt x="474" y="492"/>
                    <a:pt x="585" y="329"/>
                    <a:pt x="476" y="221"/>
                  </a:cubicBezTo>
                  <a:lnTo>
                    <a:pt x="286" y="54"/>
                  </a:lnTo>
                  <a:cubicBezTo>
                    <a:pt x="262" y="19"/>
                    <a:pt x="220" y="1"/>
                    <a:pt x="1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2168;p62">
              <a:extLst>
                <a:ext uri="{FF2B5EF4-FFF2-40B4-BE49-F238E27FC236}">
                  <a16:creationId xmlns:a16="http://schemas.microsoft.com/office/drawing/2014/main" id="{686BAF71-EE19-1A49-F31E-AC2C781CEC2B}"/>
                </a:ext>
              </a:extLst>
            </p:cNvPr>
            <p:cNvSpPr/>
            <p:nvPr/>
          </p:nvSpPr>
          <p:spPr>
            <a:xfrm>
              <a:off x="3566425" y="3422475"/>
              <a:ext cx="14075" cy="11625"/>
            </a:xfrm>
            <a:custGeom>
              <a:avLst/>
              <a:gdLst/>
              <a:ahLst/>
              <a:cxnLst/>
              <a:rect l="l" t="t" r="r" b="b"/>
              <a:pathLst>
                <a:path w="563" h="465" extrusionOk="0">
                  <a:moveTo>
                    <a:pt x="384" y="1"/>
                  </a:moveTo>
                  <a:cubicBezTo>
                    <a:pt x="342" y="1"/>
                    <a:pt x="301" y="13"/>
                    <a:pt x="277" y="37"/>
                  </a:cubicBezTo>
                  <a:lnTo>
                    <a:pt x="110" y="203"/>
                  </a:lnTo>
                  <a:cubicBezTo>
                    <a:pt x="0" y="313"/>
                    <a:pt x="115" y="465"/>
                    <a:pt x="239" y="465"/>
                  </a:cubicBezTo>
                  <a:cubicBezTo>
                    <a:pt x="277" y="465"/>
                    <a:pt x="315" y="451"/>
                    <a:pt x="348" y="418"/>
                  </a:cubicBezTo>
                  <a:lnTo>
                    <a:pt x="491" y="275"/>
                  </a:lnTo>
                  <a:cubicBezTo>
                    <a:pt x="563" y="203"/>
                    <a:pt x="563" y="108"/>
                    <a:pt x="491" y="37"/>
                  </a:cubicBezTo>
                  <a:cubicBezTo>
                    <a:pt x="467" y="13"/>
                    <a:pt x="426" y="1"/>
                    <a:pt x="3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2169;p62">
              <a:extLst>
                <a:ext uri="{FF2B5EF4-FFF2-40B4-BE49-F238E27FC236}">
                  <a16:creationId xmlns:a16="http://schemas.microsoft.com/office/drawing/2014/main" id="{542B2F6A-CC62-F59E-8D48-830A58DA2B0F}"/>
                </a:ext>
              </a:extLst>
            </p:cNvPr>
            <p:cNvSpPr/>
            <p:nvPr/>
          </p:nvSpPr>
          <p:spPr>
            <a:xfrm>
              <a:off x="3550175" y="3422450"/>
              <a:ext cx="13650" cy="11675"/>
            </a:xfrm>
            <a:custGeom>
              <a:avLst/>
              <a:gdLst/>
              <a:ahLst/>
              <a:cxnLst/>
              <a:rect l="l" t="t" r="r" b="b"/>
              <a:pathLst>
                <a:path w="546" h="467" extrusionOk="0">
                  <a:moveTo>
                    <a:pt x="222" y="0"/>
                  </a:moveTo>
                  <a:cubicBezTo>
                    <a:pt x="96" y="0"/>
                    <a:pt x="0" y="145"/>
                    <a:pt x="93" y="276"/>
                  </a:cubicBezTo>
                  <a:lnTo>
                    <a:pt x="260" y="419"/>
                  </a:lnTo>
                  <a:cubicBezTo>
                    <a:pt x="284" y="442"/>
                    <a:pt x="331" y="466"/>
                    <a:pt x="355" y="466"/>
                  </a:cubicBezTo>
                  <a:cubicBezTo>
                    <a:pt x="403" y="466"/>
                    <a:pt x="450" y="442"/>
                    <a:pt x="474" y="419"/>
                  </a:cubicBezTo>
                  <a:cubicBezTo>
                    <a:pt x="546" y="347"/>
                    <a:pt x="546" y="252"/>
                    <a:pt x="474" y="204"/>
                  </a:cubicBezTo>
                  <a:lnTo>
                    <a:pt x="331" y="38"/>
                  </a:lnTo>
                  <a:cubicBezTo>
                    <a:pt x="295" y="12"/>
                    <a:pt x="258" y="0"/>
                    <a:pt x="2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3" name="Google Shape;2170;p62">
            <a:extLst>
              <a:ext uri="{FF2B5EF4-FFF2-40B4-BE49-F238E27FC236}">
                <a16:creationId xmlns:a16="http://schemas.microsoft.com/office/drawing/2014/main" id="{D26A9AD9-233F-1328-0FA7-C5979F9BA1FD}"/>
              </a:ext>
            </a:extLst>
          </p:cNvPr>
          <p:cNvGrpSpPr/>
          <p:nvPr/>
        </p:nvGrpSpPr>
        <p:grpSpPr>
          <a:xfrm>
            <a:off x="295936" y="3166191"/>
            <a:ext cx="444598" cy="403001"/>
            <a:chOff x="1624050" y="3223050"/>
            <a:chExt cx="288850" cy="261825"/>
          </a:xfrm>
        </p:grpSpPr>
        <p:sp>
          <p:nvSpPr>
            <p:cNvPr id="734" name="Google Shape;2171;p62">
              <a:extLst>
                <a:ext uri="{FF2B5EF4-FFF2-40B4-BE49-F238E27FC236}">
                  <a16:creationId xmlns:a16="http://schemas.microsoft.com/office/drawing/2014/main" id="{8C030D3F-DDBA-884B-95A6-B6A98F52D9D4}"/>
                </a:ext>
              </a:extLst>
            </p:cNvPr>
            <p:cNvSpPr/>
            <p:nvPr/>
          </p:nvSpPr>
          <p:spPr>
            <a:xfrm>
              <a:off x="1634825" y="3223050"/>
              <a:ext cx="278075" cy="261825"/>
            </a:xfrm>
            <a:custGeom>
              <a:avLst/>
              <a:gdLst/>
              <a:ahLst/>
              <a:cxnLst/>
              <a:rect l="l" t="t" r="r" b="b"/>
              <a:pathLst>
                <a:path w="11123" h="10473" extrusionOk="0">
                  <a:moveTo>
                    <a:pt x="7479" y="0"/>
                  </a:moveTo>
                  <a:cubicBezTo>
                    <a:pt x="6627" y="0"/>
                    <a:pt x="5776" y="322"/>
                    <a:pt x="5121" y="965"/>
                  </a:cubicBezTo>
                  <a:lnTo>
                    <a:pt x="1311" y="4799"/>
                  </a:lnTo>
                  <a:cubicBezTo>
                    <a:pt x="1" y="6085"/>
                    <a:pt x="1" y="8204"/>
                    <a:pt x="1311" y="9490"/>
                  </a:cubicBezTo>
                  <a:cubicBezTo>
                    <a:pt x="1954" y="10145"/>
                    <a:pt x="2805" y="10472"/>
                    <a:pt x="3656" y="10472"/>
                  </a:cubicBezTo>
                  <a:cubicBezTo>
                    <a:pt x="4508" y="10472"/>
                    <a:pt x="5359" y="10145"/>
                    <a:pt x="6002" y="9490"/>
                  </a:cubicBezTo>
                  <a:lnTo>
                    <a:pt x="6407" y="9085"/>
                  </a:lnTo>
                  <a:cubicBezTo>
                    <a:pt x="6537" y="8973"/>
                    <a:pt x="6420" y="8803"/>
                    <a:pt x="6294" y="8803"/>
                  </a:cubicBezTo>
                  <a:cubicBezTo>
                    <a:pt x="6259" y="8803"/>
                    <a:pt x="6224" y="8816"/>
                    <a:pt x="6193" y="8847"/>
                  </a:cubicBezTo>
                  <a:lnTo>
                    <a:pt x="5788" y="9276"/>
                  </a:lnTo>
                  <a:cubicBezTo>
                    <a:pt x="5205" y="9812"/>
                    <a:pt x="4463" y="10080"/>
                    <a:pt x="3722" y="10080"/>
                  </a:cubicBezTo>
                  <a:cubicBezTo>
                    <a:pt x="2950" y="10080"/>
                    <a:pt x="2180" y="9788"/>
                    <a:pt x="1596" y="9204"/>
                  </a:cubicBezTo>
                  <a:cubicBezTo>
                    <a:pt x="453" y="8061"/>
                    <a:pt x="429" y="6204"/>
                    <a:pt x="1549" y="5013"/>
                  </a:cubicBezTo>
                  <a:lnTo>
                    <a:pt x="5359" y="1203"/>
                  </a:lnTo>
                  <a:cubicBezTo>
                    <a:pt x="5942" y="619"/>
                    <a:pt x="6711" y="327"/>
                    <a:pt x="7479" y="327"/>
                  </a:cubicBezTo>
                  <a:cubicBezTo>
                    <a:pt x="8247" y="327"/>
                    <a:pt x="9015" y="619"/>
                    <a:pt x="9598" y="1203"/>
                  </a:cubicBezTo>
                  <a:cubicBezTo>
                    <a:pt x="10765" y="2370"/>
                    <a:pt x="10765" y="4275"/>
                    <a:pt x="9598" y="5442"/>
                  </a:cubicBezTo>
                  <a:lnTo>
                    <a:pt x="6716" y="8323"/>
                  </a:lnTo>
                  <a:cubicBezTo>
                    <a:pt x="6608" y="8431"/>
                    <a:pt x="6719" y="8594"/>
                    <a:pt x="6841" y="8594"/>
                  </a:cubicBezTo>
                  <a:cubicBezTo>
                    <a:pt x="6880" y="8594"/>
                    <a:pt x="6920" y="8578"/>
                    <a:pt x="6955" y="8537"/>
                  </a:cubicBezTo>
                  <a:lnTo>
                    <a:pt x="9836" y="5680"/>
                  </a:lnTo>
                  <a:cubicBezTo>
                    <a:pt x="11122" y="4370"/>
                    <a:pt x="11122" y="2274"/>
                    <a:pt x="9836" y="965"/>
                  </a:cubicBezTo>
                  <a:cubicBezTo>
                    <a:pt x="9181" y="322"/>
                    <a:pt x="8330" y="0"/>
                    <a:pt x="74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2172;p62">
              <a:extLst>
                <a:ext uri="{FF2B5EF4-FFF2-40B4-BE49-F238E27FC236}">
                  <a16:creationId xmlns:a16="http://schemas.microsoft.com/office/drawing/2014/main" id="{9B3CE5B2-D047-6541-13EC-2F9DAB88541E}"/>
                </a:ext>
              </a:extLst>
            </p:cNvPr>
            <p:cNvSpPr/>
            <p:nvPr/>
          </p:nvSpPr>
          <p:spPr>
            <a:xfrm>
              <a:off x="1655075" y="3235250"/>
              <a:ext cx="239000" cy="229225"/>
            </a:xfrm>
            <a:custGeom>
              <a:avLst/>
              <a:gdLst/>
              <a:ahLst/>
              <a:cxnLst/>
              <a:rect l="l" t="t" r="r" b="b"/>
              <a:pathLst>
                <a:path w="9560" h="9169" extrusionOk="0">
                  <a:moveTo>
                    <a:pt x="5978" y="0"/>
                  </a:moveTo>
                  <a:cubicBezTo>
                    <a:pt x="6162" y="0"/>
                    <a:pt x="6344" y="22"/>
                    <a:pt x="6521" y="64"/>
                  </a:cubicBezTo>
                  <a:lnTo>
                    <a:pt x="6521" y="64"/>
                  </a:lnTo>
                  <a:cubicBezTo>
                    <a:pt x="6578" y="25"/>
                    <a:pt x="6644" y="0"/>
                    <a:pt x="6716" y="0"/>
                  </a:cubicBezTo>
                  <a:close/>
                  <a:moveTo>
                    <a:pt x="6521" y="64"/>
                  </a:moveTo>
                  <a:lnTo>
                    <a:pt x="6521" y="64"/>
                  </a:lnTo>
                  <a:cubicBezTo>
                    <a:pt x="6465" y="103"/>
                    <a:pt x="6418" y="156"/>
                    <a:pt x="6383" y="215"/>
                  </a:cubicBezTo>
                  <a:cubicBezTo>
                    <a:pt x="6335" y="357"/>
                    <a:pt x="6359" y="500"/>
                    <a:pt x="6454" y="596"/>
                  </a:cubicBezTo>
                  <a:lnTo>
                    <a:pt x="7335" y="1453"/>
                  </a:lnTo>
                  <a:cubicBezTo>
                    <a:pt x="7431" y="1572"/>
                    <a:pt x="7454" y="1739"/>
                    <a:pt x="7359" y="1858"/>
                  </a:cubicBezTo>
                  <a:cubicBezTo>
                    <a:pt x="7312" y="1905"/>
                    <a:pt x="7240" y="1953"/>
                    <a:pt x="7169" y="1953"/>
                  </a:cubicBezTo>
                  <a:cubicBezTo>
                    <a:pt x="7073" y="1953"/>
                    <a:pt x="7002" y="1929"/>
                    <a:pt x="6954" y="1858"/>
                  </a:cubicBezTo>
                  <a:lnTo>
                    <a:pt x="6692" y="1596"/>
                  </a:lnTo>
                  <a:cubicBezTo>
                    <a:pt x="6657" y="1572"/>
                    <a:pt x="6615" y="1560"/>
                    <a:pt x="6576" y="1560"/>
                  </a:cubicBezTo>
                  <a:cubicBezTo>
                    <a:pt x="6538" y="1560"/>
                    <a:pt x="6502" y="1572"/>
                    <a:pt x="6478" y="1596"/>
                  </a:cubicBezTo>
                  <a:cubicBezTo>
                    <a:pt x="6407" y="1667"/>
                    <a:pt x="6407" y="1762"/>
                    <a:pt x="6478" y="1810"/>
                  </a:cubicBezTo>
                  <a:lnTo>
                    <a:pt x="6740" y="2072"/>
                  </a:lnTo>
                  <a:cubicBezTo>
                    <a:pt x="6844" y="2176"/>
                    <a:pt x="6965" y="2243"/>
                    <a:pt x="7105" y="2243"/>
                  </a:cubicBezTo>
                  <a:cubicBezTo>
                    <a:pt x="7126" y="2243"/>
                    <a:pt x="7147" y="2242"/>
                    <a:pt x="7169" y="2239"/>
                  </a:cubicBezTo>
                  <a:cubicBezTo>
                    <a:pt x="7669" y="2215"/>
                    <a:pt x="7907" y="1596"/>
                    <a:pt x="7550" y="1262"/>
                  </a:cubicBezTo>
                  <a:lnTo>
                    <a:pt x="6669" y="381"/>
                  </a:lnTo>
                  <a:cubicBezTo>
                    <a:pt x="6669" y="357"/>
                    <a:pt x="6669" y="357"/>
                    <a:pt x="6669" y="334"/>
                  </a:cubicBezTo>
                  <a:cubicBezTo>
                    <a:pt x="6679" y="323"/>
                    <a:pt x="6685" y="317"/>
                    <a:pt x="6691" y="314"/>
                  </a:cubicBezTo>
                  <a:lnTo>
                    <a:pt x="6691" y="314"/>
                  </a:lnTo>
                  <a:cubicBezTo>
                    <a:pt x="6925" y="326"/>
                    <a:pt x="7146" y="370"/>
                    <a:pt x="7350" y="440"/>
                  </a:cubicBezTo>
                  <a:lnTo>
                    <a:pt x="7350" y="440"/>
                  </a:lnTo>
                  <a:cubicBezTo>
                    <a:pt x="7100" y="262"/>
                    <a:pt x="6818" y="135"/>
                    <a:pt x="6521" y="64"/>
                  </a:cubicBezTo>
                  <a:close/>
                  <a:moveTo>
                    <a:pt x="3525" y="4430"/>
                  </a:moveTo>
                  <a:lnTo>
                    <a:pt x="3787" y="4692"/>
                  </a:lnTo>
                  <a:cubicBezTo>
                    <a:pt x="3763" y="4715"/>
                    <a:pt x="3716" y="4739"/>
                    <a:pt x="3668" y="4739"/>
                  </a:cubicBezTo>
                  <a:cubicBezTo>
                    <a:pt x="3573" y="4739"/>
                    <a:pt x="3477" y="4644"/>
                    <a:pt x="3477" y="4549"/>
                  </a:cubicBezTo>
                  <a:cubicBezTo>
                    <a:pt x="3477" y="4501"/>
                    <a:pt x="3501" y="4454"/>
                    <a:pt x="3525" y="4430"/>
                  </a:cubicBezTo>
                  <a:close/>
                  <a:moveTo>
                    <a:pt x="7350" y="440"/>
                  </a:moveTo>
                  <a:lnTo>
                    <a:pt x="7350" y="440"/>
                  </a:lnTo>
                  <a:cubicBezTo>
                    <a:pt x="7491" y="540"/>
                    <a:pt x="7622" y="656"/>
                    <a:pt x="7740" y="786"/>
                  </a:cubicBezTo>
                  <a:cubicBezTo>
                    <a:pt x="8652" y="1809"/>
                    <a:pt x="8712" y="3310"/>
                    <a:pt x="7921" y="4396"/>
                  </a:cubicBezTo>
                  <a:lnTo>
                    <a:pt x="7921" y="4396"/>
                  </a:lnTo>
                  <a:lnTo>
                    <a:pt x="6311" y="2786"/>
                  </a:lnTo>
                  <a:cubicBezTo>
                    <a:pt x="6166" y="2635"/>
                    <a:pt x="6003" y="2572"/>
                    <a:pt x="5847" y="2572"/>
                  </a:cubicBezTo>
                  <a:cubicBezTo>
                    <a:pt x="5605" y="2572"/>
                    <a:pt x="5380" y="2725"/>
                    <a:pt x="5267" y="2934"/>
                  </a:cubicBezTo>
                  <a:lnTo>
                    <a:pt x="5267" y="2934"/>
                  </a:lnTo>
                  <a:cubicBezTo>
                    <a:pt x="5288" y="2931"/>
                    <a:pt x="5311" y="2929"/>
                    <a:pt x="5335" y="2929"/>
                  </a:cubicBezTo>
                  <a:cubicBezTo>
                    <a:pt x="5348" y="2925"/>
                    <a:pt x="5362" y="2923"/>
                    <a:pt x="5376" y="2923"/>
                  </a:cubicBezTo>
                  <a:cubicBezTo>
                    <a:pt x="5440" y="2923"/>
                    <a:pt x="5510" y="2962"/>
                    <a:pt x="5549" y="3001"/>
                  </a:cubicBezTo>
                  <a:lnTo>
                    <a:pt x="7026" y="4620"/>
                  </a:lnTo>
                  <a:cubicBezTo>
                    <a:pt x="7121" y="4715"/>
                    <a:pt x="7264" y="4763"/>
                    <a:pt x="7383" y="4763"/>
                  </a:cubicBezTo>
                  <a:cubicBezTo>
                    <a:pt x="7526" y="4763"/>
                    <a:pt x="7645" y="4715"/>
                    <a:pt x="7740" y="4620"/>
                  </a:cubicBezTo>
                  <a:cubicBezTo>
                    <a:pt x="7805" y="4548"/>
                    <a:pt x="7865" y="4473"/>
                    <a:pt x="7921" y="4396"/>
                  </a:cubicBezTo>
                  <a:lnTo>
                    <a:pt x="7921" y="4396"/>
                  </a:lnTo>
                  <a:lnTo>
                    <a:pt x="7931" y="4406"/>
                  </a:lnTo>
                  <a:cubicBezTo>
                    <a:pt x="7978" y="4454"/>
                    <a:pt x="8026" y="4477"/>
                    <a:pt x="8074" y="4477"/>
                  </a:cubicBezTo>
                  <a:cubicBezTo>
                    <a:pt x="8145" y="4477"/>
                    <a:pt x="8193" y="4454"/>
                    <a:pt x="8240" y="4406"/>
                  </a:cubicBezTo>
                  <a:cubicBezTo>
                    <a:pt x="9560" y="3086"/>
                    <a:pt x="8934" y="981"/>
                    <a:pt x="7350" y="440"/>
                  </a:cubicBezTo>
                  <a:close/>
                  <a:moveTo>
                    <a:pt x="5267" y="2934"/>
                  </a:moveTo>
                  <a:cubicBezTo>
                    <a:pt x="5205" y="2945"/>
                    <a:pt x="5156" y="2971"/>
                    <a:pt x="5121" y="3025"/>
                  </a:cubicBezTo>
                  <a:cubicBezTo>
                    <a:pt x="5049" y="3168"/>
                    <a:pt x="5049" y="3334"/>
                    <a:pt x="5168" y="3453"/>
                  </a:cubicBezTo>
                  <a:lnTo>
                    <a:pt x="6311" y="4715"/>
                  </a:lnTo>
                  <a:cubicBezTo>
                    <a:pt x="6692" y="5120"/>
                    <a:pt x="6692" y="5739"/>
                    <a:pt x="6311" y="6144"/>
                  </a:cubicBezTo>
                  <a:lnTo>
                    <a:pt x="5668" y="6835"/>
                  </a:lnTo>
                  <a:cubicBezTo>
                    <a:pt x="5659" y="6845"/>
                    <a:pt x="5650" y="6855"/>
                    <a:pt x="5641" y="6865"/>
                  </a:cubicBezTo>
                  <a:lnTo>
                    <a:pt x="5641" y="6865"/>
                  </a:lnTo>
                  <a:cubicBezTo>
                    <a:pt x="5766" y="6836"/>
                    <a:pt x="5884" y="6770"/>
                    <a:pt x="5978" y="6668"/>
                  </a:cubicBezTo>
                  <a:lnTo>
                    <a:pt x="6692" y="5978"/>
                  </a:lnTo>
                  <a:cubicBezTo>
                    <a:pt x="6954" y="5692"/>
                    <a:pt x="6954" y="5239"/>
                    <a:pt x="6692" y="4977"/>
                  </a:cubicBezTo>
                  <a:lnTo>
                    <a:pt x="5406" y="3691"/>
                  </a:lnTo>
                  <a:cubicBezTo>
                    <a:pt x="5151" y="3455"/>
                    <a:pt x="5144" y="3161"/>
                    <a:pt x="5267" y="2934"/>
                  </a:cubicBezTo>
                  <a:close/>
                  <a:moveTo>
                    <a:pt x="3576" y="5519"/>
                  </a:moveTo>
                  <a:cubicBezTo>
                    <a:pt x="3070" y="5519"/>
                    <a:pt x="2626" y="6217"/>
                    <a:pt x="3168" y="6668"/>
                  </a:cubicBezTo>
                  <a:lnTo>
                    <a:pt x="4401" y="7902"/>
                  </a:lnTo>
                  <a:lnTo>
                    <a:pt x="4401" y="7902"/>
                  </a:lnTo>
                  <a:cubicBezTo>
                    <a:pt x="4387" y="7792"/>
                    <a:pt x="4341" y="7694"/>
                    <a:pt x="4263" y="7597"/>
                  </a:cubicBezTo>
                  <a:lnTo>
                    <a:pt x="3120" y="6359"/>
                  </a:lnTo>
                  <a:cubicBezTo>
                    <a:pt x="3049" y="6287"/>
                    <a:pt x="3025" y="6216"/>
                    <a:pt x="3025" y="6121"/>
                  </a:cubicBezTo>
                  <a:cubicBezTo>
                    <a:pt x="3025" y="6049"/>
                    <a:pt x="3073" y="5954"/>
                    <a:pt x="3144" y="5906"/>
                  </a:cubicBezTo>
                  <a:lnTo>
                    <a:pt x="3144" y="5930"/>
                  </a:lnTo>
                  <a:cubicBezTo>
                    <a:pt x="3187" y="5876"/>
                    <a:pt x="3249" y="5852"/>
                    <a:pt x="3313" y="5852"/>
                  </a:cubicBezTo>
                  <a:cubicBezTo>
                    <a:pt x="3392" y="5852"/>
                    <a:pt x="3473" y="5888"/>
                    <a:pt x="3525" y="5954"/>
                  </a:cubicBezTo>
                  <a:lnTo>
                    <a:pt x="4359" y="6835"/>
                  </a:lnTo>
                  <a:cubicBezTo>
                    <a:pt x="4525" y="7037"/>
                    <a:pt x="4763" y="7139"/>
                    <a:pt x="5004" y="7139"/>
                  </a:cubicBezTo>
                  <a:cubicBezTo>
                    <a:pt x="5233" y="7139"/>
                    <a:pt x="5465" y="7047"/>
                    <a:pt x="5641" y="6865"/>
                  </a:cubicBezTo>
                  <a:lnTo>
                    <a:pt x="5641" y="6865"/>
                  </a:lnTo>
                  <a:cubicBezTo>
                    <a:pt x="5590" y="6877"/>
                    <a:pt x="5539" y="6883"/>
                    <a:pt x="5487" y="6883"/>
                  </a:cubicBezTo>
                  <a:cubicBezTo>
                    <a:pt x="5305" y="6883"/>
                    <a:pt x="5121" y="6811"/>
                    <a:pt x="4978" y="6668"/>
                  </a:cubicBezTo>
                  <a:lnTo>
                    <a:pt x="4049" y="5763"/>
                  </a:lnTo>
                  <a:cubicBezTo>
                    <a:pt x="3905" y="5590"/>
                    <a:pt x="3737" y="5519"/>
                    <a:pt x="3576" y="5519"/>
                  </a:cubicBezTo>
                  <a:close/>
                  <a:moveTo>
                    <a:pt x="4401" y="7902"/>
                  </a:moveTo>
                  <a:cubicBezTo>
                    <a:pt x="4405" y="7927"/>
                    <a:pt x="4406" y="7952"/>
                    <a:pt x="4406" y="7978"/>
                  </a:cubicBezTo>
                  <a:cubicBezTo>
                    <a:pt x="4406" y="8109"/>
                    <a:pt x="4366" y="8240"/>
                    <a:pt x="4286" y="8353"/>
                  </a:cubicBezTo>
                  <a:lnTo>
                    <a:pt x="4286" y="8353"/>
                  </a:lnTo>
                  <a:cubicBezTo>
                    <a:pt x="4327" y="8317"/>
                    <a:pt x="4367" y="8279"/>
                    <a:pt x="4406" y="8240"/>
                  </a:cubicBezTo>
                  <a:cubicBezTo>
                    <a:pt x="4454" y="8192"/>
                    <a:pt x="4478" y="8145"/>
                    <a:pt x="4478" y="8073"/>
                  </a:cubicBezTo>
                  <a:cubicBezTo>
                    <a:pt x="4478" y="8002"/>
                    <a:pt x="4454" y="7954"/>
                    <a:pt x="4406" y="7907"/>
                  </a:cubicBezTo>
                  <a:lnTo>
                    <a:pt x="4401" y="7902"/>
                  </a:lnTo>
                  <a:close/>
                  <a:moveTo>
                    <a:pt x="4669" y="765"/>
                  </a:moveTo>
                  <a:cubicBezTo>
                    <a:pt x="4435" y="765"/>
                    <a:pt x="4201" y="860"/>
                    <a:pt x="4025" y="1048"/>
                  </a:cubicBezTo>
                  <a:lnTo>
                    <a:pt x="3358" y="1739"/>
                  </a:lnTo>
                  <a:cubicBezTo>
                    <a:pt x="2977" y="2144"/>
                    <a:pt x="2977" y="2763"/>
                    <a:pt x="3358" y="3168"/>
                  </a:cubicBezTo>
                  <a:lnTo>
                    <a:pt x="4359" y="4263"/>
                  </a:lnTo>
                  <a:cubicBezTo>
                    <a:pt x="4454" y="4382"/>
                    <a:pt x="4478" y="4549"/>
                    <a:pt x="4382" y="4692"/>
                  </a:cubicBezTo>
                  <a:cubicBezTo>
                    <a:pt x="4335" y="4763"/>
                    <a:pt x="4263" y="4787"/>
                    <a:pt x="4168" y="4811"/>
                  </a:cubicBezTo>
                  <a:cubicBezTo>
                    <a:pt x="4097" y="4811"/>
                    <a:pt x="4025" y="4763"/>
                    <a:pt x="3977" y="4715"/>
                  </a:cubicBezTo>
                  <a:lnTo>
                    <a:pt x="3668" y="4382"/>
                  </a:lnTo>
                  <a:lnTo>
                    <a:pt x="3263" y="3930"/>
                  </a:lnTo>
                  <a:lnTo>
                    <a:pt x="2953" y="3620"/>
                  </a:lnTo>
                  <a:cubicBezTo>
                    <a:pt x="2787" y="3429"/>
                    <a:pt x="2549" y="3334"/>
                    <a:pt x="2287" y="3334"/>
                  </a:cubicBezTo>
                  <a:cubicBezTo>
                    <a:pt x="2025" y="3334"/>
                    <a:pt x="1787" y="3429"/>
                    <a:pt x="1620" y="3620"/>
                  </a:cubicBezTo>
                  <a:lnTo>
                    <a:pt x="953" y="4382"/>
                  </a:lnTo>
                  <a:cubicBezTo>
                    <a:pt x="572" y="4787"/>
                    <a:pt x="596" y="5430"/>
                    <a:pt x="1001" y="5835"/>
                  </a:cubicBezTo>
                  <a:lnTo>
                    <a:pt x="1739" y="6573"/>
                  </a:lnTo>
                  <a:cubicBezTo>
                    <a:pt x="1858" y="6692"/>
                    <a:pt x="1858" y="6883"/>
                    <a:pt x="1763" y="7002"/>
                  </a:cubicBezTo>
                  <a:cubicBezTo>
                    <a:pt x="1715" y="7073"/>
                    <a:pt x="1644" y="7097"/>
                    <a:pt x="1572" y="7097"/>
                  </a:cubicBezTo>
                  <a:cubicBezTo>
                    <a:pt x="1555" y="7101"/>
                    <a:pt x="1538" y="7103"/>
                    <a:pt x="1522" y="7103"/>
                  </a:cubicBezTo>
                  <a:cubicBezTo>
                    <a:pt x="1452" y="7103"/>
                    <a:pt x="1397" y="7064"/>
                    <a:pt x="1358" y="7025"/>
                  </a:cubicBezTo>
                  <a:lnTo>
                    <a:pt x="596" y="6192"/>
                  </a:lnTo>
                  <a:cubicBezTo>
                    <a:pt x="532" y="6128"/>
                    <a:pt x="448" y="6097"/>
                    <a:pt x="356" y="6097"/>
                  </a:cubicBezTo>
                  <a:cubicBezTo>
                    <a:pt x="310" y="6097"/>
                    <a:pt x="262" y="6105"/>
                    <a:pt x="215" y="6121"/>
                  </a:cubicBezTo>
                  <a:cubicBezTo>
                    <a:pt x="96" y="6192"/>
                    <a:pt x="0" y="6311"/>
                    <a:pt x="24" y="6454"/>
                  </a:cubicBezTo>
                  <a:cubicBezTo>
                    <a:pt x="0" y="7168"/>
                    <a:pt x="262" y="7859"/>
                    <a:pt x="739" y="8383"/>
                  </a:cubicBezTo>
                  <a:cubicBezTo>
                    <a:pt x="1203" y="8907"/>
                    <a:pt x="1846" y="9169"/>
                    <a:pt x="2492" y="9169"/>
                  </a:cubicBezTo>
                  <a:cubicBezTo>
                    <a:pt x="3138" y="9169"/>
                    <a:pt x="3787" y="8907"/>
                    <a:pt x="4263" y="8383"/>
                  </a:cubicBezTo>
                  <a:cubicBezTo>
                    <a:pt x="4271" y="8373"/>
                    <a:pt x="4279" y="8363"/>
                    <a:pt x="4286" y="8353"/>
                  </a:cubicBezTo>
                  <a:lnTo>
                    <a:pt x="4286" y="8353"/>
                  </a:lnTo>
                  <a:cubicBezTo>
                    <a:pt x="3826" y="8757"/>
                    <a:pt x="3279" y="8939"/>
                    <a:pt x="2740" y="8939"/>
                  </a:cubicBezTo>
                  <a:cubicBezTo>
                    <a:pt x="1504" y="8939"/>
                    <a:pt x="310" y="7979"/>
                    <a:pt x="310" y="6525"/>
                  </a:cubicBezTo>
                  <a:lnTo>
                    <a:pt x="310" y="6478"/>
                  </a:lnTo>
                  <a:cubicBezTo>
                    <a:pt x="310" y="6454"/>
                    <a:pt x="310" y="6430"/>
                    <a:pt x="334" y="6430"/>
                  </a:cubicBezTo>
                  <a:lnTo>
                    <a:pt x="382" y="6430"/>
                  </a:lnTo>
                  <a:lnTo>
                    <a:pt x="1144" y="7264"/>
                  </a:lnTo>
                  <a:cubicBezTo>
                    <a:pt x="1247" y="7367"/>
                    <a:pt x="1369" y="7435"/>
                    <a:pt x="1509" y="7435"/>
                  </a:cubicBezTo>
                  <a:cubicBezTo>
                    <a:pt x="1530" y="7435"/>
                    <a:pt x="1551" y="7433"/>
                    <a:pt x="1572" y="7430"/>
                  </a:cubicBezTo>
                  <a:cubicBezTo>
                    <a:pt x="1739" y="7430"/>
                    <a:pt x="1906" y="7335"/>
                    <a:pt x="2001" y="7216"/>
                  </a:cubicBezTo>
                  <a:cubicBezTo>
                    <a:pt x="2191" y="6954"/>
                    <a:pt x="2168" y="6597"/>
                    <a:pt x="1953" y="6359"/>
                  </a:cubicBezTo>
                  <a:lnTo>
                    <a:pt x="1191" y="5620"/>
                  </a:lnTo>
                  <a:cubicBezTo>
                    <a:pt x="929" y="5335"/>
                    <a:pt x="905" y="4906"/>
                    <a:pt x="1167" y="4596"/>
                  </a:cubicBezTo>
                  <a:lnTo>
                    <a:pt x="1834" y="3858"/>
                  </a:lnTo>
                  <a:cubicBezTo>
                    <a:pt x="1941" y="3751"/>
                    <a:pt x="2086" y="3664"/>
                    <a:pt x="2235" y="3664"/>
                  </a:cubicBezTo>
                  <a:cubicBezTo>
                    <a:pt x="2252" y="3664"/>
                    <a:pt x="2269" y="3665"/>
                    <a:pt x="2287" y="3668"/>
                  </a:cubicBezTo>
                  <a:cubicBezTo>
                    <a:pt x="2304" y="3665"/>
                    <a:pt x="2321" y="3664"/>
                    <a:pt x="2339" y="3664"/>
                  </a:cubicBezTo>
                  <a:cubicBezTo>
                    <a:pt x="2488" y="3664"/>
                    <a:pt x="2632" y="3751"/>
                    <a:pt x="2739" y="3858"/>
                  </a:cubicBezTo>
                  <a:lnTo>
                    <a:pt x="2906" y="4025"/>
                  </a:lnTo>
                  <a:cubicBezTo>
                    <a:pt x="2834" y="4120"/>
                    <a:pt x="2787" y="4263"/>
                    <a:pt x="2787" y="4382"/>
                  </a:cubicBezTo>
                  <a:cubicBezTo>
                    <a:pt x="2763" y="4644"/>
                    <a:pt x="2977" y="4882"/>
                    <a:pt x="3263" y="4906"/>
                  </a:cubicBezTo>
                  <a:cubicBezTo>
                    <a:pt x="3382" y="4882"/>
                    <a:pt x="3477" y="4835"/>
                    <a:pt x="3573" y="4763"/>
                  </a:cubicBezTo>
                  <a:lnTo>
                    <a:pt x="3763" y="4954"/>
                  </a:lnTo>
                  <a:cubicBezTo>
                    <a:pt x="3858" y="5073"/>
                    <a:pt x="4025" y="5144"/>
                    <a:pt x="4192" y="5144"/>
                  </a:cubicBezTo>
                  <a:cubicBezTo>
                    <a:pt x="4359" y="5120"/>
                    <a:pt x="4501" y="5049"/>
                    <a:pt x="4620" y="4906"/>
                  </a:cubicBezTo>
                  <a:cubicBezTo>
                    <a:pt x="4787" y="4644"/>
                    <a:pt x="4787" y="4287"/>
                    <a:pt x="4573" y="4049"/>
                  </a:cubicBezTo>
                  <a:lnTo>
                    <a:pt x="3549" y="2977"/>
                  </a:lnTo>
                  <a:cubicBezTo>
                    <a:pt x="3311" y="2691"/>
                    <a:pt x="3311" y="2263"/>
                    <a:pt x="3549" y="1977"/>
                  </a:cubicBezTo>
                  <a:lnTo>
                    <a:pt x="4239" y="1286"/>
                  </a:lnTo>
                  <a:cubicBezTo>
                    <a:pt x="4347" y="1155"/>
                    <a:pt x="4507" y="1090"/>
                    <a:pt x="4671" y="1090"/>
                  </a:cubicBezTo>
                  <a:cubicBezTo>
                    <a:pt x="4835" y="1090"/>
                    <a:pt x="5002" y="1155"/>
                    <a:pt x="5121" y="1286"/>
                  </a:cubicBezTo>
                  <a:lnTo>
                    <a:pt x="5240" y="1429"/>
                  </a:lnTo>
                  <a:cubicBezTo>
                    <a:pt x="5275" y="1465"/>
                    <a:pt x="5317" y="1483"/>
                    <a:pt x="5356" y="1483"/>
                  </a:cubicBezTo>
                  <a:cubicBezTo>
                    <a:pt x="5394" y="1483"/>
                    <a:pt x="5430" y="1465"/>
                    <a:pt x="5454" y="1429"/>
                  </a:cubicBezTo>
                  <a:cubicBezTo>
                    <a:pt x="5525" y="1358"/>
                    <a:pt x="5525" y="1262"/>
                    <a:pt x="5454" y="1191"/>
                  </a:cubicBezTo>
                  <a:lnTo>
                    <a:pt x="5335" y="1072"/>
                  </a:lnTo>
                  <a:cubicBezTo>
                    <a:pt x="5154" y="866"/>
                    <a:pt x="4911" y="765"/>
                    <a:pt x="4669" y="76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2173;p62">
              <a:extLst>
                <a:ext uri="{FF2B5EF4-FFF2-40B4-BE49-F238E27FC236}">
                  <a16:creationId xmlns:a16="http://schemas.microsoft.com/office/drawing/2014/main" id="{CCB61135-016E-397C-8753-E61E61BBBCD6}"/>
                </a:ext>
              </a:extLst>
            </p:cNvPr>
            <p:cNvSpPr/>
            <p:nvPr/>
          </p:nvSpPr>
          <p:spPr>
            <a:xfrm>
              <a:off x="1762825" y="3278050"/>
              <a:ext cx="30400" cy="25675"/>
            </a:xfrm>
            <a:custGeom>
              <a:avLst/>
              <a:gdLst/>
              <a:ahLst/>
              <a:cxnLst/>
              <a:rect l="l" t="t" r="r" b="b"/>
              <a:pathLst>
                <a:path w="1216" h="1027" extrusionOk="0">
                  <a:moveTo>
                    <a:pt x="692" y="330"/>
                  </a:moveTo>
                  <a:cubicBezTo>
                    <a:pt x="787" y="330"/>
                    <a:pt x="882" y="396"/>
                    <a:pt x="882" y="527"/>
                  </a:cubicBezTo>
                  <a:cubicBezTo>
                    <a:pt x="882" y="646"/>
                    <a:pt x="787" y="705"/>
                    <a:pt x="692" y="705"/>
                  </a:cubicBezTo>
                  <a:cubicBezTo>
                    <a:pt x="596" y="705"/>
                    <a:pt x="501" y="646"/>
                    <a:pt x="501" y="527"/>
                  </a:cubicBezTo>
                  <a:cubicBezTo>
                    <a:pt x="501" y="396"/>
                    <a:pt x="596" y="330"/>
                    <a:pt x="692" y="330"/>
                  </a:cubicBezTo>
                  <a:close/>
                  <a:moveTo>
                    <a:pt x="686" y="1"/>
                  </a:moveTo>
                  <a:cubicBezTo>
                    <a:pt x="560" y="1"/>
                    <a:pt x="434" y="46"/>
                    <a:pt x="334" y="146"/>
                  </a:cubicBezTo>
                  <a:cubicBezTo>
                    <a:pt x="1" y="479"/>
                    <a:pt x="239" y="1027"/>
                    <a:pt x="692" y="1027"/>
                  </a:cubicBezTo>
                  <a:cubicBezTo>
                    <a:pt x="977" y="1027"/>
                    <a:pt x="1215" y="813"/>
                    <a:pt x="1215" y="527"/>
                  </a:cubicBezTo>
                  <a:cubicBezTo>
                    <a:pt x="1215" y="203"/>
                    <a:pt x="952" y="1"/>
                    <a:pt x="6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2174;p62">
              <a:extLst>
                <a:ext uri="{FF2B5EF4-FFF2-40B4-BE49-F238E27FC236}">
                  <a16:creationId xmlns:a16="http://schemas.microsoft.com/office/drawing/2014/main" id="{9A4BEA39-F48D-86D5-45CD-4B42DFEF12D3}"/>
                </a:ext>
              </a:extLst>
            </p:cNvPr>
            <p:cNvSpPr/>
            <p:nvPr/>
          </p:nvSpPr>
          <p:spPr>
            <a:xfrm>
              <a:off x="1842025" y="3304300"/>
              <a:ext cx="30375" cy="25975"/>
            </a:xfrm>
            <a:custGeom>
              <a:avLst/>
              <a:gdLst/>
              <a:ahLst/>
              <a:cxnLst/>
              <a:rect l="l" t="t" r="r" b="b"/>
              <a:pathLst>
                <a:path w="1215" h="1039" extrusionOk="0">
                  <a:moveTo>
                    <a:pt x="488" y="330"/>
                  </a:moveTo>
                  <a:cubicBezTo>
                    <a:pt x="500" y="330"/>
                    <a:pt x="512" y="332"/>
                    <a:pt x="524" y="334"/>
                  </a:cubicBezTo>
                  <a:cubicBezTo>
                    <a:pt x="619" y="334"/>
                    <a:pt x="715" y="429"/>
                    <a:pt x="715" y="525"/>
                  </a:cubicBezTo>
                  <a:cubicBezTo>
                    <a:pt x="715" y="656"/>
                    <a:pt x="619" y="721"/>
                    <a:pt x="524" y="721"/>
                  </a:cubicBezTo>
                  <a:cubicBezTo>
                    <a:pt x="429" y="721"/>
                    <a:pt x="334" y="656"/>
                    <a:pt x="334" y="525"/>
                  </a:cubicBezTo>
                  <a:cubicBezTo>
                    <a:pt x="312" y="418"/>
                    <a:pt x="386" y="330"/>
                    <a:pt x="488" y="330"/>
                  </a:cubicBezTo>
                  <a:close/>
                  <a:moveTo>
                    <a:pt x="524" y="1"/>
                  </a:moveTo>
                  <a:cubicBezTo>
                    <a:pt x="238" y="1"/>
                    <a:pt x="0" y="239"/>
                    <a:pt x="0" y="525"/>
                  </a:cubicBezTo>
                  <a:cubicBezTo>
                    <a:pt x="0" y="830"/>
                    <a:pt x="250" y="1038"/>
                    <a:pt x="515" y="1038"/>
                  </a:cubicBezTo>
                  <a:cubicBezTo>
                    <a:pt x="642" y="1038"/>
                    <a:pt x="773" y="990"/>
                    <a:pt x="881" y="882"/>
                  </a:cubicBezTo>
                  <a:cubicBezTo>
                    <a:pt x="1215" y="572"/>
                    <a:pt x="977" y="1"/>
                    <a:pt x="5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2175;p62">
              <a:extLst>
                <a:ext uri="{FF2B5EF4-FFF2-40B4-BE49-F238E27FC236}">
                  <a16:creationId xmlns:a16="http://schemas.microsoft.com/office/drawing/2014/main" id="{48354F2B-69CE-32FA-96B3-FA0FCBA04BF6}"/>
                </a:ext>
              </a:extLst>
            </p:cNvPr>
            <p:cNvSpPr/>
            <p:nvPr/>
          </p:nvSpPr>
          <p:spPr>
            <a:xfrm>
              <a:off x="1719375" y="3420950"/>
              <a:ext cx="29800" cy="25675"/>
            </a:xfrm>
            <a:custGeom>
              <a:avLst/>
              <a:gdLst/>
              <a:ahLst/>
              <a:cxnLst/>
              <a:rect l="l" t="t" r="r" b="b"/>
              <a:pathLst>
                <a:path w="1192" h="1027" extrusionOk="0">
                  <a:moveTo>
                    <a:pt x="471" y="332"/>
                  </a:moveTo>
                  <a:cubicBezTo>
                    <a:pt x="481" y="332"/>
                    <a:pt x="491" y="333"/>
                    <a:pt x="501" y="336"/>
                  </a:cubicBezTo>
                  <a:cubicBezTo>
                    <a:pt x="620" y="336"/>
                    <a:pt x="691" y="407"/>
                    <a:pt x="691" y="526"/>
                  </a:cubicBezTo>
                  <a:cubicBezTo>
                    <a:pt x="691" y="645"/>
                    <a:pt x="596" y="705"/>
                    <a:pt x="501" y="705"/>
                  </a:cubicBezTo>
                  <a:cubicBezTo>
                    <a:pt x="405" y="705"/>
                    <a:pt x="310" y="645"/>
                    <a:pt x="310" y="526"/>
                  </a:cubicBezTo>
                  <a:cubicBezTo>
                    <a:pt x="310" y="420"/>
                    <a:pt x="386" y="332"/>
                    <a:pt x="471" y="332"/>
                  </a:cubicBezTo>
                  <a:close/>
                  <a:moveTo>
                    <a:pt x="519" y="0"/>
                  </a:moveTo>
                  <a:cubicBezTo>
                    <a:pt x="253" y="0"/>
                    <a:pt x="0" y="203"/>
                    <a:pt x="0" y="526"/>
                  </a:cubicBezTo>
                  <a:cubicBezTo>
                    <a:pt x="0" y="812"/>
                    <a:pt x="215" y="1026"/>
                    <a:pt x="501" y="1026"/>
                  </a:cubicBezTo>
                  <a:cubicBezTo>
                    <a:pt x="977" y="1026"/>
                    <a:pt x="1191" y="479"/>
                    <a:pt x="882" y="145"/>
                  </a:cubicBezTo>
                  <a:cubicBezTo>
                    <a:pt x="774" y="46"/>
                    <a:pt x="645" y="0"/>
                    <a:pt x="51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2176;p62">
              <a:extLst>
                <a:ext uri="{FF2B5EF4-FFF2-40B4-BE49-F238E27FC236}">
                  <a16:creationId xmlns:a16="http://schemas.microsoft.com/office/drawing/2014/main" id="{38D99865-9704-F330-A8C8-D0FED6F68672}"/>
                </a:ext>
              </a:extLst>
            </p:cNvPr>
            <p:cNvSpPr/>
            <p:nvPr/>
          </p:nvSpPr>
          <p:spPr>
            <a:xfrm>
              <a:off x="1780700" y="3371525"/>
              <a:ext cx="30375" cy="25675"/>
            </a:xfrm>
            <a:custGeom>
              <a:avLst/>
              <a:gdLst/>
              <a:ahLst/>
              <a:cxnLst/>
              <a:rect l="l" t="t" r="r" b="b"/>
              <a:pathLst>
                <a:path w="1215" h="1027" extrusionOk="0">
                  <a:moveTo>
                    <a:pt x="524" y="336"/>
                  </a:moveTo>
                  <a:cubicBezTo>
                    <a:pt x="744" y="336"/>
                    <a:pt x="513" y="618"/>
                    <a:pt x="395" y="618"/>
                  </a:cubicBezTo>
                  <a:cubicBezTo>
                    <a:pt x="359" y="618"/>
                    <a:pt x="334" y="593"/>
                    <a:pt x="334" y="527"/>
                  </a:cubicBezTo>
                  <a:cubicBezTo>
                    <a:pt x="334" y="408"/>
                    <a:pt x="405" y="336"/>
                    <a:pt x="524" y="336"/>
                  </a:cubicBezTo>
                  <a:close/>
                  <a:moveTo>
                    <a:pt x="519" y="1"/>
                  </a:moveTo>
                  <a:cubicBezTo>
                    <a:pt x="253" y="1"/>
                    <a:pt x="0" y="203"/>
                    <a:pt x="0" y="527"/>
                  </a:cubicBezTo>
                  <a:cubicBezTo>
                    <a:pt x="0" y="812"/>
                    <a:pt x="215" y="1027"/>
                    <a:pt x="524" y="1027"/>
                  </a:cubicBezTo>
                  <a:cubicBezTo>
                    <a:pt x="977" y="1027"/>
                    <a:pt x="1215" y="479"/>
                    <a:pt x="881" y="146"/>
                  </a:cubicBezTo>
                  <a:cubicBezTo>
                    <a:pt x="774" y="46"/>
                    <a:pt x="645" y="1"/>
                    <a:pt x="5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2177;p62">
              <a:extLst>
                <a:ext uri="{FF2B5EF4-FFF2-40B4-BE49-F238E27FC236}">
                  <a16:creationId xmlns:a16="http://schemas.microsoft.com/office/drawing/2014/main" id="{C50D6D80-E1C2-3A1D-6D13-FDECFDDDE129}"/>
                </a:ext>
              </a:extLst>
            </p:cNvPr>
            <p:cNvSpPr/>
            <p:nvPr/>
          </p:nvSpPr>
          <p:spPr>
            <a:xfrm>
              <a:off x="1859275" y="3286450"/>
              <a:ext cx="8375" cy="8350"/>
            </a:xfrm>
            <a:custGeom>
              <a:avLst/>
              <a:gdLst/>
              <a:ahLst/>
              <a:cxnLst/>
              <a:rect l="l" t="t" r="r" b="b"/>
              <a:pathLst>
                <a:path w="335" h="334" extrusionOk="0">
                  <a:moveTo>
                    <a:pt x="168" y="0"/>
                  </a:moveTo>
                  <a:cubicBezTo>
                    <a:pt x="72" y="0"/>
                    <a:pt x="1" y="72"/>
                    <a:pt x="1" y="167"/>
                  </a:cubicBezTo>
                  <a:cubicBezTo>
                    <a:pt x="1" y="262"/>
                    <a:pt x="72" y="334"/>
                    <a:pt x="168" y="334"/>
                  </a:cubicBezTo>
                  <a:cubicBezTo>
                    <a:pt x="263" y="334"/>
                    <a:pt x="334" y="262"/>
                    <a:pt x="334" y="167"/>
                  </a:cubicBezTo>
                  <a:cubicBezTo>
                    <a:pt x="334" y="72"/>
                    <a:pt x="263" y="0"/>
                    <a:pt x="1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2178;p62">
              <a:extLst>
                <a:ext uri="{FF2B5EF4-FFF2-40B4-BE49-F238E27FC236}">
                  <a16:creationId xmlns:a16="http://schemas.microsoft.com/office/drawing/2014/main" id="{FED85CB6-56E1-D21A-31DF-6BBEF54292CD}"/>
                </a:ext>
              </a:extLst>
            </p:cNvPr>
            <p:cNvSpPr/>
            <p:nvPr/>
          </p:nvSpPr>
          <p:spPr>
            <a:xfrm>
              <a:off x="1850950" y="3265000"/>
              <a:ext cx="8350" cy="8375"/>
            </a:xfrm>
            <a:custGeom>
              <a:avLst/>
              <a:gdLst/>
              <a:ahLst/>
              <a:cxnLst/>
              <a:rect l="l" t="t" r="r" b="b"/>
              <a:pathLst>
                <a:path w="334" h="335" extrusionOk="0">
                  <a:moveTo>
                    <a:pt x="167" y="1"/>
                  </a:moveTo>
                  <a:cubicBezTo>
                    <a:pt x="72" y="1"/>
                    <a:pt x="0" y="72"/>
                    <a:pt x="0" y="168"/>
                  </a:cubicBezTo>
                  <a:cubicBezTo>
                    <a:pt x="0" y="263"/>
                    <a:pt x="72" y="334"/>
                    <a:pt x="167" y="334"/>
                  </a:cubicBezTo>
                  <a:cubicBezTo>
                    <a:pt x="262" y="334"/>
                    <a:pt x="334" y="263"/>
                    <a:pt x="334" y="168"/>
                  </a:cubicBezTo>
                  <a:cubicBezTo>
                    <a:pt x="334" y="72"/>
                    <a:pt x="262" y="1"/>
                    <a:pt x="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2179;p62">
              <a:extLst>
                <a:ext uri="{FF2B5EF4-FFF2-40B4-BE49-F238E27FC236}">
                  <a16:creationId xmlns:a16="http://schemas.microsoft.com/office/drawing/2014/main" id="{B138A0A4-B99F-9850-EBF0-B2257D482A06}"/>
                </a:ext>
              </a:extLst>
            </p:cNvPr>
            <p:cNvSpPr/>
            <p:nvPr/>
          </p:nvSpPr>
          <p:spPr>
            <a:xfrm>
              <a:off x="1813450" y="3369200"/>
              <a:ext cx="8350" cy="8350"/>
            </a:xfrm>
            <a:custGeom>
              <a:avLst/>
              <a:gdLst/>
              <a:ahLst/>
              <a:cxnLst/>
              <a:rect l="l" t="t" r="r" b="b"/>
              <a:pathLst>
                <a:path w="334" h="334" extrusionOk="0">
                  <a:moveTo>
                    <a:pt x="167" y="0"/>
                  </a:moveTo>
                  <a:cubicBezTo>
                    <a:pt x="72" y="0"/>
                    <a:pt x="0" y="72"/>
                    <a:pt x="0" y="167"/>
                  </a:cubicBezTo>
                  <a:cubicBezTo>
                    <a:pt x="0" y="262"/>
                    <a:pt x="72" y="334"/>
                    <a:pt x="167" y="334"/>
                  </a:cubicBezTo>
                  <a:cubicBezTo>
                    <a:pt x="262" y="334"/>
                    <a:pt x="334" y="262"/>
                    <a:pt x="334" y="167"/>
                  </a:cubicBezTo>
                  <a:cubicBezTo>
                    <a:pt x="334" y="72"/>
                    <a:pt x="262" y="0"/>
                    <a:pt x="1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2180;p62">
              <a:extLst>
                <a:ext uri="{FF2B5EF4-FFF2-40B4-BE49-F238E27FC236}">
                  <a16:creationId xmlns:a16="http://schemas.microsoft.com/office/drawing/2014/main" id="{3F1DB9EC-F064-7FF2-E039-C2E0A527B0C4}"/>
                </a:ext>
              </a:extLst>
            </p:cNvPr>
            <p:cNvSpPr/>
            <p:nvPr/>
          </p:nvSpPr>
          <p:spPr>
            <a:xfrm>
              <a:off x="1769375" y="3311450"/>
              <a:ext cx="7775" cy="7775"/>
            </a:xfrm>
            <a:custGeom>
              <a:avLst/>
              <a:gdLst/>
              <a:ahLst/>
              <a:cxnLst/>
              <a:rect l="l" t="t" r="r" b="b"/>
              <a:pathLst>
                <a:path w="311" h="311" extrusionOk="0">
                  <a:moveTo>
                    <a:pt x="144" y="0"/>
                  </a:moveTo>
                  <a:cubicBezTo>
                    <a:pt x="72" y="0"/>
                    <a:pt x="1" y="72"/>
                    <a:pt x="1" y="167"/>
                  </a:cubicBezTo>
                  <a:cubicBezTo>
                    <a:pt x="1" y="239"/>
                    <a:pt x="72" y="310"/>
                    <a:pt x="144" y="310"/>
                  </a:cubicBezTo>
                  <a:cubicBezTo>
                    <a:pt x="239" y="310"/>
                    <a:pt x="310" y="239"/>
                    <a:pt x="310" y="167"/>
                  </a:cubicBezTo>
                  <a:cubicBezTo>
                    <a:pt x="310" y="72"/>
                    <a:pt x="239" y="0"/>
                    <a:pt x="14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2181;p62">
              <a:extLst>
                <a:ext uri="{FF2B5EF4-FFF2-40B4-BE49-F238E27FC236}">
                  <a16:creationId xmlns:a16="http://schemas.microsoft.com/office/drawing/2014/main" id="{CF0DD3C2-AB25-C78C-5856-2342B14A0D50}"/>
                </a:ext>
              </a:extLst>
            </p:cNvPr>
            <p:cNvSpPr/>
            <p:nvPr/>
          </p:nvSpPr>
          <p:spPr>
            <a:xfrm>
              <a:off x="1800950" y="3287625"/>
              <a:ext cx="8350" cy="8375"/>
            </a:xfrm>
            <a:custGeom>
              <a:avLst/>
              <a:gdLst/>
              <a:ahLst/>
              <a:cxnLst/>
              <a:rect l="l" t="t" r="r" b="b"/>
              <a:pathLst>
                <a:path w="334" h="335" extrusionOk="0">
                  <a:moveTo>
                    <a:pt x="167" y="1"/>
                  </a:moveTo>
                  <a:cubicBezTo>
                    <a:pt x="95" y="1"/>
                    <a:pt x="0" y="72"/>
                    <a:pt x="0" y="168"/>
                  </a:cubicBezTo>
                  <a:cubicBezTo>
                    <a:pt x="0" y="263"/>
                    <a:pt x="95" y="334"/>
                    <a:pt x="167" y="334"/>
                  </a:cubicBezTo>
                  <a:cubicBezTo>
                    <a:pt x="262" y="334"/>
                    <a:pt x="333" y="263"/>
                    <a:pt x="333" y="168"/>
                  </a:cubicBezTo>
                  <a:cubicBezTo>
                    <a:pt x="333" y="72"/>
                    <a:pt x="262" y="1"/>
                    <a:pt x="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2182;p62">
              <a:extLst>
                <a:ext uri="{FF2B5EF4-FFF2-40B4-BE49-F238E27FC236}">
                  <a16:creationId xmlns:a16="http://schemas.microsoft.com/office/drawing/2014/main" id="{09CDD05E-FD10-59FA-5A94-9324317BF245}"/>
                </a:ext>
              </a:extLst>
            </p:cNvPr>
            <p:cNvSpPr/>
            <p:nvPr/>
          </p:nvSpPr>
          <p:spPr>
            <a:xfrm>
              <a:off x="1713425" y="3376350"/>
              <a:ext cx="8350" cy="8350"/>
            </a:xfrm>
            <a:custGeom>
              <a:avLst/>
              <a:gdLst/>
              <a:ahLst/>
              <a:cxnLst/>
              <a:rect l="l" t="t" r="r" b="b"/>
              <a:pathLst>
                <a:path w="334" h="334" extrusionOk="0">
                  <a:moveTo>
                    <a:pt x="167" y="0"/>
                  </a:moveTo>
                  <a:cubicBezTo>
                    <a:pt x="72" y="0"/>
                    <a:pt x="0" y="72"/>
                    <a:pt x="0" y="167"/>
                  </a:cubicBezTo>
                  <a:cubicBezTo>
                    <a:pt x="0" y="262"/>
                    <a:pt x="72" y="334"/>
                    <a:pt x="167" y="334"/>
                  </a:cubicBezTo>
                  <a:cubicBezTo>
                    <a:pt x="262" y="334"/>
                    <a:pt x="334" y="262"/>
                    <a:pt x="334" y="167"/>
                  </a:cubicBezTo>
                  <a:cubicBezTo>
                    <a:pt x="334" y="72"/>
                    <a:pt x="262" y="0"/>
                    <a:pt x="1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2183;p62">
              <a:extLst>
                <a:ext uri="{FF2B5EF4-FFF2-40B4-BE49-F238E27FC236}">
                  <a16:creationId xmlns:a16="http://schemas.microsoft.com/office/drawing/2014/main" id="{6E1AFBF0-3FA5-C236-F348-933DCF877877}"/>
                </a:ext>
              </a:extLst>
            </p:cNvPr>
            <p:cNvSpPr/>
            <p:nvPr/>
          </p:nvSpPr>
          <p:spPr>
            <a:xfrm>
              <a:off x="1697350" y="3435875"/>
              <a:ext cx="8350" cy="8375"/>
            </a:xfrm>
            <a:custGeom>
              <a:avLst/>
              <a:gdLst/>
              <a:ahLst/>
              <a:cxnLst/>
              <a:rect l="l" t="t" r="r" b="b"/>
              <a:pathLst>
                <a:path w="334" h="335" extrusionOk="0">
                  <a:moveTo>
                    <a:pt x="167" y="1"/>
                  </a:moveTo>
                  <a:cubicBezTo>
                    <a:pt x="72" y="1"/>
                    <a:pt x="0" y="72"/>
                    <a:pt x="0" y="167"/>
                  </a:cubicBezTo>
                  <a:cubicBezTo>
                    <a:pt x="0" y="263"/>
                    <a:pt x="72" y="334"/>
                    <a:pt x="167" y="334"/>
                  </a:cubicBezTo>
                  <a:cubicBezTo>
                    <a:pt x="262" y="334"/>
                    <a:pt x="334" y="263"/>
                    <a:pt x="334" y="167"/>
                  </a:cubicBezTo>
                  <a:cubicBezTo>
                    <a:pt x="334" y="72"/>
                    <a:pt x="262" y="1"/>
                    <a:pt x="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2184;p62">
              <a:extLst>
                <a:ext uri="{FF2B5EF4-FFF2-40B4-BE49-F238E27FC236}">
                  <a16:creationId xmlns:a16="http://schemas.microsoft.com/office/drawing/2014/main" id="{80FAC3B0-30DC-B2B6-2D1E-69645A31A226}"/>
                </a:ext>
              </a:extLst>
            </p:cNvPr>
            <p:cNvSpPr/>
            <p:nvPr/>
          </p:nvSpPr>
          <p:spPr>
            <a:xfrm>
              <a:off x="1754500" y="3436475"/>
              <a:ext cx="7775" cy="7775"/>
            </a:xfrm>
            <a:custGeom>
              <a:avLst/>
              <a:gdLst/>
              <a:ahLst/>
              <a:cxnLst/>
              <a:rect l="l" t="t" r="r" b="b"/>
              <a:pathLst>
                <a:path w="311" h="311" extrusionOk="0">
                  <a:moveTo>
                    <a:pt x="167" y="0"/>
                  </a:moveTo>
                  <a:cubicBezTo>
                    <a:pt x="72" y="0"/>
                    <a:pt x="0" y="72"/>
                    <a:pt x="0" y="143"/>
                  </a:cubicBezTo>
                  <a:cubicBezTo>
                    <a:pt x="0" y="239"/>
                    <a:pt x="72" y="310"/>
                    <a:pt x="167" y="310"/>
                  </a:cubicBezTo>
                  <a:cubicBezTo>
                    <a:pt x="239" y="310"/>
                    <a:pt x="310" y="239"/>
                    <a:pt x="310" y="143"/>
                  </a:cubicBezTo>
                  <a:cubicBezTo>
                    <a:pt x="310" y="72"/>
                    <a:pt x="239" y="0"/>
                    <a:pt x="1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2185;p62">
              <a:extLst>
                <a:ext uri="{FF2B5EF4-FFF2-40B4-BE49-F238E27FC236}">
                  <a16:creationId xmlns:a16="http://schemas.microsoft.com/office/drawing/2014/main" id="{EED8070B-FC42-896D-3048-74310D0DB190}"/>
                </a:ext>
              </a:extLst>
            </p:cNvPr>
            <p:cNvSpPr/>
            <p:nvPr/>
          </p:nvSpPr>
          <p:spPr>
            <a:xfrm>
              <a:off x="1708650" y="3347775"/>
              <a:ext cx="8375" cy="8350"/>
            </a:xfrm>
            <a:custGeom>
              <a:avLst/>
              <a:gdLst/>
              <a:ahLst/>
              <a:cxnLst/>
              <a:rect l="l" t="t" r="r" b="b"/>
              <a:pathLst>
                <a:path w="335" h="334" extrusionOk="0">
                  <a:moveTo>
                    <a:pt x="167" y="0"/>
                  </a:moveTo>
                  <a:cubicBezTo>
                    <a:pt x="72" y="0"/>
                    <a:pt x="1" y="72"/>
                    <a:pt x="1" y="167"/>
                  </a:cubicBezTo>
                  <a:cubicBezTo>
                    <a:pt x="1" y="262"/>
                    <a:pt x="72" y="334"/>
                    <a:pt x="167" y="334"/>
                  </a:cubicBezTo>
                  <a:cubicBezTo>
                    <a:pt x="239" y="334"/>
                    <a:pt x="334" y="262"/>
                    <a:pt x="334" y="167"/>
                  </a:cubicBezTo>
                  <a:cubicBezTo>
                    <a:pt x="334" y="72"/>
                    <a:pt x="239" y="0"/>
                    <a:pt x="1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2186;p62">
              <a:extLst>
                <a:ext uri="{FF2B5EF4-FFF2-40B4-BE49-F238E27FC236}">
                  <a16:creationId xmlns:a16="http://schemas.microsoft.com/office/drawing/2014/main" id="{41599BEC-0A71-5503-A1C8-37B18E507CFA}"/>
                </a:ext>
              </a:extLst>
            </p:cNvPr>
            <p:cNvSpPr/>
            <p:nvPr/>
          </p:nvSpPr>
          <p:spPr>
            <a:xfrm>
              <a:off x="1624050" y="3230450"/>
              <a:ext cx="79975" cy="78975"/>
            </a:xfrm>
            <a:custGeom>
              <a:avLst/>
              <a:gdLst/>
              <a:ahLst/>
              <a:cxnLst/>
              <a:rect l="l" t="t" r="r" b="b"/>
              <a:pathLst>
                <a:path w="3199" h="3159" extrusionOk="0">
                  <a:moveTo>
                    <a:pt x="694" y="1550"/>
                  </a:moveTo>
                  <a:cubicBezTo>
                    <a:pt x="1265" y="1550"/>
                    <a:pt x="1313" y="2383"/>
                    <a:pt x="765" y="2478"/>
                  </a:cubicBezTo>
                  <a:cubicBezTo>
                    <a:pt x="527" y="2240"/>
                    <a:pt x="408" y="1954"/>
                    <a:pt x="384" y="1645"/>
                  </a:cubicBezTo>
                  <a:cubicBezTo>
                    <a:pt x="479" y="1573"/>
                    <a:pt x="575" y="1550"/>
                    <a:pt x="694" y="1550"/>
                  </a:cubicBezTo>
                  <a:close/>
                  <a:moveTo>
                    <a:pt x="1626" y="0"/>
                  </a:moveTo>
                  <a:cubicBezTo>
                    <a:pt x="813" y="0"/>
                    <a:pt x="0" y="587"/>
                    <a:pt x="27" y="1621"/>
                  </a:cubicBezTo>
                  <a:cubicBezTo>
                    <a:pt x="53" y="2619"/>
                    <a:pt x="841" y="3159"/>
                    <a:pt x="1627" y="3159"/>
                  </a:cubicBezTo>
                  <a:cubicBezTo>
                    <a:pt x="2285" y="3159"/>
                    <a:pt x="2941" y="2781"/>
                    <a:pt x="3147" y="1978"/>
                  </a:cubicBezTo>
                  <a:lnTo>
                    <a:pt x="3170" y="1954"/>
                  </a:lnTo>
                  <a:cubicBezTo>
                    <a:pt x="3198" y="1830"/>
                    <a:pt x="3105" y="1754"/>
                    <a:pt x="3013" y="1754"/>
                  </a:cubicBezTo>
                  <a:cubicBezTo>
                    <a:pt x="2947" y="1754"/>
                    <a:pt x="2881" y="1793"/>
                    <a:pt x="2861" y="1883"/>
                  </a:cubicBezTo>
                  <a:cubicBezTo>
                    <a:pt x="2720" y="2465"/>
                    <a:pt x="2200" y="2838"/>
                    <a:pt x="1650" y="2838"/>
                  </a:cubicBezTo>
                  <a:cubicBezTo>
                    <a:pt x="1457" y="2838"/>
                    <a:pt x="1260" y="2792"/>
                    <a:pt x="1075" y="2693"/>
                  </a:cubicBezTo>
                  <a:cubicBezTo>
                    <a:pt x="1782" y="2316"/>
                    <a:pt x="1509" y="1216"/>
                    <a:pt x="719" y="1216"/>
                  </a:cubicBezTo>
                  <a:cubicBezTo>
                    <a:pt x="711" y="1216"/>
                    <a:pt x="702" y="1216"/>
                    <a:pt x="694" y="1216"/>
                  </a:cubicBezTo>
                  <a:cubicBezTo>
                    <a:pt x="598" y="1216"/>
                    <a:pt x="503" y="1216"/>
                    <a:pt x="432" y="1264"/>
                  </a:cubicBezTo>
                  <a:cubicBezTo>
                    <a:pt x="575" y="716"/>
                    <a:pt x="1075" y="311"/>
                    <a:pt x="1646" y="311"/>
                  </a:cubicBezTo>
                  <a:cubicBezTo>
                    <a:pt x="2194" y="311"/>
                    <a:pt x="2670" y="692"/>
                    <a:pt x="2837" y="1216"/>
                  </a:cubicBezTo>
                  <a:cubicBezTo>
                    <a:pt x="2864" y="1261"/>
                    <a:pt x="2911" y="1282"/>
                    <a:pt x="2960" y="1282"/>
                  </a:cubicBezTo>
                  <a:cubicBezTo>
                    <a:pt x="3040" y="1282"/>
                    <a:pt x="3123" y="1225"/>
                    <a:pt x="3123" y="1121"/>
                  </a:cubicBezTo>
                  <a:cubicBezTo>
                    <a:pt x="2884" y="352"/>
                    <a:pt x="2255" y="0"/>
                    <a:pt x="16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2187;p62">
              <a:extLst>
                <a:ext uri="{FF2B5EF4-FFF2-40B4-BE49-F238E27FC236}">
                  <a16:creationId xmlns:a16="http://schemas.microsoft.com/office/drawing/2014/main" id="{DE501E35-7579-D274-3B67-AB2D4E262E74}"/>
                </a:ext>
              </a:extLst>
            </p:cNvPr>
            <p:cNvSpPr/>
            <p:nvPr/>
          </p:nvSpPr>
          <p:spPr>
            <a:xfrm>
              <a:off x="1658650" y="3247650"/>
              <a:ext cx="28600" cy="24525"/>
            </a:xfrm>
            <a:custGeom>
              <a:avLst/>
              <a:gdLst/>
              <a:ahLst/>
              <a:cxnLst/>
              <a:rect l="l" t="t" r="r" b="b"/>
              <a:pathLst>
                <a:path w="1144" h="981" extrusionOk="0">
                  <a:moveTo>
                    <a:pt x="551" y="406"/>
                  </a:moveTo>
                  <a:cubicBezTo>
                    <a:pt x="651" y="406"/>
                    <a:pt x="851" y="647"/>
                    <a:pt x="667" y="647"/>
                  </a:cubicBezTo>
                  <a:cubicBezTo>
                    <a:pt x="572" y="647"/>
                    <a:pt x="500" y="576"/>
                    <a:pt x="500" y="481"/>
                  </a:cubicBezTo>
                  <a:cubicBezTo>
                    <a:pt x="500" y="426"/>
                    <a:pt x="521" y="406"/>
                    <a:pt x="551" y="406"/>
                  </a:cubicBezTo>
                  <a:close/>
                  <a:moveTo>
                    <a:pt x="657" y="1"/>
                  </a:moveTo>
                  <a:cubicBezTo>
                    <a:pt x="535" y="1"/>
                    <a:pt x="411" y="46"/>
                    <a:pt x="310" y="147"/>
                  </a:cubicBezTo>
                  <a:cubicBezTo>
                    <a:pt x="0" y="433"/>
                    <a:pt x="215" y="957"/>
                    <a:pt x="667" y="981"/>
                  </a:cubicBezTo>
                  <a:cubicBezTo>
                    <a:pt x="929" y="981"/>
                    <a:pt x="1143" y="743"/>
                    <a:pt x="1143" y="481"/>
                  </a:cubicBezTo>
                  <a:cubicBezTo>
                    <a:pt x="1143" y="192"/>
                    <a:pt x="906" y="1"/>
                    <a:pt x="65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2188;p62">
              <a:extLst>
                <a:ext uri="{FF2B5EF4-FFF2-40B4-BE49-F238E27FC236}">
                  <a16:creationId xmlns:a16="http://schemas.microsoft.com/office/drawing/2014/main" id="{1077FCD8-410D-3EDC-81C9-C3A3A9180698}"/>
                </a:ext>
              </a:extLst>
            </p:cNvPr>
            <p:cNvSpPr/>
            <p:nvPr/>
          </p:nvSpPr>
          <p:spPr>
            <a:xfrm>
              <a:off x="1680075" y="3274525"/>
              <a:ext cx="8375" cy="8375"/>
            </a:xfrm>
            <a:custGeom>
              <a:avLst/>
              <a:gdLst/>
              <a:ahLst/>
              <a:cxnLst/>
              <a:rect l="l" t="t" r="r" b="b"/>
              <a:pathLst>
                <a:path w="335" h="335" extrusionOk="0">
                  <a:moveTo>
                    <a:pt x="167" y="1"/>
                  </a:moveTo>
                  <a:cubicBezTo>
                    <a:pt x="72" y="1"/>
                    <a:pt x="1" y="72"/>
                    <a:pt x="1" y="168"/>
                  </a:cubicBezTo>
                  <a:cubicBezTo>
                    <a:pt x="1" y="263"/>
                    <a:pt x="72" y="334"/>
                    <a:pt x="167" y="334"/>
                  </a:cubicBezTo>
                  <a:cubicBezTo>
                    <a:pt x="263" y="334"/>
                    <a:pt x="334" y="263"/>
                    <a:pt x="334" y="168"/>
                  </a:cubicBezTo>
                  <a:cubicBezTo>
                    <a:pt x="334" y="72"/>
                    <a:pt x="263" y="1"/>
                    <a:pt x="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2189;p62">
              <a:extLst>
                <a:ext uri="{FF2B5EF4-FFF2-40B4-BE49-F238E27FC236}">
                  <a16:creationId xmlns:a16="http://schemas.microsoft.com/office/drawing/2014/main" id="{AAAA8197-A9D0-279E-0008-D8A4C130920C}"/>
                </a:ext>
              </a:extLst>
            </p:cNvPr>
            <p:cNvSpPr/>
            <p:nvPr/>
          </p:nvSpPr>
          <p:spPr>
            <a:xfrm>
              <a:off x="1666375" y="3286450"/>
              <a:ext cx="8375" cy="7750"/>
            </a:xfrm>
            <a:custGeom>
              <a:avLst/>
              <a:gdLst/>
              <a:ahLst/>
              <a:cxnLst/>
              <a:rect l="l" t="t" r="r" b="b"/>
              <a:pathLst>
                <a:path w="335" h="310" extrusionOk="0">
                  <a:moveTo>
                    <a:pt x="168" y="0"/>
                  </a:moveTo>
                  <a:cubicBezTo>
                    <a:pt x="72" y="0"/>
                    <a:pt x="1" y="72"/>
                    <a:pt x="1" y="143"/>
                  </a:cubicBezTo>
                  <a:cubicBezTo>
                    <a:pt x="1" y="238"/>
                    <a:pt x="72" y="310"/>
                    <a:pt x="168" y="310"/>
                  </a:cubicBezTo>
                  <a:cubicBezTo>
                    <a:pt x="263" y="310"/>
                    <a:pt x="334" y="238"/>
                    <a:pt x="334" y="143"/>
                  </a:cubicBezTo>
                  <a:cubicBezTo>
                    <a:pt x="334" y="72"/>
                    <a:pt x="263" y="0"/>
                    <a:pt x="1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2190;p62">
              <a:extLst>
                <a:ext uri="{FF2B5EF4-FFF2-40B4-BE49-F238E27FC236}">
                  <a16:creationId xmlns:a16="http://schemas.microsoft.com/office/drawing/2014/main" id="{C7072D97-4723-9F49-C039-90436C02D8A7}"/>
                </a:ext>
              </a:extLst>
            </p:cNvPr>
            <p:cNvSpPr/>
            <p:nvPr/>
          </p:nvSpPr>
          <p:spPr>
            <a:xfrm>
              <a:off x="1649725" y="3248925"/>
              <a:ext cx="7750" cy="8375"/>
            </a:xfrm>
            <a:custGeom>
              <a:avLst/>
              <a:gdLst/>
              <a:ahLst/>
              <a:cxnLst/>
              <a:rect l="l" t="t" r="r" b="b"/>
              <a:pathLst>
                <a:path w="310" h="335" extrusionOk="0">
                  <a:moveTo>
                    <a:pt x="143" y="1"/>
                  </a:moveTo>
                  <a:cubicBezTo>
                    <a:pt x="72" y="1"/>
                    <a:pt x="0" y="72"/>
                    <a:pt x="0" y="168"/>
                  </a:cubicBezTo>
                  <a:cubicBezTo>
                    <a:pt x="0" y="263"/>
                    <a:pt x="72" y="334"/>
                    <a:pt x="143" y="334"/>
                  </a:cubicBezTo>
                  <a:cubicBezTo>
                    <a:pt x="238" y="334"/>
                    <a:pt x="310" y="263"/>
                    <a:pt x="310" y="168"/>
                  </a:cubicBezTo>
                  <a:cubicBezTo>
                    <a:pt x="310" y="72"/>
                    <a:pt x="238" y="1"/>
                    <a:pt x="14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4" name="Google Shape;498;p51">
            <a:extLst>
              <a:ext uri="{FF2B5EF4-FFF2-40B4-BE49-F238E27FC236}">
                <a16:creationId xmlns:a16="http://schemas.microsoft.com/office/drawing/2014/main" id="{39A7D3C3-E002-9A3D-3833-2A3922A429FC}"/>
              </a:ext>
            </a:extLst>
          </p:cNvPr>
          <p:cNvSpPr txBox="1">
            <a:spLocks/>
          </p:cNvSpPr>
          <p:nvPr/>
        </p:nvSpPr>
        <p:spPr>
          <a:xfrm flipH="1">
            <a:off x="4981099" y="3682349"/>
            <a:ext cx="3497651" cy="99826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600" b="1"/>
              <a:t>Spleen</a:t>
            </a:r>
            <a:r>
              <a:rPr lang="en-CA" sz="1600"/>
              <a:t>: </a:t>
            </a:r>
            <a:r>
              <a:rPr lang="en-CA" sz="1400"/>
              <a:t>Plays important roles in the immune system, including filtering the blood, storing white blood cells and platelets, and disposing of old or damaged red blood cells</a:t>
            </a:r>
          </a:p>
        </p:txBody>
      </p:sp>
      <p:sp>
        <p:nvSpPr>
          <p:cNvPr id="756" name="Google Shape;498;p51">
            <a:extLst>
              <a:ext uri="{FF2B5EF4-FFF2-40B4-BE49-F238E27FC236}">
                <a16:creationId xmlns:a16="http://schemas.microsoft.com/office/drawing/2014/main" id="{5138FDCD-8CC7-0915-8D08-46E9DDBC9628}"/>
              </a:ext>
            </a:extLst>
          </p:cNvPr>
          <p:cNvSpPr txBox="1">
            <a:spLocks/>
          </p:cNvSpPr>
          <p:nvPr/>
        </p:nvSpPr>
        <p:spPr>
          <a:xfrm flipH="1">
            <a:off x="8487296" y="4723787"/>
            <a:ext cx="643516" cy="41531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a:t>[12]</a:t>
            </a:r>
          </a:p>
        </p:txBody>
      </p:sp>
      <p:sp>
        <p:nvSpPr>
          <p:cNvPr id="5" name="Google Shape;498;p51">
            <a:extLst>
              <a:ext uri="{FF2B5EF4-FFF2-40B4-BE49-F238E27FC236}">
                <a16:creationId xmlns:a16="http://schemas.microsoft.com/office/drawing/2014/main" id="{B5051DA8-F096-3E3B-BC67-1B3B01959928}"/>
              </a:ext>
            </a:extLst>
          </p:cNvPr>
          <p:cNvSpPr txBox="1">
            <a:spLocks/>
          </p:cNvSpPr>
          <p:nvPr/>
        </p:nvSpPr>
        <p:spPr>
          <a:xfrm flipH="1">
            <a:off x="4819173" y="2298209"/>
            <a:ext cx="3658384" cy="9982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600" b="1"/>
              <a:t>Lymph Nodes</a:t>
            </a:r>
            <a:r>
              <a:rPr lang="en-CA" sz="1400" b="1"/>
              <a:t>:  </a:t>
            </a:r>
            <a:r>
              <a:rPr lang="en-CA" sz="1400"/>
              <a:t>Located throughout the lymphatic system. They act as filters for foreign particles and cells, trapping bacteria, and viruses.</a:t>
            </a:r>
            <a:br>
              <a:rPr lang="en-US" sz="1400"/>
            </a:br>
            <a:endParaRPr lang="en-US"/>
          </a:p>
        </p:txBody>
      </p:sp>
      <p:pic>
        <p:nvPicPr>
          <p:cNvPr id="4" name="2 i">
            <a:hlinkClick r:id="" action="ppaction://media"/>
            <a:extLst>
              <a:ext uri="{FF2B5EF4-FFF2-40B4-BE49-F238E27FC236}">
                <a16:creationId xmlns:a16="http://schemas.microsoft.com/office/drawing/2014/main" id="{8D1C18B9-B20A-02D2-E273-D8746CC6BFE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43656" y="3081460"/>
            <a:ext cx="730250" cy="730250"/>
          </a:xfrm>
          <a:prstGeom prst="rect">
            <a:avLst/>
          </a:prstGeom>
        </p:spPr>
      </p:pic>
    </p:spTree>
    <p:extLst>
      <p:ext uri="{BB962C8B-B14F-4D97-AF65-F5344CB8AC3E}">
        <p14:creationId xmlns:p14="http://schemas.microsoft.com/office/powerpoint/2010/main" val="1965302199"/>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51"/>
          <p:cNvSpPr txBox="1">
            <a:spLocks noGrp="1"/>
          </p:cNvSpPr>
          <p:nvPr>
            <p:ph type="title"/>
          </p:nvPr>
        </p:nvSpPr>
        <p:spPr>
          <a:xfrm flipH="1">
            <a:off x="1060232" y="1739289"/>
            <a:ext cx="3452486" cy="657000"/>
          </a:xfrm>
          <a:prstGeom prst="rect">
            <a:avLst/>
          </a:prstGeom>
        </p:spPr>
        <p:txBody>
          <a:bodyPr spcFirstLastPara="1" wrap="square" lIns="91425" tIns="91425" rIns="91425" bIns="91425" anchor="ctr" anchorCtr="0">
            <a:noAutofit/>
          </a:bodyPr>
          <a:lstStyle/>
          <a:p>
            <a:r>
              <a:rPr lang="en" sz="4800"/>
              <a:t>Key components of the immune system</a:t>
            </a:r>
          </a:p>
        </p:txBody>
      </p:sp>
      <p:sp>
        <p:nvSpPr>
          <p:cNvPr id="7" name="Google Shape;498;p51">
            <a:extLst>
              <a:ext uri="{FF2B5EF4-FFF2-40B4-BE49-F238E27FC236}">
                <a16:creationId xmlns:a16="http://schemas.microsoft.com/office/drawing/2014/main" id="{441DECF7-5533-FBAD-3F4E-F28DFF17C750}"/>
              </a:ext>
            </a:extLst>
          </p:cNvPr>
          <p:cNvSpPr txBox="1">
            <a:spLocks/>
          </p:cNvSpPr>
          <p:nvPr/>
        </p:nvSpPr>
        <p:spPr>
          <a:xfrm flipH="1">
            <a:off x="4819174" y="452866"/>
            <a:ext cx="3658384" cy="9982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600" b="1"/>
              <a:t>Thymus:  </a:t>
            </a:r>
            <a:endParaRPr lang="en-US"/>
          </a:p>
          <a:p>
            <a:pPr marL="0" indent="0">
              <a:spcAft>
                <a:spcPts val="1600"/>
              </a:spcAft>
            </a:pPr>
            <a:r>
              <a:rPr lang="en-CA" sz="1400"/>
              <a:t>A vital organ where T-lymphocytes (T-cells) mature, T cells play a role for adaptive immune response, helping to regulate immune reactions. </a:t>
            </a:r>
            <a:br>
              <a:rPr lang="en-US" sz="1400"/>
            </a:br>
            <a:endParaRPr lang="en-US" sz="1400"/>
          </a:p>
        </p:txBody>
      </p:sp>
      <p:grpSp>
        <p:nvGrpSpPr>
          <p:cNvPr id="2" name="Google Shape;1869;p56">
            <a:extLst>
              <a:ext uri="{FF2B5EF4-FFF2-40B4-BE49-F238E27FC236}">
                <a16:creationId xmlns:a16="http://schemas.microsoft.com/office/drawing/2014/main" id="{E8669441-8C28-F682-EA98-D89FB91C62F3}"/>
              </a:ext>
            </a:extLst>
          </p:cNvPr>
          <p:cNvGrpSpPr/>
          <p:nvPr/>
        </p:nvGrpSpPr>
        <p:grpSpPr>
          <a:xfrm rot="18032629">
            <a:off x="3031183" y="3592738"/>
            <a:ext cx="913727" cy="1498086"/>
            <a:chOff x="3227912" y="1430469"/>
            <a:chExt cx="2688176" cy="3079849"/>
          </a:xfrm>
        </p:grpSpPr>
        <p:grpSp>
          <p:nvGrpSpPr>
            <p:cNvPr id="3" name="Google Shape;1870;p56">
              <a:extLst>
                <a:ext uri="{FF2B5EF4-FFF2-40B4-BE49-F238E27FC236}">
                  <a16:creationId xmlns:a16="http://schemas.microsoft.com/office/drawing/2014/main" id="{C2C210F1-0E0A-4BBB-84CE-278B5FB7C0B1}"/>
                </a:ext>
              </a:extLst>
            </p:cNvPr>
            <p:cNvGrpSpPr/>
            <p:nvPr/>
          </p:nvGrpSpPr>
          <p:grpSpPr>
            <a:xfrm>
              <a:off x="3227912" y="1430469"/>
              <a:ext cx="2688176" cy="3079849"/>
              <a:chOff x="6083996" y="3879249"/>
              <a:chExt cx="480976" cy="551055"/>
            </a:xfrm>
          </p:grpSpPr>
          <p:sp>
            <p:nvSpPr>
              <p:cNvPr id="10" name="Google Shape;1871;p56">
                <a:extLst>
                  <a:ext uri="{FF2B5EF4-FFF2-40B4-BE49-F238E27FC236}">
                    <a16:creationId xmlns:a16="http://schemas.microsoft.com/office/drawing/2014/main" id="{2260AE87-332C-9CE5-3F14-019E3E20D3AA}"/>
                  </a:ext>
                </a:extLst>
              </p:cNvPr>
              <p:cNvSpPr/>
              <p:nvPr/>
            </p:nvSpPr>
            <p:spPr>
              <a:xfrm>
                <a:off x="6261665" y="4349665"/>
                <a:ext cx="78714" cy="64115"/>
              </a:xfrm>
              <a:custGeom>
                <a:avLst/>
                <a:gdLst/>
                <a:ahLst/>
                <a:cxnLst/>
                <a:rect l="l" t="t" r="r" b="b"/>
                <a:pathLst>
                  <a:path w="3920" h="3193" extrusionOk="0">
                    <a:moveTo>
                      <a:pt x="2246" y="0"/>
                    </a:moveTo>
                    <a:cubicBezTo>
                      <a:pt x="2134" y="0"/>
                      <a:pt x="2022" y="10"/>
                      <a:pt x="1913" y="29"/>
                    </a:cubicBezTo>
                    <a:cubicBezTo>
                      <a:pt x="1396" y="120"/>
                      <a:pt x="910" y="394"/>
                      <a:pt x="515" y="759"/>
                    </a:cubicBezTo>
                    <a:cubicBezTo>
                      <a:pt x="272" y="971"/>
                      <a:pt x="59" y="1275"/>
                      <a:pt x="28" y="1610"/>
                    </a:cubicBezTo>
                    <a:cubicBezTo>
                      <a:pt x="0" y="1921"/>
                      <a:pt x="235" y="2285"/>
                      <a:pt x="562" y="2285"/>
                    </a:cubicBezTo>
                    <a:cubicBezTo>
                      <a:pt x="564" y="2285"/>
                      <a:pt x="566" y="2285"/>
                      <a:pt x="568" y="2285"/>
                    </a:cubicBezTo>
                    <a:lnTo>
                      <a:pt x="568" y="2285"/>
                    </a:lnTo>
                    <a:lnTo>
                      <a:pt x="302" y="2309"/>
                    </a:lnTo>
                    <a:cubicBezTo>
                      <a:pt x="651" y="2862"/>
                      <a:pt x="1336" y="3192"/>
                      <a:pt x="2007" y="3192"/>
                    </a:cubicBezTo>
                    <a:cubicBezTo>
                      <a:pt x="2037" y="3192"/>
                      <a:pt x="2066" y="3192"/>
                      <a:pt x="2095" y="3190"/>
                    </a:cubicBezTo>
                    <a:cubicBezTo>
                      <a:pt x="2734" y="3129"/>
                      <a:pt x="3342" y="2765"/>
                      <a:pt x="3646" y="2187"/>
                    </a:cubicBezTo>
                    <a:cubicBezTo>
                      <a:pt x="3919" y="1640"/>
                      <a:pt x="3828" y="880"/>
                      <a:pt x="3372" y="424"/>
                    </a:cubicBezTo>
                    <a:cubicBezTo>
                      <a:pt x="3084" y="137"/>
                      <a:pt x="2664" y="0"/>
                      <a:pt x="2246" y="0"/>
                    </a:cubicBezTo>
                    <a:close/>
                  </a:path>
                </a:pathLst>
              </a:custGeom>
              <a:solidFill>
                <a:srgbClr val="FFD6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872;p56">
                <a:extLst>
                  <a:ext uri="{FF2B5EF4-FFF2-40B4-BE49-F238E27FC236}">
                    <a16:creationId xmlns:a16="http://schemas.microsoft.com/office/drawing/2014/main" id="{3F699427-030F-F6C4-1715-4F029882B76D}"/>
                  </a:ext>
                </a:extLst>
              </p:cNvPr>
              <p:cNvSpPr/>
              <p:nvPr/>
            </p:nvSpPr>
            <p:spPr>
              <a:xfrm>
                <a:off x="6276263" y="4116415"/>
                <a:ext cx="82408" cy="100782"/>
              </a:xfrm>
              <a:custGeom>
                <a:avLst/>
                <a:gdLst/>
                <a:ahLst/>
                <a:cxnLst/>
                <a:rect l="l" t="t" r="r" b="b"/>
                <a:pathLst>
                  <a:path w="4104" h="5019" extrusionOk="0">
                    <a:moveTo>
                      <a:pt x="304" y="4441"/>
                    </a:moveTo>
                    <a:lnTo>
                      <a:pt x="304" y="4441"/>
                    </a:lnTo>
                    <a:cubicBezTo>
                      <a:pt x="309" y="4445"/>
                      <a:pt x="313" y="4448"/>
                      <a:pt x="318" y="4451"/>
                    </a:cubicBezTo>
                    <a:lnTo>
                      <a:pt x="318" y="4451"/>
                    </a:lnTo>
                    <a:lnTo>
                      <a:pt x="304" y="4441"/>
                    </a:lnTo>
                    <a:close/>
                    <a:moveTo>
                      <a:pt x="318" y="4451"/>
                    </a:moveTo>
                    <a:lnTo>
                      <a:pt x="522" y="4607"/>
                    </a:lnTo>
                    <a:lnTo>
                      <a:pt x="522" y="4607"/>
                    </a:lnTo>
                    <a:cubicBezTo>
                      <a:pt x="509" y="4591"/>
                      <a:pt x="496" y="4575"/>
                      <a:pt x="483" y="4559"/>
                    </a:cubicBezTo>
                    <a:lnTo>
                      <a:pt x="483" y="4559"/>
                    </a:lnTo>
                    <a:cubicBezTo>
                      <a:pt x="425" y="4527"/>
                      <a:pt x="370" y="4491"/>
                      <a:pt x="318" y="4451"/>
                    </a:cubicBezTo>
                    <a:close/>
                    <a:moveTo>
                      <a:pt x="2403" y="0"/>
                    </a:moveTo>
                    <a:cubicBezTo>
                      <a:pt x="2372" y="0"/>
                      <a:pt x="2342" y="1"/>
                      <a:pt x="2311" y="4"/>
                    </a:cubicBezTo>
                    <a:cubicBezTo>
                      <a:pt x="1490" y="64"/>
                      <a:pt x="912" y="794"/>
                      <a:pt x="548" y="1523"/>
                    </a:cubicBezTo>
                    <a:cubicBezTo>
                      <a:pt x="244" y="2101"/>
                      <a:pt x="1" y="2770"/>
                      <a:pt x="61" y="3408"/>
                    </a:cubicBezTo>
                    <a:cubicBezTo>
                      <a:pt x="80" y="3823"/>
                      <a:pt x="228" y="4238"/>
                      <a:pt x="483" y="4559"/>
                    </a:cubicBezTo>
                    <a:lnTo>
                      <a:pt x="483" y="4559"/>
                    </a:lnTo>
                    <a:cubicBezTo>
                      <a:pt x="731" y="4698"/>
                      <a:pt x="1019" y="4767"/>
                      <a:pt x="1306" y="4767"/>
                    </a:cubicBezTo>
                    <a:cubicBezTo>
                      <a:pt x="1450" y="4767"/>
                      <a:pt x="1594" y="4750"/>
                      <a:pt x="1733" y="4715"/>
                    </a:cubicBezTo>
                    <a:cubicBezTo>
                      <a:pt x="2219" y="4593"/>
                      <a:pt x="2645" y="4289"/>
                      <a:pt x="3010" y="3955"/>
                    </a:cubicBezTo>
                    <a:cubicBezTo>
                      <a:pt x="3648" y="3347"/>
                      <a:pt x="4104" y="2496"/>
                      <a:pt x="4013" y="1645"/>
                    </a:cubicBezTo>
                    <a:cubicBezTo>
                      <a:pt x="3954" y="794"/>
                      <a:pt x="3245" y="0"/>
                      <a:pt x="2403" y="0"/>
                    </a:cubicBezTo>
                    <a:close/>
                    <a:moveTo>
                      <a:pt x="522" y="4607"/>
                    </a:moveTo>
                    <a:cubicBezTo>
                      <a:pt x="671" y="4781"/>
                      <a:pt x="853" y="4924"/>
                      <a:pt x="1064" y="5019"/>
                    </a:cubicBezTo>
                    <a:lnTo>
                      <a:pt x="522" y="4607"/>
                    </a:lnTo>
                    <a:close/>
                  </a:path>
                </a:pathLst>
              </a:custGeom>
              <a:solidFill>
                <a:srgbClr val="EDBB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873;p56">
                <a:extLst>
                  <a:ext uri="{FF2B5EF4-FFF2-40B4-BE49-F238E27FC236}">
                    <a16:creationId xmlns:a16="http://schemas.microsoft.com/office/drawing/2014/main" id="{2758EA49-2311-DA0A-2834-7066D4F860E4}"/>
                  </a:ext>
                </a:extLst>
              </p:cNvPr>
              <p:cNvSpPr/>
              <p:nvPr/>
            </p:nvSpPr>
            <p:spPr>
              <a:xfrm>
                <a:off x="6101084" y="4199888"/>
                <a:ext cx="49999" cy="47690"/>
              </a:xfrm>
              <a:custGeom>
                <a:avLst/>
                <a:gdLst/>
                <a:ahLst/>
                <a:cxnLst/>
                <a:rect l="l" t="t" r="r" b="b"/>
                <a:pathLst>
                  <a:path w="2490" h="2375" extrusionOk="0">
                    <a:moveTo>
                      <a:pt x="1267" y="1"/>
                    </a:moveTo>
                    <a:cubicBezTo>
                      <a:pt x="1168" y="1"/>
                      <a:pt x="1070" y="14"/>
                      <a:pt x="974" y="41"/>
                    </a:cubicBezTo>
                    <a:cubicBezTo>
                      <a:pt x="366" y="224"/>
                      <a:pt x="1" y="1014"/>
                      <a:pt x="244" y="1622"/>
                    </a:cubicBezTo>
                    <a:cubicBezTo>
                      <a:pt x="430" y="2087"/>
                      <a:pt x="919" y="2374"/>
                      <a:pt x="1411" y="2374"/>
                    </a:cubicBezTo>
                    <a:cubicBezTo>
                      <a:pt x="1562" y="2374"/>
                      <a:pt x="1713" y="2347"/>
                      <a:pt x="1855" y="2290"/>
                    </a:cubicBezTo>
                    <a:lnTo>
                      <a:pt x="1247" y="2169"/>
                    </a:lnTo>
                    <a:lnTo>
                      <a:pt x="1247" y="2169"/>
                    </a:lnTo>
                    <a:cubicBezTo>
                      <a:pt x="1288" y="2175"/>
                      <a:pt x="1329" y="2178"/>
                      <a:pt x="1370" y="2178"/>
                    </a:cubicBezTo>
                    <a:cubicBezTo>
                      <a:pt x="1961" y="2178"/>
                      <a:pt x="2489" y="1579"/>
                      <a:pt x="2433" y="953"/>
                    </a:cubicBezTo>
                    <a:cubicBezTo>
                      <a:pt x="2355" y="411"/>
                      <a:pt x="1818" y="1"/>
                      <a:pt x="1267" y="1"/>
                    </a:cubicBezTo>
                    <a:close/>
                  </a:path>
                </a:pathLst>
              </a:custGeom>
              <a:solidFill>
                <a:srgbClr val="B7D6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874;p56">
                <a:extLst>
                  <a:ext uri="{FF2B5EF4-FFF2-40B4-BE49-F238E27FC236}">
                    <a16:creationId xmlns:a16="http://schemas.microsoft.com/office/drawing/2014/main" id="{0BAA9878-96FA-AB80-7B4E-1BA03BB3E67A}"/>
                  </a:ext>
                </a:extLst>
              </p:cNvPr>
              <p:cNvSpPr/>
              <p:nvPr/>
            </p:nvSpPr>
            <p:spPr>
              <a:xfrm>
                <a:off x="6444113" y="3991978"/>
                <a:ext cx="82408" cy="68955"/>
              </a:xfrm>
              <a:custGeom>
                <a:avLst/>
                <a:gdLst/>
                <a:ahLst/>
                <a:cxnLst/>
                <a:rect l="l" t="t" r="r" b="b"/>
                <a:pathLst>
                  <a:path w="4104" h="3434" extrusionOk="0">
                    <a:moveTo>
                      <a:pt x="2016" y="0"/>
                    </a:moveTo>
                    <a:cubicBezTo>
                      <a:pt x="1827" y="0"/>
                      <a:pt x="1639" y="29"/>
                      <a:pt x="1459" y="91"/>
                    </a:cubicBezTo>
                    <a:cubicBezTo>
                      <a:pt x="578" y="365"/>
                      <a:pt x="0" y="1337"/>
                      <a:pt x="92" y="2249"/>
                    </a:cubicBezTo>
                    <a:lnTo>
                      <a:pt x="730" y="2006"/>
                    </a:lnTo>
                    <a:cubicBezTo>
                      <a:pt x="782" y="2808"/>
                      <a:pt x="1560" y="3434"/>
                      <a:pt x="2334" y="3434"/>
                    </a:cubicBezTo>
                    <a:cubicBezTo>
                      <a:pt x="2469" y="3434"/>
                      <a:pt x="2605" y="3415"/>
                      <a:pt x="2736" y="3374"/>
                    </a:cubicBezTo>
                    <a:cubicBezTo>
                      <a:pt x="3617" y="3100"/>
                      <a:pt x="4104" y="1976"/>
                      <a:pt x="3769" y="1125"/>
                    </a:cubicBezTo>
                    <a:cubicBezTo>
                      <a:pt x="3503" y="447"/>
                      <a:pt x="2755" y="0"/>
                      <a:pt x="2016" y="0"/>
                    </a:cubicBezTo>
                    <a:close/>
                  </a:path>
                </a:pathLst>
              </a:custGeom>
              <a:solidFill>
                <a:srgbClr val="FFD6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875;p56">
                <a:extLst>
                  <a:ext uri="{FF2B5EF4-FFF2-40B4-BE49-F238E27FC236}">
                    <a16:creationId xmlns:a16="http://schemas.microsoft.com/office/drawing/2014/main" id="{767BCCAD-1C28-2C78-1C78-510AF9DF1D27}"/>
                  </a:ext>
                </a:extLst>
              </p:cNvPr>
              <p:cNvSpPr/>
              <p:nvPr/>
            </p:nvSpPr>
            <p:spPr>
              <a:xfrm>
                <a:off x="6255520" y="3898385"/>
                <a:ext cx="75702" cy="68352"/>
              </a:xfrm>
              <a:custGeom>
                <a:avLst/>
                <a:gdLst/>
                <a:ahLst/>
                <a:cxnLst/>
                <a:rect l="l" t="t" r="r" b="b"/>
                <a:pathLst>
                  <a:path w="3770" h="3404" extrusionOk="0">
                    <a:moveTo>
                      <a:pt x="1987" y="0"/>
                    </a:moveTo>
                    <a:cubicBezTo>
                      <a:pt x="1445" y="0"/>
                      <a:pt x="890" y="241"/>
                      <a:pt x="547" y="649"/>
                    </a:cubicBezTo>
                    <a:cubicBezTo>
                      <a:pt x="61" y="1257"/>
                      <a:pt x="0" y="2199"/>
                      <a:pt x="456" y="2837"/>
                    </a:cubicBezTo>
                    <a:lnTo>
                      <a:pt x="760" y="2564"/>
                    </a:lnTo>
                    <a:cubicBezTo>
                      <a:pt x="1033" y="3085"/>
                      <a:pt x="1610" y="3403"/>
                      <a:pt x="2177" y="3403"/>
                    </a:cubicBezTo>
                    <a:cubicBezTo>
                      <a:pt x="2304" y="3403"/>
                      <a:pt x="2431" y="3387"/>
                      <a:pt x="2553" y="3354"/>
                    </a:cubicBezTo>
                    <a:cubicBezTo>
                      <a:pt x="3252" y="3172"/>
                      <a:pt x="3739" y="2503"/>
                      <a:pt x="3769" y="1773"/>
                    </a:cubicBezTo>
                    <a:cubicBezTo>
                      <a:pt x="3769" y="1074"/>
                      <a:pt x="3313" y="375"/>
                      <a:pt x="2645" y="132"/>
                    </a:cubicBezTo>
                    <a:cubicBezTo>
                      <a:pt x="2439" y="42"/>
                      <a:pt x="2214" y="0"/>
                      <a:pt x="1987" y="0"/>
                    </a:cubicBezTo>
                    <a:close/>
                  </a:path>
                </a:pathLst>
              </a:custGeom>
              <a:solidFill>
                <a:srgbClr val="EDBB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876;p56">
                <a:extLst>
                  <a:ext uri="{FF2B5EF4-FFF2-40B4-BE49-F238E27FC236}">
                    <a16:creationId xmlns:a16="http://schemas.microsoft.com/office/drawing/2014/main" id="{66D6B4C0-3B8F-81D7-0BEA-88F0FDE2E25E}"/>
                  </a:ext>
                </a:extLst>
              </p:cNvPr>
              <p:cNvSpPr/>
              <p:nvPr/>
            </p:nvSpPr>
            <p:spPr>
              <a:xfrm>
                <a:off x="6459374" y="4288039"/>
                <a:ext cx="89115" cy="77469"/>
              </a:xfrm>
              <a:custGeom>
                <a:avLst/>
                <a:gdLst/>
                <a:ahLst/>
                <a:cxnLst/>
                <a:rect l="l" t="t" r="r" b="b"/>
                <a:pathLst>
                  <a:path w="4438" h="3858" extrusionOk="0">
                    <a:moveTo>
                      <a:pt x="2282" y="1"/>
                    </a:moveTo>
                    <a:cubicBezTo>
                      <a:pt x="1472" y="1"/>
                      <a:pt x="638" y="501"/>
                      <a:pt x="365" y="1274"/>
                    </a:cubicBezTo>
                    <a:cubicBezTo>
                      <a:pt x="0" y="2338"/>
                      <a:pt x="699" y="3615"/>
                      <a:pt x="1763" y="3858"/>
                    </a:cubicBezTo>
                    <a:lnTo>
                      <a:pt x="1432" y="3633"/>
                    </a:lnTo>
                    <a:lnTo>
                      <a:pt x="1432" y="3633"/>
                    </a:lnTo>
                    <a:cubicBezTo>
                      <a:pt x="1676" y="3740"/>
                      <a:pt x="1942" y="3792"/>
                      <a:pt x="2210" y="3792"/>
                    </a:cubicBezTo>
                    <a:cubicBezTo>
                      <a:pt x="2823" y="3792"/>
                      <a:pt x="3441" y="3519"/>
                      <a:pt x="3800" y="3007"/>
                    </a:cubicBezTo>
                    <a:cubicBezTo>
                      <a:pt x="4438" y="2125"/>
                      <a:pt x="4073" y="697"/>
                      <a:pt x="3070" y="180"/>
                    </a:cubicBezTo>
                    <a:cubicBezTo>
                      <a:pt x="2825" y="58"/>
                      <a:pt x="2555" y="1"/>
                      <a:pt x="2282" y="1"/>
                    </a:cubicBezTo>
                    <a:close/>
                  </a:path>
                </a:pathLst>
              </a:custGeom>
              <a:solidFill>
                <a:srgbClr val="FFD6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877;p56">
                <a:extLst>
                  <a:ext uri="{FF2B5EF4-FFF2-40B4-BE49-F238E27FC236}">
                    <a16:creationId xmlns:a16="http://schemas.microsoft.com/office/drawing/2014/main" id="{D4576941-9E2D-1461-AF69-4127E313B774}"/>
                  </a:ext>
                </a:extLst>
              </p:cNvPr>
              <p:cNvSpPr/>
              <p:nvPr/>
            </p:nvSpPr>
            <p:spPr>
              <a:xfrm>
                <a:off x="6083996" y="3879249"/>
                <a:ext cx="480976" cy="551055"/>
              </a:xfrm>
              <a:custGeom>
                <a:avLst/>
                <a:gdLst/>
                <a:ahLst/>
                <a:cxnLst/>
                <a:rect l="l" t="t" r="r" b="b"/>
                <a:pathLst>
                  <a:path w="23953" h="27443" extrusionOk="0">
                    <a:moveTo>
                      <a:pt x="10803" y="462"/>
                    </a:moveTo>
                    <a:cubicBezTo>
                      <a:pt x="11757" y="462"/>
                      <a:pt x="12711" y="1071"/>
                      <a:pt x="13101" y="1936"/>
                    </a:cubicBezTo>
                    <a:cubicBezTo>
                      <a:pt x="13284" y="2331"/>
                      <a:pt x="13314" y="2757"/>
                      <a:pt x="13193" y="3182"/>
                    </a:cubicBezTo>
                    <a:cubicBezTo>
                      <a:pt x="12828" y="4155"/>
                      <a:pt x="12129" y="4763"/>
                      <a:pt x="11126" y="5067"/>
                    </a:cubicBezTo>
                    <a:cubicBezTo>
                      <a:pt x="11037" y="5093"/>
                      <a:pt x="10943" y="5107"/>
                      <a:pt x="10849" y="5107"/>
                    </a:cubicBezTo>
                    <a:cubicBezTo>
                      <a:pt x="10619" y="5107"/>
                      <a:pt x="10386" y="5026"/>
                      <a:pt x="10214" y="4854"/>
                    </a:cubicBezTo>
                    <a:cubicBezTo>
                      <a:pt x="10183" y="4824"/>
                      <a:pt x="10214" y="4793"/>
                      <a:pt x="10214" y="4763"/>
                    </a:cubicBezTo>
                    <a:lnTo>
                      <a:pt x="10214" y="4763"/>
                    </a:lnTo>
                    <a:cubicBezTo>
                      <a:pt x="10183" y="4824"/>
                      <a:pt x="10153" y="4884"/>
                      <a:pt x="10123" y="4884"/>
                    </a:cubicBezTo>
                    <a:cubicBezTo>
                      <a:pt x="10077" y="4887"/>
                      <a:pt x="10031" y="4888"/>
                      <a:pt x="9987" y="4888"/>
                    </a:cubicBezTo>
                    <a:cubicBezTo>
                      <a:pt x="9380" y="4888"/>
                      <a:pt x="8882" y="4689"/>
                      <a:pt x="8542" y="4094"/>
                    </a:cubicBezTo>
                    <a:cubicBezTo>
                      <a:pt x="7843" y="2878"/>
                      <a:pt x="8117" y="1480"/>
                      <a:pt x="9424" y="842"/>
                    </a:cubicBezTo>
                    <a:cubicBezTo>
                      <a:pt x="9788" y="659"/>
                      <a:pt x="10153" y="507"/>
                      <a:pt x="10548" y="477"/>
                    </a:cubicBezTo>
                    <a:cubicBezTo>
                      <a:pt x="10633" y="467"/>
                      <a:pt x="10718" y="462"/>
                      <a:pt x="10803" y="462"/>
                    </a:cubicBezTo>
                    <a:close/>
                    <a:moveTo>
                      <a:pt x="19818" y="4918"/>
                    </a:moveTo>
                    <a:cubicBezTo>
                      <a:pt x="20137" y="4918"/>
                      <a:pt x="20460" y="4972"/>
                      <a:pt x="20792" y="5067"/>
                    </a:cubicBezTo>
                    <a:cubicBezTo>
                      <a:pt x="20883" y="5097"/>
                      <a:pt x="20974" y="5158"/>
                      <a:pt x="20913" y="5280"/>
                    </a:cubicBezTo>
                    <a:cubicBezTo>
                      <a:pt x="20944" y="5249"/>
                      <a:pt x="20974" y="5188"/>
                      <a:pt x="21004" y="5188"/>
                    </a:cubicBezTo>
                    <a:cubicBezTo>
                      <a:pt x="21703" y="5280"/>
                      <a:pt x="22159" y="5735"/>
                      <a:pt x="22251" y="6374"/>
                    </a:cubicBezTo>
                    <a:cubicBezTo>
                      <a:pt x="22281" y="6647"/>
                      <a:pt x="22281" y="6921"/>
                      <a:pt x="22251" y="7164"/>
                    </a:cubicBezTo>
                    <a:cubicBezTo>
                      <a:pt x="22159" y="8714"/>
                      <a:pt x="21217" y="9444"/>
                      <a:pt x="19576" y="9505"/>
                    </a:cubicBezTo>
                    <a:cubicBezTo>
                      <a:pt x="19333" y="9505"/>
                      <a:pt x="19089" y="9444"/>
                      <a:pt x="18877" y="9413"/>
                    </a:cubicBezTo>
                    <a:cubicBezTo>
                      <a:pt x="18147" y="9231"/>
                      <a:pt x="17661" y="8805"/>
                      <a:pt x="17448" y="8076"/>
                    </a:cubicBezTo>
                    <a:cubicBezTo>
                      <a:pt x="17418" y="7924"/>
                      <a:pt x="17387" y="7772"/>
                      <a:pt x="17357" y="7620"/>
                    </a:cubicBezTo>
                    <a:cubicBezTo>
                      <a:pt x="17174" y="6495"/>
                      <a:pt x="17630" y="5553"/>
                      <a:pt x="18937" y="5067"/>
                    </a:cubicBezTo>
                    <a:cubicBezTo>
                      <a:pt x="19230" y="4964"/>
                      <a:pt x="19522" y="4918"/>
                      <a:pt x="19818" y="4918"/>
                    </a:cubicBezTo>
                    <a:close/>
                    <a:moveTo>
                      <a:pt x="11850" y="11545"/>
                    </a:moveTo>
                    <a:cubicBezTo>
                      <a:pt x="12145" y="11545"/>
                      <a:pt x="12441" y="11629"/>
                      <a:pt x="12737" y="11784"/>
                    </a:cubicBezTo>
                    <a:cubicBezTo>
                      <a:pt x="14044" y="12423"/>
                      <a:pt x="14743" y="13882"/>
                      <a:pt x="14408" y="15249"/>
                    </a:cubicBezTo>
                    <a:cubicBezTo>
                      <a:pt x="14226" y="16100"/>
                      <a:pt x="13801" y="16830"/>
                      <a:pt x="13132" y="17377"/>
                    </a:cubicBezTo>
                    <a:cubicBezTo>
                      <a:pt x="12813" y="17653"/>
                      <a:pt x="12435" y="17781"/>
                      <a:pt x="12039" y="17781"/>
                    </a:cubicBezTo>
                    <a:cubicBezTo>
                      <a:pt x="11869" y="17781"/>
                      <a:pt x="11695" y="17757"/>
                      <a:pt x="11521" y="17711"/>
                    </a:cubicBezTo>
                    <a:cubicBezTo>
                      <a:pt x="10487" y="17407"/>
                      <a:pt x="9697" y="16769"/>
                      <a:pt x="9302" y="15918"/>
                    </a:cubicBezTo>
                    <a:cubicBezTo>
                      <a:pt x="8876" y="14733"/>
                      <a:pt x="9089" y="13790"/>
                      <a:pt x="9728" y="12909"/>
                    </a:cubicBezTo>
                    <a:cubicBezTo>
                      <a:pt x="10062" y="12423"/>
                      <a:pt x="10518" y="12058"/>
                      <a:pt x="11004" y="11784"/>
                    </a:cubicBezTo>
                    <a:cubicBezTo>
                      <a:pt x="11286" y="11621"/>
                      <a:pt x="11568" y="11545"/>
                      <a:pt x="11850" y="11545"/>
                    </a:cubicBezTo>
                    <a:close/>
                    <a:moveTo>
                      <a:pt x="2160" y="15411"/>
                    </a:moveTo>
                    <a:cubicBezTo>
                      <a:pt x="2233" y="15411"/>
                      <a:pt x="2304" y="15417"/>
                      <a:pt x="2372" y="15432"/>
                    </a:cubicBezTo>
                    <a:cubicBezTo>
                      <a:pt x="3071" y="15553"/>
                      <a:pt x="3679" y="15857"/>
                      <a:pt x="3892" y="16617"/>
                    </a:cubicBezTo>
                    <a:cubicBezTo>
                      <a:pt x="3919" y="16726"/>
                      <a:pt x="3897" y="16835"/>
                      <a:pt x="3762" y="16835"/>
                    </a:cubicBezTo>
                    <a:cubicBezTo>
                      <a:pt x="3746" y="16835"/>
                      <a:pt x="3728" y="16833"/>
                      <a:pt x="3709" y="16830"/>
                    </a:cubicBezTo>
                    <a:cubicBezTo>
                      <a:pt x="3675" y="16823"/>
                      <a:pt x="3644" y="16819"/>
                      <a:pt x="3615" y="16819"/>
                    </a:cubicBezTo>
                    <a:cubicBezTo>
                      <a:pt x="3516" y="16819"/>
                      <a:pt x="3446" y="16864"/>
                      <a:pt x="3375" y="16982"/>
                    </a:cubicBezTo>
                    <a:cubicBezTo>
                      <a:pt x="3344" y="17043"/>
                      <a:pt x="3284" y="17103"/>
                      <a:pt x="3253" y="17164"/>
                    </a:cubicBezTo>
                    <a:cubicBezTo>
                      <a:pt x="3004" y="17459"/>
                      <a:pt x="2737" y="17720"/>
                      <a:pt x="2379" y="17720"/>
                    </a:cubicBezTo>
                    <a:cubicBezTo>
                      <a:pt x="2256" y="17720"/>
                      <a:pt x="2123" y="17690"/>
                      <a:pt x="1977" y="17620"/>
                    </a:cubicBezTo>
                    <a:cubicBezTo>
                      <a:pt x="1961" y="17613"/>
                      <a:pt x="1944" y="17609"/>
                      <a:pt x="1927" y="17609"/>
                    </a:cubicBezTo>
                    <a:cubicBezTo>
                      <a:pt x="1874" y="17609"/>
                      <a:pt x="1817" y="17643"/>
                      <a:pt x="1794" y="17711"/>
                    </a:cubicBezTo>
                    <a:cubicBezTo>
                      <a:pt x="1794" y="17803"/>
                      <a:pt x="1794" y="17863"/>
                      <a:pt x="1825" y="17924"/>
                    </a:cubicBezTo>
                    <a:cubicBezTo>
                      <a:pt x="1885" y="18076"/>
                      <a:pt x="2007" y="18137"/>
                      <a:pt x="2129" y="18137"/>
                    </a:cubicBezTo>
                    <a:cubicBezTo>
                      <a:pt x="2225" y="18156"/>
                      <a:pt x="2318" y="18166"/>
                      <a:pt x="2409" y="18166"/>
                    </a:cubicBezTo>
                    <a:cubicBezTo>
                      <a:pt x="2606" y="18166"/>
                      <a:pt x="2793" y="18119"/>
                      <a:pt x="2980" y="18015"/>
                    </a:cubicBezTo>
                    <a:cubicBezTo>
                      <a:pt x="3132" y="17924"/>
                      <a:pt x="3284" y="17833"/>
                      <a:pt x="3436" y="17711"/>
                    </a:cubicBezTo>
                    <a:cubicBezTo>
                      <a:pt x="3462" y="17632"/>
                      <a:pt x="3511" y="17553"/>
                      <a:pt x="3583" y="17553"/>
                    </a:cubicBezTo>
                    <a:cubicBezTo>
                      <a:pt x="3594" y="17553"/>
                      <a:pt x="3606" y="17555"/>
                      <a:pt x="3618" y="17559"/>
                    </a:cubicBezTo>
                    <a:cubicBezTo>
                      <a:pt x="3740" y="17651"/>
                      <a:pt x="3588" y="17711"/>
                      <a:pt x="3557" y="17803"/>
                    </a:cubicBezTo>
                    <a:cubicBezTo>
                      <a:pt x="3249" y="18496"/>
                      <a:pt x="3014" y="18750"/>
                      <a:pt x="2620" y="18750"/>
                    </a:cubicBezTo>
                    <a:cubicBezTo>
                      <a:pt x="2392" y="18750"/>
                      <a:pt x="2112" y="18666"/>
                      <a:pt x="1733" y="18532"/>
                    </a:cubicBezTo>
                    <a:cubicBezTo>
                      <a:pt x="974" y="18258"/>
                      <a:pt x="548" y="17559"/>
                      <a:pt x="548" y="16830"/>
                    </a:cubicBezTo>
                    <a:cubicBezTo>
                      <a:pt x="548" y="16617"/>
                      <a:pt x="609" y="16404"/>
                      <a:pt x="700" y="16222"/>
                    </a:cubicBezTo>
                    <a:cubicBezTo>
                      <a:pt x="941" y="15793"/>
                      <a:pt x="1609" y="15411"/>
                      <a:pt x="2160" y="15411"/>
                    </a:cubicBezTo>
                    <a:close/>
                    <a:moveTo>
                      <a:pt x="20691" y="19920"/>
                    </a:moveTo>
                    <a:cubicBezTo>
                      <a:pt x="20989" y="19920"/>
                      <a:pt x="21298" y="19974"/>
                      <a:pt x="21612" y="20082"/>
                    </a:cubicBezTo>
                    <a:cubicBezTo>
                      <a:pt x="22403" y="20356"/>
                      <a:pt x="22980" y="20842"/>
                      <a:pt x="23314" y="21632"/>
                    </a:cubicBezTo>
                    <a:cubicBezTo>
                      <a:pt x="23497" y="22088"/>
                      <a:pt x="23497" y="22544"/>
                      <a:pt x="23345" y="23000"/>
                    </a:cubicBezTo>
                    <a:cubicBezTo>
                      <a:pt x="23070" y="23988"/>
                      <a:pt x="22003" y="24729"/>
                      <a:pt x="20948" y="24729"/>
                    </a:cubicBezTo>
                    <a:cubicBezTo>
                      <a:pt x="20834" y="24729"/>
                      <a:pt x="20721" y="24720"/>
                      <a:pt x="20609" y="24702"/>
                    </a:cubicBezTo>
                    <a:cubicBezTo>
                      <a:pt x="20548" y="24718"/>
                      <a:pt x="20488" y="24733"/>
                      <a:pt x="20427" y="24733"/>
                    </a:cubicBezTo>
                    <a:cubicBezTo>
                      <a:pt x="20366" y="24733"/>
                      <a:pt x="20305" y="24718"/>
                      <a:pt x="20244" y="24672"/>
                    </a:cubicBezTo>
                    <a:cubicBezTo>
                      <a:pt x="19241" y="24581"/>
                      <a:pt x="18633" y="24125"/>
                      <a:pt x="18329" y="23213"/>
                    </a:cubicBezTo>
                    <a:cubicBezTo>
                      <a:pt x="18026" y="22210"/>
                      <a:pt x="18208" y="21328"/>
                      <a:pt x="18998" y="20629"/>
                    </a:cubicBezTo>
                    <a:cubicBezTo>
                      <a:pt x="19492" y="20156"/>
                      <a:pt x="20069" y="19920"/>
                      <a:pt x="20691" y="19920"/>
                    </a:cubicBezTo>
                    <a:close/>
                    <a:moveTo>
                      <a:pt x="10518" y="26860"/>
                    </a:moveTo>
                    <a:cubicBezTo>
                      <a:pt x="10548" y="26860"/>
                      <a:pt x="10579" y="26860"/>
                      <a:pt x="10579" y="26891"/>
                    </a:cubicBezTo>
                    <a:cubicBezTo>
                      <a:pt x="10579" y="26891"/>
                      <a:pt x="10579" y="26921"/>
                      <a:pt x="10548" y="26921"/>
                    </a:cubicBezTo>
                    <a:lnTo>
                      <a:pt x="10487" y="26921"/>
                    </a:lnTo>
                    <a:cubicBezTo>
                      <a:pt x="10518" y="26891"/>
                      <a:pt x="10518" y="26860"/>
                      <a:pt x="10518" y="26860"/>
                    </a:cubicBezTo>
                    <a:close/>
                    <a:moveTo>
                      <a:pt x="10552" y="22897"/>
                    </a:moveTo>
                    <a:cubicBezTo>
                      <a:pt x="11374" y="22897"/>
                      <a:pt x="12202" y="23260"/>
                      <a:pt x="12676" y="23942"/>
                    </a:cubicBezTo>
                    <a:cubicBezTo>
                      <a:pt x="12949" y="24338"/>
                      <a:pt x="13041" y="24763"/>
                      <a:pt x="12919" y="25280"/>
                    </a:cubicBezTo>
                    <a:cubicBezTo>
                      <a:pt x="12797" y="25979"/>
                      <a:pt x="12281" y="26313"/>
                      <a:pt x="11764" y="26648"/>
                    </a:cubicBezTo>
                    <a:cubicBezTo>
                      <a:pt x="11521" y="26800"/>
                      <a:pt x="11247" y="26891"/>
                      <a:pt x="10943" y="26921"/>
                    </a:cubicBezTo>
                    <a:cubicBezTo>
                      <a:pt x="11035" y="26678"/>
                      <a:pt x="11308" y="26648"/>
                      <a:pt x="11490" y="26496"/>
                    </a:cubicBezTo>
                    <a:cubicBezTo>
                      <a:pt x="11946" y="26192"/>
                      <a:pt x="12250" y="25736"/>
                      <a:pt x="12524" y="25249"/>
                    </a:cubicBezTo>
                    <a:cubicBezTo>
                      <a:pt x="12585" y="25097"/>
                      <a:pt x="12646" y="24976"/>
                      <a:pt x="12646" y="24794"/>
                    </a:cubicBezTo>
                    <a:cubicBezTo>
                      <a:pt x="12615" y="24672"/>
                      <a:pt x="12554" y="24550"/>
                      <a:pt x="12402" y="24550"/>
                    </a:cubicBezTo>
                    <a:cubicBezTo>
                      <a:pt x="12382" y="24546"/>
                      <a:pt x="12364" y="24544"/>
                      <a:pt x="12347" y="24544"/>
                    </a:cubicBezTo>
                    <a:cubicBezTo>
                      <a:pt x="12235" y="24544"/>
                      <a:pt x="12190" y="24627"/>
                      <a:pt x="12190" y="24733"/>
                    </a:cubicBezTo>
                    <a:cubicBezTo>
                      <a:pt x="12098" y="25341"/>
                      <a:pt x="11703" y="25736"/>
                      <a:pt x="11247" y="26101"/>
                    </a:cubicBezTo>
                    <a:cubicBezTo>
                      <a:pt x="11062" y="26260"/>
                      <a:pt x="10853" y="26349"/>
                      <a:pt x="10621" y="26349"/>
                    </a:cubicBezTo>
                    <a:cubicBezTo>
                      <a:pt x="10587" y="26349"/>
                      <a:pt x="10553" y="26348"/>
                      <a:pt x="10518" y="26344"/>
                    </a:cubicBezTo>
                    <a:cubicBezTo>
                      <a:pt x="10183" y="26344"/>
                      <a:pt x="10183" y="26374"/>
                      <a:pt x="10244" y="26769"/>
                    </a:cubicBezTo>
                    <a:cubicBezTo>
                      <a:pt x="10244" y="26800"/>
                      <a:pt x="10244" y="26830"/>
                      <a:pt x="10244" y="26921"/>
                    </a:cubicBezTo>
                    <a:cubicBezTo>
                      <a:pt x="9576" y="26769"/>
                      <a:pt x="9120" y="26435"/>
                      <a:pt x="8846" y="25888"/>
                    </a:cubicBezTo>
                    <a:cubicBezTo>
                      <a:pt x="8694" y="25553"/>
                      <a:pt x="8542" y="25219"/>
                      <a:pt x="8481" y="24854"/>
                    </a:cubicBezTo>
                    <a:cubicBezTo>
                      <a:pt x="8360" y="24216"/>
                      <a:pt x="8603" y="23669"/>
                      <a:pt x="9150" y="23304"/>
                    </a:cubicBezTo>
                    <a:cubicBezTo>
                      <a:pt x="9562" y="23029"/>
                      <a:pt x="10056" y="22897"/>
                      <a:pt x="10552" y="22897"/>
                    </a:cubicBezTo>
                    <a:close/>
                    <a:moveTo>
                      <a:pt x="10815" y="0"/>
                    </a:moveTo>
                    <a:cubicBezTo>
                      <a:pt x="10296" y="0"/>
                      <a:pt x="9753" y="139"/>
                      <a:pt x="9211" y="416"/>
                    </a:cubicBezTo>
                    <a:cubicBezTo>
                      <a:pt x="7934" y="1085"/>
                      <a:pt x="7296" y="2422"/>
                      <a:pt x="7965" y="4033"/>
                    </a:cubicBezTo>
                    <a:cubicBezTo>
                      <a:pt x="8269" y="4702"/>
                      <a:pt x="8785" y="5158"/>
                      <a:pt x="9545" y="5310"/>
                    </a:cubicBezTo>
                    <a:cubicBezTo>
                      <a:pt x="9971" y="5401"/>
                      <a:pt x="10427" y="5462"/>
                      <a:pt x="10852" y="5553"/>
                    </a:cubicBezTo>
                    <a:cubicBezTo>
                      <a:pt x="10898" y="5553"/>
                      <a:pt x="10951" y="5561"/>
                      <a:pt x="11004" y="5561"/>
                    </a:cubicBezTo>
                    <a:cubicBezTo>
                      <a:pt x="11057" y="5561"/>
                      <a:pt x="11111" y="5553"/>
                      <a:pt x="11156" y="5523"/>
                    </a:cubicBezTo>
                    <a:cubicBezTo>
                      <a:pt x="11825" y="5280"/>
                      <a:pt x="12494" y="5067"/>
                      <a:pt x="12949" y="4459"/>
                    </a:cubicBezTo>
                    <a:cubicBezTo>
                      <a:pt x="13083" y="4249"/>
                      <a:pt x="13253" y="4158"/>
                      <a:pt x="13452" y="4158"/>
                    </a:cubicBezTo>
                    <a:cubicBezTo>
                      <a:pt x="13569" y="4158"/>
                      <a:pt x="13696" y="4190"/>
                      <a:pt x="13831" y="4246"/>
                    </a:cubicBezTo>
                    <a:cubicBezTo>
                      <a:pt x="14986" y="4672"/>
                      <a:pt x="16080" y="5249"/>
                      <a:pt x="17357" y="5553"/>
                    </a:cubicBezTo>
                    <a:cubicBezTo>
                      <a:pt x="16779" y="6799"/>
                      <a:pt x="16779" y="6860"/>
                      <a:pt x="16992" y="8137"/>
                    </a:cubicBezTo>
                    <a:cubicBezTo>
                      <a:pt x="17022" y="8380"/>
                      <a:pt x="16962" y="8532"/>
                      <a:pt x="16810" y="8684"/>
                    </a:cubicBezTo>
                    <a:cubicBezTo>
                      <a:pt x="15928" y="9626"/>
                      <a:pt x="15047" y="10568"/>
                      <a:pt x="14165" y="11511"/>
                    </a:cubicBezTo>
                    <a:cubicBezTo>
                      <a:pt x="13980" y="11696"/>
                      <a:pt x="13888" y="11806"/>
                      <a:pt x="13761" y="11806"/>
                    </a:cubicBezTo>
                    <a:cubicBezTo>
                      <a:pt x="13658" y="11806"/>
                      <a:pt x="13531" y="11734"/>
                      <a:pt x="13314" y="11571"/>
                    </a:cubicBezTo>
                    <a:cubicBezTo>
                      <a:pt x="13162" y="11450"/>
                      <a:pt x="12949" y="11359"/>
                      <a:pt x="12767" y="11298"/>
                    </a:cubicBezTo>
                    <a:cubicBezTo>
                      <a:pt x="12463" y="11160"/>
                      <a:pt x="12159" y="11091"/>
                      <a:pt x="11858" y="11091"/>
                    </a:cubicBezTo>
                    <a:cubicBezTo>
                      <a:pt x="11497" y="11091"/>
                      <a:pt x="11140" y="11190"/>
                      <a:pt x="10791" y="11389"/>
                    </a:cubicBezTo>
                    <a:cubicBezTo>
                      <a:pt x="9545" y="12119"/>
                      <a:pt x="8724" y="13152"/>
                      <a:pt x="8633" y="14641"/>
                    </a:cubicBezTo>
                    <a:cubicBezTo>
                      <a:pt x="8603" y="15037"/>
                      <a:pt x="8572" y="15097"/>
                      <a:pt x="8117" y="15189"/>
                    </a:cubicBezTo>
                    <a:cubicBezTo>
                      <a:pt x="7053" y="15371"/>
                      <a:pt x="5989" y="15584"/>
                      <a:pt x="4925" y="15736"/>
                    </a:cubicBezTo>
                    <a:cubicBezTo>
                      <a:pt x="4562" y="15787"/>
                      <a:pt x="4382" y="15839"/>
                      <a:pt x="4244" y="15839"/>
                    </a:cubicBezTo>
                    <a:cubicBezTo>
                      <a:pt x="4060" y="15839"/>
                      <a:pt x="3954" y="15746"/>
                      <a:pt x="3588" y="15432"/>
                    </a:cubicBezTo>
                    <a:cubicBezTo>
                      <a:pt x="3466" y="15340"/>
                      <a:pt x="3314" y="15249"/>
                      <a:pt x="3192" y="15189"/>
                    </a:cubicBezTo>
                    <a:cubicBezTo>
                      <a:pt x="2858" y="15021"/>
                      <a:pt x="2529" y="14941"/>
                      <a:pt x="2208" y="14941"/>
                    </a:cubicBezTo>
                    <a:cubicBezTo>
                      <a:pt x="1770" y="14941"/>
                      <a:pt x="1347" y="15090"/>
                      <a:pt x="943" y="15371"/>
                    </a:cubicBezTo>
                    <a:cubicBezTo>
                      <a:pt x="305" y="15796"/>
                      <a:pt x="1" y="16404"/>
                      <a:pt x="122" y="17195"/>
                    </a:cubicBezTo>
                    <a:cubicBezTo>
                      <a:pt x="274" y="18046"/>
                      <a:pt x="761" y="18623"/>
                      <a:pt x="1521" y="18958"/>
                    </a:cubicBezTo>
                    <a:cubicBezTo>
                      <a:pt x="1946" y="19140"/>
                      <a:pt x="2402" y="19201"/>
                      <a:pt x="2828" y="19262"/>
                    </a:cubicBezTo>
                    <a:cubicBezTo>
                      <a:pt x="3010" y="19262"/>
                      <a:pt x="3162" y="19231"/>
                      <a:pt x="3253" y="19079"/>
                    </a:cubicBezTo>
                    <a:cubicBezTo>
                      <a:pt x="3861" y="18380"/>
                      <a:pt x="4378" y="17620"/>
                      <a:pt x="4408" y="16648"/>
                    </a:cubicBezTo>
                    <a:cubicBezTo>
                      <a:pt x="4408" y="16344"/>
                      <a:pt x="4439" y="16313"/>
                      <a:pt x="4773" y="16252"/>
                    </a:cubicBezTo>
                    <a:cubicBezTo>
                      <a:pt x="5928" y="16040"/>
                      <a:pt x="7083" y="15857"/>
                      <a:pt x="8269" y="15644"/>
                    </a:cubicBezTo>
                    <a:cubicBezTo>
                      <a:pt x="8378" y="15626"/>
                      <a:pt x="8454" y="15614"/>
                      <a:pt x="8512" y="15614"/>
                    </a:cubicBezTo>
                    <a:cubicBezTo>
                      <a:pt x="8647" y="15614"/>
                      <a:pt x="8679" y="15684"/>
                      <a:pt x="8785" y="15918"/>
                    </a:cubicBezTo>
                    <a:cubicBezTo>
                      <a:pt x="9363" y="17164"/>
                      <a:pt x="10335" y="17894"/>
                      <a:pt x="11642" y="18198"/>
                    </a:cubicBezTo>
                    <a:cubicBezTo>
                      <a:pt x="12007" y="18319"/>
                      <a:pt x="12038" y="18350"/>
                      <a:pt x="11946" y="18745"/>
                    </a:cubicBezTo>
                    <a:cubicBezTo>
                      <a:pt x="11673" y="19900"/>
                      <a:pt x="11399" y="21055"/>
                      <a:pt x="11126" y="22179"/>
                    </a:cubicBezTo>
                    <a:cubicBezTo>
                      <a:pt x="11065" y="22362"/>
                      <a:pt x="10974" y="22453"/>
                      <a:pt x="10761" y="22453"/>
                    </a:cubicBezTo>
                    <a:cubicBezTo>
                      <a:pt x="10579" y="22423"/>
                      <a:pt x="10396" y="22423"/>
                      <a:pt x="10214" y="22423"/>
                    </a:cubicBezTo>
                    <a:cubicBezTo>
                      <a:pt x="8481" y="22544"/>
                      <a:pt x="7539" y="24125"/>
                      <a:pt x="8208" y="25705"/>
                    </a:cubicBezTo>
                    <a:cubicBezTo>
                      <a:pt x="8299" y="25918"/>
                      <a:pt x="8420" y="26131"/>
                      <a:pt x="8542" y="26313"/>
                    </a:cubicBezTo>
                    <a:cubicBezTo>
                      <a:pt x="9033" y="27050"/>
                      <a:pt x="9770" y="27442"/>
                      <a:pt x="10572" y="27442"/>
                    </a:cubicBezTo>
                    <a:cubicBezTo>
                      <a:pt x="10863" y="27442"/>
                      <a:pt x="11161" y="27391"/>
                      <a:pt x="11460" y="27286"/>
                    </a:cubicBezTo>
                    <a:cubicBezTo>
                      <a:pt x="12038" y="27073"/>
                      <a:pt x="12524" y="26708"/>
                      <a:pt x="12949" y="26313"/>
                    </a:cubicBezTo>
                    <a:cubicBezTo>
                      <a:pt x="13345" y="25979"/>
                      <a:pt x="13588" y="25614"/>
                      <a:pt x="13466" y="25097"/>
                    </a:cubicBezTo>
                    <a:cubicBezTo>
                      <a:pt x="13436" y="24945"/>
                      <a:pt x="13466" y="24824"/>
                      <a:pt x="13466" y="24702"/>
                    </a:cubicBezTo>
                    <a:cubicBezTo>
                      <a:pt x="13436" y="24307"/>
                      <a:pt x="13436" y="24307"/>
                      <a:pt x="13801" y="24216"/>
                    </a:cubicBezTo>
                    <a:cubicBezTo>
                      <a:pt x="14986" y="23912"/>
                      <a:pt x="16171" y="23578"/>
                      <a:pt x="17387" y="23274"/>
                    </a:cubicBezTo>
                    <a:cubicBezTo>
                      <a:pt x="17530" y="23241"/>
                      <a:pt x="17625" y="23216"/>
                      <a:pt x="17695" y="23216"/>
                    </a:cubicBezTo>
                    <a:cubicBezTo>
                      <a:pt x="17820" y="23216"/>
                      <a:pt x="17868" y="23295"/>
                      <a:pt x="17965" y="23547"/>
                    </a:cubicBezTo>
                    <a:cubicBezTo>
                      <a:pt x="18360" y="24581"/>
                      <a:pt x="19181" y="25037"/>
                      <a:pt x="20184" y="25189"/>
                    </a:cubicBezTo>
                    <a:cubicBezTo>
                      <a:pt x="20407" y="25222"/>
                      <a:pt x="20631" y="25235"/>
                      <a:pt x="20854" y="25235"/>
                    </a:cubicBezTo>
                    <a:cubicBezTo>
                      <a:pt x="21238" y="25235"/>
                      <a:pt x="21623" y="25197"/>
                      <a:pt x="22007" y="25158"/>
                    </a:cubicBezTo>
                    <a:cubicBezTo>
                      <a:pt x="22159" y="25128"/>
                      <a:pt x="22311" y="25097"/>
                      <a:pt x="22403" y="24945"/>
                    </a:cubicBezTo>
                    <a:cubicBezTo>
                      <a:pt x="22555" y="24702"/>
                      <a:pt x="22828" y="24550"/>
                      <a:pt x="23041" y="24368"/>
                    </a:cubicBezTo>
                    <a:cubicBezTo>
                      <a:pt x="23649" y="23790"/>
                      <a:pt x="23953" y="23091"/>
                      <a:pt x="23892" y="22271"/>
                    </a:cubicBezTo>
                    <a:cubicBezTo>
                      <a:pt x="23862" y="21359"/>
                      <a:pt x="23406" y="20660"/>
                      <a:pt x="22706" y="20143"/>
                    </a:cubicBezTo>
                    <a:cubicBezTo>
                      <a:pt x="22111" y="19699"/>
                      <a:pt x="21425" y="19483"/>
                      <a:pt x="20753" y="19483"/>
                    </a:cubicBezTo>
                    <a:cubicBezTo>
                      <a:pt x="19814" y="19483"/>
                      <a:pt x="18902" y="19905"/>
                      <a:pt x="18299" y="20721"/>
                    </a:cubicBezTo>
                    <a:cubicBezTo>
                      <a:pt x="17965" y="21146"/>
                      <a:pt x="17782" y="21632"/>
                      <a:pt x="17752" y="22179"/>
                    </a:cubicBezTo>
                    <a:cubicBezTo>
                      <a:pt x="17752" y="22635"/>
                      <a:pt x="17691" y="22696"/>
                      <a:pt x="17174" y="22848"/>
                    </a:cubicBezTo>
                    <a:cubicBezTo>
                      <a:pt x="16810" y="22939"/>
                      <a:pt x="16445" y="23031"/>
                      <a:pt x="16111" y="23122"/>
                    </a:cubicBezTo>
                    <a:cubicBezTo>
                      <a:pt x="15260" y="23335"/>
                      <a:pt x="14408" y="23547"/>
                      <a:pt x="13588" y="23790"/>
                    </a:cubicBezTo>
                    <a:cubicBezTo>
                      <a:pt x="13517" y="23808"/>
                      <a:pt x="13454" y="23818"/>
                      <a:pt x="13396" y="23818"/>
                    </a:cubicBezTo>
                    <a:cubicBezTo>
                      <a:pt x="13256" y="23818"/>
                      <a:pt x="13148" y="23759"/>
                      <a:pt x="13041" y="23608"/>
                    </a:cubicBezTo>
                    <a:cubicBezTo>
                      <a:pt x="12767" y="23274"/>
                      <a:pt x="12402" y="23031"/>
                      <a:pt x="12038" y="22848"/>
                    </a:cubicBezTo>
                    <a:cubicBezTo>
                      <a:pt x="11521" y="22575"/>
                      <a:pt x="11490" y="22575"/>
                      <a:pt x="11642" y="21906"/>
                    </a:cubicBezTo>
                    <a:cubicBezTo>
                      <a:pt x="11916" y="20872"/>
                      <a:pt x="12159" y="19839"/>
                      <a:pt x="12433" y="18775"/>
                    </a:cubicBezTo>
                    <a:cubicBezTo>
                      <a:pt x="12524" y="18410"/>
                      <a:pt x="12615" y="18076"/>
                      <a:pt x="13071" y="18015"/>
                    </a:cubicBezTo>
                    <a:cubicBezTo>
                      <a:pt x="13162" y="18015"/>
                      <a:pt x="13253" y="17924"/>
                      <a:pt x="13345" y="17833"/>
                    </a:cubicBezTo>
                    <a:cubicBezTo>
                      <a:pt x="13770" y="17438"/>
                      <a:pt x="14196" y="16982"/>
                      <a:pt x="14469" y="16435"/>
                    </a:cubicBezTo>
                    <a:cubicBezTo>
                      <a:pt x="15077" y="15189"/>
                      <a:pt x="15229" y="13942"/>
                      <a:pt x="14408" y="12696"/>
                    </a:cubicBezTo>
                    <a:cubicBezTo>
                      <a:pt x="14348" y="12635"/>
                      <a:pt x="14317" y="12574"/>
                      <a:pt x="14256" y="12514"/>
                    </a:cubicBezTo>
                    <a:cubicBezTo>
                      <a:pt x="14135" y="12331"/>
                      <a:pt x="14165" y="12179"/>
                      <a:pt x="14317" y="12027"/>
                    </a:cubicBezTo>
                    <a:cubicBezTo>
                      <a:pt x="15199" y="11085"/>
                      <a:pt x="16080" y="10143"/>
                      <a:pt x="16962" y="9231"/>
                    </a:cubicBezTo>
                    <a:cubicBezTo>
                      <a:pt x="17106" y="9087"/>
                      <a:pt x="17183" y="9010"/>
                      <a:pt x="17263" y="9010"/>
                    </a:cubicBezTo>
                    <a:cubicBezTo>
                      <a:pt x="17335" y="9010"/>
                      <a:pt x="17410" y="9071"/>
                      <a:pt x="17539" y="9201"/>
                    </a:cubicBezTo>
                    <a:cubicBezTo>
                      <a:pt x="18086" y="9687"/>
                      <a:pt x="18755" y="9900"/>
                      <a:pt x="19454" y="9960"/>
                    </a:cubicBezTo>
                    <a:cubicBezTo>
                      <a:pt x="19518" y="9967"/>
                      <a:pt x="19581" y="9969"/>
                      <a:pt x="19643" y="9969"/>
                    </a:cubicBezTo>
                    <a:cubicBezTo>
                      <a:pt x="20202" y="9969"/>
                      <a:pt x="20700" y="9748"/>
                      <a:pt x="21247" y="9748"/>
                    </a:cubicBezTo>
                    <a:cubicBezTo>
                      <a:pt x="21369" y="9748"/>
                      <a:pt x="21491" y="9657"/>
                      <a:pt x="21582" y="9565"/>
                    </a:cubicBezTo>
                    <a:cubicBezTo>
                      <a:pt x="22494" y="8745"/>
                      <a:pt x="22828" y="7681"/>
                      <a:pt x="22737" y="6495"/>
                    </a:cubicBezTo>
                    <a:cubicBezTo>
                      <a:pt x="22676" y="5675"/>
                      <a:pt x="22251" y="5128"/>
                      <a:pt x="21491" y="4824"/>
                    </a:cubicBezTo>
                    <a:cubicBezTo>
                      <a:pt x="20944" y="4596"/>
                      <a:pt x="20396" y="4466"/>
                      <a:pt x="19853" y="4466"/>
                    </a:cubicBezTo>
                    <a:cubicBezTo>
                      <a:pt x="19310" y="4466"/>
                      <a:pt x="18770" y="4596"/>
                      <a:pt x="18238" y="4884"/>
                    </a:cubicBezTo>
                    <a:cubicBezTo>
                      <a:pt x="18026" y="5012"/>
                      <a:pt x="17829" y="5065"/>
                      <a:pt x="17616" y="5065"/>
                    </a:cubicBezTo>
                    <a:cubicBezTo>
                      <a:pt x="17523" y="5065"/>
                      <a:pt x="17428" y="5055"/>
                      <a:pt x="17326" y="5036"/>
                    </a:cubicBezTo>
                    <a:cubicBezTo>
                      <a:pt x="17083" y="4976"/>
                      <a:pt x="16810" y="4915"/>
                      <a:pt x="16567" y="4824"/>
                    </a:cubicBezTo>
                    <a:cubicBezTo>
                      <a:pt x="15655" y="4489"/>
                      <a:pt x="14773" y="4125"/>
                      <a:pt x="13861" y="3760"/>
                    </a:cubicBezTo>
                    <a:cubicBezTo>
                      <a:pt x="13588" y="3638"/>
                      <a:pt x="13557" y="3608"/>
                      <a:pt x="13649" y="3273"/>
                    </a:cubicBezTo>
                    <a:cubicBezTo>
                      <a:pt x="13861" y="2362"/>
                      <a:pt x="13588" y="1632"/>
                      <a:pt x="12949" y="963"/>
                    </a:cubicBezTo>
                    <a:cubicBezTo>
                      <a:pt x="12344" y="321"/>
                      <a:pt x="11606" y="0"/>
                      <a:pt x="108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878;p56">
                <a:extLst>
                  <a:ext uri="{FF2B5EF4-FFF2-40B4-BE49-F238E27FC236}">
                    <a16:creationId xmlns:a16="http://schemas.microsoft.com/office/drawing/2014/main" id="{75495681-E33A-4775-AFC5-93E968FE9004}"/>
                  </a:ext>
                </a:extLst>
              </p:cNvPr>
              <p:cNvSpPr/>
              <p:nvPr/>
            </p:nvSpPr>
            <p:spPr>
              <a:xfrm>
                <a:off x="6309837" y="4127017"/>
                <a:ext cx="53734" cy="95681"/>
              </a:xfrm>
              <a:custGeom>
                <a:avLst/>
                <a:gdLst/>
                <a:ahLst/>
                <a:cxnLst/>
                <a:rect l="l" t="t" r="r" b="b"/>
                <a:pathLst>
                  <a:path w="2676" h="4765" extrusionOk="0">
                    <a:moveTo>
                      <a:pt x="867" y="0"/>
                    </a:moveTo>
                    <a:cubicBezTo>
                      <a:pt x="790" y="0"/>
                      <a:pt x="712" y="30"/>
                      <a:pt x="639" y="114"/>
                    </a:cubicBezTo>
                    <a:cubicBezTo>
                      <a:pt x="517" y="205"/>
                      <a:pt x="669" y="357"/>
                      <a:pt x="1064" y="539"/>
                    </a:cubicBezTo>
                    <a:cubicBezTo>
                      <a:pt x="1095" y="539"/>
                      <a:pt x="1125" y="570"/>
                      <a:pt x="1155" y="570"/>
                    </a:cubicBezTo>
                    <a:cubicBezTo>
                      <a:pt x="2067" y="995"/>
                      <a:pt x="2432" y="1998"/>
                      <a:pt x="1976" y="2941"/>
                    </a:cubicBezTo>
                    <a:cubicBezTo>
                      <a:pt x="1854" y="3153"/>
                      <a:pt x="1733" y="3336"/>
                      <a:pt x="1611" y="3518"/>
                    </a:cubicBezTo>
                    <a:cubicBezTo>
                      <a:pt x="1272" y="3943"/>
                      <a:pt x="932" y="4315"/>
                      <a:pt x="371" y="4315"/>
                    </a:cubicBezTo>
                    <a:cubicBezTo>
                      <a:pt x="330" y="4315"/>
                      <a:pt x="287" y="4313"/>
                      <a:pt x="243" y="4309"/>
                    </a:cubicBezTo>
                    <a:cubicBezTo>
                      <a:pt x="122" y="4309"/>
                      <a:pt x="31" y="4369"/>
                      <a:pt x="0" y="4491"/>
                    </a:cubicBezTo>
                    <a:cubicBezTo>
                      <a:pt x="0" y="4612"/>
                      <a:pt x="122" y="4704"/>
                      <a:pt x="243" y="4734"/>
                    </a:cubicBezTo>
                    <a:cubicBezTo>
                      <a:pt x="332" y="4755"/>
                      <a:pt x="418" y="4764"/>
                      <a:pt x="501" y="4764"/>
                    </a:cubicBezTo>
                    <a:cubicBezTo>
                      <a:pt x="788" y="4764"/>
                      <a:pt x="1041" y="4649"/>
                      <a:pt x="1277" y="4460"/>
                    </a:cubicBezTo>
                    <a:cubicBezTo>
                      <a:pt x="1824" y="4096"/>
                      <a:pt x="2158" y="3579"/>
                      <a:pt x="2432" y="3001"/>
                    </a:cubicBezTo>
                    <a:cubicBezTo>
                      <a:pt x="2675" y="2454"/>
                      <a:pt x="2675" y="1877"/>
                      <a:pt x="2462" y="1330"/>
                    </a:cubicBezTo>
                    <a:cubicBezTo>
                      <a:pt x="2219" y="691"/>
                      <a:pt x="1946" y="418"/>
                      <a:pt x="1277" y="144"/>
                    </a:cubicBezTo>
                    <a:cubicBezTo>
                      <a:pt x="1158" y="105"/>
                      <a:pt x="1013" y="0"/>
                      <a:pt x="8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79;p56">
                <a:extLst>
                  <a:ext uri="{FF2B5EF4-FFF2-40B4-BE49-F238E27FC236}">
                    <a16:creationId xmlns:a16="http://schemas.microsoft.com/office/drawing/2014/main" id="{6D74FFBC-CE22-EFCD-4C53-8D4AA3638756}"/>
                  </a:ext>
                </a:extLst>
              </p:cNvPr>
              <p:cNvSpPr/>
              <p:nvPr/>
            </p:nvSpPr>
            <p:spPr>
              <a:xfrm>
                <a:off x="6488048" y="4298722"/>
                <a:ext cx="54357" cy="77167"/>
              </a:xfrm>
              <a:custGeom>
                <a:avLst/>
                <a:gdLst/>
                <a:ahLst/>
                <a:cxnLst/>
                <a:rect l="l" t="t" r="r" b="b"/>
                <a:pathLst>
                  <a:path w="2707" h="3843" extrusionOk="0">
                    <a:moveTo>
                      <a:pt x="2133" y="0"/>
                    </a:moveTo>
                    <a:cubicBezTo>
                      <a:pt x="2109" y="0"/>
                      <a:pt x="2086" y="4"/>
                      <a:pt x="2068" y="13"/>
                    </a:cubicBezTo>
                    <a:cubicBezTo>
                      <a:pt x="2037" y="43"/>
                      <a:pt x="1946" y="134"/>
                      <a:pt x="1977" y="195"/>
                    </a:cubicBezTo>
                    <a:cubicBezTo>
                      <a:pt x="1977" y="317"/>
                      <a:pt x="2037" y="438"/>
                      <a:pt x="2068" y="560"/>
                    </a:cubicBezTo>
                    <a:cubicBezTo>
                      <a:pt x="2159" y="1077"/>
                      <a:pt x="2220" y="1593"/>
                      <a:pt x="2068" y="2110"/>
                    </a:cubicBezTo>
                    <a:cubicBezTo>
                      <a:pt x="1916" y="2657"/>
                      <a:pt x="1581" y="3022"/>
                      <a:pt x="1004" y="3144"/>
                    </a:cubicBezTo>
                    <a:cubicBezTo>
                      <a:pt x="791" y="3204"/>
                      <a:pt x="548" y="3235"/>
                      <a:pt x="305" y="3296"/>
                    </a:cubicBezTo>
                    <a:cubicBezTo>
                      <a:pt x="31" y="3326"/>
                      <a:pt x="1" y="3387"/>
                      <a:pt x="122" y="3812"/>
                    </a:cubicBezTo>
                    <a:cubicBezTo>
                      <a:pt x="192" y="3795"/>
                      <a:pt x="262" y="3757"/>
                      <a:pt x="332" y="3757"/>
                    </a:cubicBezTo>
                    <a:cubicBezTo>
                      <a:pt x="384" y="3757"/>
                      <a:pt x="435" y="3778"/>
                      <a:pt x="487" y="3843"/>
                    </a:cubicBezTo>
                    <a:cubicBezTo>
                      <a:pt x="822" y="3691"/>
                      <a:pt x="1156" y="3569"/>
                      <a:pt x="1490" y="3448"/>
                    </a:cubicBezTo>
                    <a:cubicBezTo>
                      <a:pt x="1916" y="3296"/>
                      <a:pt x="2189" y="2992"/>
                      <a:pt x="2372" y="2597"/>
                    </a:cubicBezTo>
                    <a:cubicBezTo>
                      <a:pt x="2706" y="1837"/>
                      <a:pt x="2676" y="1077"/>
                      <a:pt x="2463" y="317"/>
                    </a:cubicBezTo>
                    <a:cubicBezTo>
                      <a:pt x="2433" y="195"/>
                      <a:pt x="2372" y="104"/>
                      <a:pt x="2281" y="43"/>
                    </a:cubicBezTo>
                    <a:cubicBezTo>
                      <a:pt x="2259" y="22"/>
                      <a:pt x="2192" y="0"/>
                      <a:pt x="213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880;p56">
                <a:extLst>
                  <a:ext uri="{FF2B5EF4-FFF2-40B4-BE49-F238E27FC236}">
                    <a16:creationId xmlns:a16="http://schemas.microsoft.com/office/drawing/2014/main" id="{F9CF0476-F2E2-6E40-5832-1649508123DE}"/>
                  </a:ext>
                </a:extLst>
              </p:cNvPr>
              <p:cNvSpPr/>
              <p:nvPr/>
            </p:nvSpPr>
            <p:spPr>
              <a:xfrm>
                <a:off x="6282468" y="3922300"/>
                <a:ext cx="60340" cy="52590"/>
              </a:xfrm>
              <a:custGeom>
                <a:avLst/>
                <a:gdLst/>
                <a:ahLst/>
                <a:cxnLst/>
                <a:rect l="l" t="t" r="r" b="b"/>
                <a:pathLst>
                  <a:path w="3005" h="2619" extrusionOk="0">
                    <a:moveTo>
                      <a:pt x="2745" y="0"/>
                    </a:moveTo>
                    <a:cubicBezTo>
                      <a:pt x="2731" y="0"/>
                      <a:pt x="2717" y="2"/>
                      <a:pt x="2701" y="5"/>
                    </a:cubicBezTo>
                    <a:cubicBezTo>
                      <a:pt x="2518" y="5"/>
                      <a:pt x="2488" y="126"/>
                      <a:pt x="2518" y="278"/>
                    </a:cubicBezTo>
                    <a:cubicBezTo>
                      <a:pt x="2518" y="339"/>
                      <a:pt x="2518" y="370"/>
                      <a:pt x="2518" y="430"/>
                    </a:cubicBezTo>
                    <a:cubicBezTo>
                      <a:pt x="2488" y="1038"/>
                      <a:pt x="2214" y="1525"/>
                      <a:pt x="1758" y="1920"/>
                    </a:cubicBezTo>
                    <a:cubicBezTo>
                      <a:pt x="1554" y="2090"/>
                      <a:pt x="1321" y="2146"/>
                      <a:pt x="1075" y="2146"/>
                    </a:cubicBezTo>
                    <a:cubicBezTo>
                      <a:pt x="882" y="2146"/>
                      <a:pt x="682" y="2112"/>
                      <a:pt x="482" y="2072"/>
                    </a:cubicBezTo>
                    <a:cubicBezTo>
                      <a:pt x="391" y="2041"/>
                      <a:pt x="299" y="2041"/>
                      <a:pt x="178" y="2041"/>
                    </a:cubicBezTo>
                    <a:cubicBezTo>
                      <a:pt x="173" y="2039"/>
                      <a:pt x="168" y="2038"/>
                      <a:pt x="163" y="2038"/>
                    </a:cubicBezTo>
                    <a:cubicBezTo>
                      <a:pt x="100" y="2038"/>
                      <a:pt x="0" y="2200"/>
                      <a:pt x="56" y="2284"/>
                    </a:cubicBezTo>
                    <a:cubicBezTo>
                      <a:pt x="147" y="2406"/>
                      <a:pt x="239" y="2497"/>
                      <a:pt x="330" y="2619"/>
                    </a:cubicBezTo>
                    <a:cubicBezTo>
                      <a:pt x="385" y="2564"/>
                      <a:pt x="452" y="2546"/>
                      <a:pt x="524" y="2546"/>
                    </a:cubicBezTo>
                    <a:cubicBezTo>
                      <a:pt x="610" y="2546"/>
                      <a:pt x="703" y="2572"/>
                      <a:pt x="786" y="2588"/>
                    </a:cubicBezTo>
                    <a:cubicBezTo>
                      <a:pt x="867" y="2597"/>
                      <a:pt x="945" y="2601"/>
                      <a:pt x="1021" y="2601"/>
                    </a:cubicBezTo>
                    <a:cubicBezTo>
                      <a:pt x="1745" y="2601"/>
                      <a:pt x="2255" y="2215"/>
                      <a:pt x="2640" y="1555"/>
                    </a:cubicBezTo>
                    <a:cubicBezTo>
                      <a:pt x="2792" y="1281"/>
                      <a:pt x="2913" y="947"/>
                      <a:pt x="2974" y="613"/>
                    </a:cubicBezTo>
                    <a:cubicBezTo>
                      <a:pt x="3005" y="491"/>
                      <a:pt x="2974" y="370"/>
                      <a:pt x="2944" y="248"/>
                    </a:cubicBezTo>
                    <a:cubicBezTo>
                      <a:pt x="2917" y="112"/>
                      <a:pt x="2865" y="0"/>
                      <a:pt x="274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881;p56">
                <a:extLst>
                  <a:ext uri="{FF2B5EF4-FFF2-40B4-BE49-F238E27FC236}">
                    <a16:creationId xmlns:a16="http://schemas.microsoft.com/office/drawing/2014/main" id="{B5ACE31B-3D11-50C7-6AE6-819B708A0205}"/>
                  </a:ext>
                </a:extLst>
              </p:cNvPr>
              <p:cNvSpPr/>
              <p:nvPr/>
            </p:nvSpPr>
            <p:spPr>
              <a:xfrm>
                <a:off x="6452647" y="3985251"/>
                <a:ext cx="75702" cy="74597"/>
              </a:xfrm>
              <a:custGeom>
                <a:avLst/>
                <a:gdLst/>
                <a:ahLst/>
                <a:cxnLst/>
                <a:rect l="l" t="t" r="r" b="b"/>
                <a:pathLst>
                  <a:path w="3770" h="3715" extrusionOk="0">
                    <a:moveTo>
                      <a:pt x="2554" y="1"/>
                    </a:moveTo>
                    <a:cubicBezTo>
                      <a:pt x="2250" y="244"/>
                      <a:pt x="2250" y="244"/>
                      <a:pt x="2372" y="487"/>
                    </a:cubicBezTo>
                    <a:cubicBezTo>
                      <a:pt x="2493" y="760"/>
                      <a:pt x="2615" y="1004"/>
                      <a:pt x="2767" y="1247"/>
                    </a:cubicBezTo>
                    <a:cubicBezTo>
                      <a:pt x="2858" y="1399"/>
                      <a:pt x="2888" y="1520"/>
                      <a:pt x="2919" y="1703"/>
                    </a:cubicBezTo>
                    <a:cubicBezTo>
                      <a:pt x="2980" y="2463"/>
                      <a:pt x="2402" y="3131"/>
                      <a:pt x="1581" y="3222"/>
                    </a:cubicBezTo>
                    <a:cubicBezTo>
                      <a:pt x="1463" y="3244"/>
                      <a:pt x="1345" y="3254"/>
                      <a:pt x="1226" y="3254"/>
                    </a:cubicBezTo>
                    <a:cubicBezTo>
                      <a:pt x="1010" y="3254"/>
                      <a:pt x="794" y="3221"/>
                      <a:pt x="578" y="3162"/>
                    </a:cubicBezTo>
                    <a:cubicBezTo>
                      <a:pt x="457" y="3131"/>
                      <a:pt x="305" y="3131"/>
                      <a:pt x="183" y="3131"/>
                    </a:cubicBezTo>
                    <a:cubicBezTo>
                      <a:pt x="153" y="3131"/>
                      <a:pt x="92" y="3192"/>
                      <a:pt x="62" y="3222"/>
                    </a:cubicBezTo>
                    <a:cubicBezTo>
                      <a:pt x="1" y="3283"/>
                      <a:pt x="62" y="3374"/>
                      <a:pt x="92" y="3435"/>
                    </a:cubicBezTo>
                    <a:cubicBezTo>
                      <a:pt x="183" y="3496"/>
                      <a:pt x="274" y="3557"/>
                      <a:pt x="366" y="3587"/>
                    </a:cubicBezTo>
                    <a:cubicBezTo>
                      <a:pt x="666" y="3662"/>
                      <a:pt x="978" y="3714"/>
                      <a:pt x="1281" y="3714"/>
                    </a:cubicBezTo>
                    <a:cubicBezTo>
                      <a:pt x="1467" y="3714"/>
                      <a:pt x="1650" y="3694"/>
                      <a:pt x="1825" y="3648"/>
                    </a:cubicBezTo>
                    <a:cubicBezTo>
                      <a:pt x="3223" y="3314"/>
                      <a:pt x="3770" y="1885"/>
                      <a:pt x="3101" y="943"/>
                    </a:cubicBezTo>
                    <a:cubicBezTo>
                      <a:pt x="2919" y="639"/>
                      <a:pt x="2737" y="335"/>
                      <a:pt x="25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1882;p56">
              <a:extLst>
                <a:ext uri="{FF2B5EF4-FFF2-40B4-BE49-F238E27FC236}">
                  <a16:creationId xmlns:a16="http://schemas.microsoft.com/office/drawing/2014/main" id="{F3C53CF3-8967-1634-D3F5-25DC9368CCE6}"/>
                </a:ext>
              </a:extLst>
            </p:cNvPr>
            <p:cNvSpPr/>
            <p:nvPr/>
          </p:nvSpPr>
          <p:spPr>
            <a:xfrm>
              <a:off x="4079525" y="3289050"/>
              <a:ext cx="221700" cy="2217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8" name="Google Shape;2105;p62">
            <a:extLst>
              <a:ext uri="{FF2B5EF4-FFF2-40B4-BE49-F238E27FC236}">
                <a16:creationId xmlns:a16="http://schemas.microsoft.com/office/drawing/2014/main" id="{5803056A-42F2-0F1B-EB6E-1BF5B185E3F1}"/>
              </a:ext>
            </a:extLst>
          </p:cNvPr>
          <p:cNvSpPr/>
          <p:nvPr/>
        </p:nvSpPr>
        <p:spPr>
          <a:xfrm>
            <a:off x="159875" y="3009351"/>
            <a:ext cx="716700" cy="7167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2106;p62">
            <a:extLst>
              <a:ext uri="{FF2B5EF4-FFF2-40B4-BE49-F238E27FC236}">
                <a16:creationId xmlns:a16="http://schemas.microsoft.com/office/drawing/2014/main" id="{B9C01B90-7965-4640-E7E6-8AEDF597A4EA}"/>
              </a:ext>
            </a:extLst>
          </p:cNvPr>
          <p:cNvSpPr/>
          <p:nvPr/>
        </p:nvSpPr>
        <p:spPr>
          <a:xfrm>
            <a:off x="1242975" y="3460009"/>
            <a:ext cx="716700" cy="7167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2107;p62">
            <a:extLst>
              <a:ext uri="{FF2B5EF4-FFF2-40B4-BE49-F238E27FC236}">
                <a16:creationId xmlns:a16="http://schemas.microsoft.com/office/drawing/2014/main" id="{0073ACB7-7B8E-E481-55E8-D2C5C6B84936}"/>
              </a:ext>
            </a:extLst>
          </p:cNvPr>
          <p:cNvSpPr/>
          <p:nvPr/>
        </p:nvSpPr>
        <p:spPr>
          <a:xfrm>
            <a:off x="159875" y="3910667"/>
            <a:ext cx="716700" cy="7167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2108;p62">
            <a:extLst>
              <a:ext uri="{FF2B5EF4-FFF2-40B4-BE49-F238E27FC236}">
                <a16:creationId xmlns:a16="http://schemas.microsoft.com/office/drawing/2014/main" id="{68F024BE-F676-29C3-6E3D-946F76E62B71}"/>
              </a:ext>
            </a:extLst>
          </p:cNvPr>
          <p:cNvSpPr/>
          <p:nvPr/>
        </p:nvSpPr>
        <p:spPr>
          <a:xfrm>
            <a:off x="1242975" y="4361326"/>
            <a:ext cx="716700" cy="7167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72" name="Google Shape;2109;p62">
            <a:extLst>
              <a:ext uri="{FF2B5EF4-FFF2-40B4-BE49-F238E27FC236}">
                <a16:creationId xmlns:a16="http://schemas.microsoft.com/office/drawing/2014/main" id="{00AAE18A-19BF-B6A0-D03C-902EC87130A1}"/>
              </a:ext>
            </a:extLst>
          </p:cNvPr>
          <p:cNvCxnSpPr>
            <a:stCxn id="668" idx="5"/>
            <a:endCxn id="669" idx="2"/>
          </p:cNvCxnSpPr>
          <p:nvPr/>
        </p:nvCxnSpPr>
        <p:spPr>
          <a:xfrm>
            <a:off x="771617" y="3621093"/>
            <a:ext cx="471300" cy="197400"/>
          </a:xfrm>
          <a:prstGeom prst="straightConnector1">
            <a:avLst/>
          </a:prstGeom>
          <a:noFill/>
          <a:ln w="19050" cap="flat" cmpd="sng">
            <a:solidFill>
              <a:schemeClr val="dk2"/>
            </a:solidFill>
            <a:prstDash val="solid"/>
            <a:round/>
            <a:headEnd type="none" w="med" len="med"/>
            <a:tailEnd type="none" w="med" len="med"/>
          </a:ln>
        </p:spPr>
      </p:cxnSp>
      <p:cxnSp>
        <p:nvCxnSpPr>
          <p:cNvPr id="673" name="Google Shape;2110;p62">
            <a:extLst>
              <a:ext uri="{FF2B5EF4-FFF2-40B4-BE49-F238E27FC236}">
                <a16:creationId xmlns:a16="http://schemas.microsoft.com/office/drawing/2014/main" id="{F1A75BA3-9633-7A5B-0100-E5E867206F6D}"/>
              </a:ext>
            </a:extLst>
          </p:cNvPr>
          <p:cNvCxnSpPr>
            <a:stCxn id="669" idx="2"/>
            <a:endCxn id="670" idx="6"/>
          </p:cNvCxnSpPr>
          <p:nvPr/>
        </p:nvCxnSpPr>
        <p:spPr>
          <a:xfrm flipH="1">
            <a:off x="876675" y="3818359"/>
            <a:ext cx="366300" cy="450600"/>
          </a:xfrm>
          <a:prstGeom prst="straightConnector1">
            <a:avLst/>
          </a:prstGeom>
          <a:noFill/>
          <a:ln w="19050" cap="flat" cmpd="sng">
            <a:solidFill>
              <a:schemeClr val="accent1"/>
            </a:solidFill>
            <a:prstDash val="solid"/>
            <a:round/>
            <a:headEnd type="none" w="med" len="med"/>
            <a:tailEnd type="none" w="med" len="med"/>
          </a:ln>
        </p:spPr>
      </p:cxnSp>
      <p:cxnSp>
        <p:nvCxnSpPr>
          <p:cNvPr id="674" name="Google Shape;2111;p62">
            <a:extLst>
              <a:ext uri="{FF2B5EF4-FFF2-40B4-BE49-F238E27FC236}">
                <a16:creationId xmlns:a16="http://schemas.microsoft.com/office/drawing/2014/main" id="{BA05F42D-CBCA-F705-3D07-ADB0ADCFD506}"/>
              </a:ext>
            </a:extLst>
          </p:cNvPr>
          <p:cNvCxnSpPr>
            <a:stCxn id="670" idx="6"/>
            <a:endCxn id="671" idx="1"/>
          </p:cNvCxnSpPr>
          <p:nvPr/>
        </p:nvCxnSpPr>
        <p:spPr>
          <a:xfrm>
            <a:off x="876575" y="4269017"/>
            <a:ext cx="471300" cy="197400"/>
          </a:xfrm>
          <a:prstGeom prst="straightConnector1">
            <a:avLst/>
          </a:prstGeom>
          <a:noFill/>
          <a:ln w="19050" cap="flat" cmpd="sng">
            <a:solidFill>
              <a:schemeClr val="accent3"/>
            </a:solidFill>
            <a:prstDash val="solid"/>
            <a:round/>
            <a:headEnd type="none" w="med" len="med"/>
            <a:tailEnd type="none" w="med" len="med"/>
          </a:ln>
        </p:spPr>
      </p:cxnSp>
      <p:grpSp>
        <p:nvGrpSpPr>
          <p:cNvPr id="675" name="Google Shape;2112;p62">
            <a:extLst>
              <a:ext uri="{FF2B5EF4-FFF2-40B4-BE49-F238E27FC236}">
                <a16:creationId xmlns:a16="http://schemas.microsoft.com/office/drawing/2014/main" id="{C291AADD-0CA1-456E-AC7E-9E62986F2D5B}"/>
              </a:ext>
            </a:extLst>
          </p:cNvPr>
          <p:cNvGrpSpPr/>
          <p:nvPr/>
        </p:nvGrpSpPr>
        <p:grpSpPr>
          <a:xfrm>
            <a:off x="1371286" y="3604877"/>
            <a:ext cx="460067" cy="412890"/>
            <a:chOff x="2798175" y="2364925"/>
            <a:chExt cx="298900" cy="268250"/>
          </a:xfrm>
        </p:grpSpPr>
        <p:sp>
          <p:nvSpPr>
            <p:cNvPr id="676" name="Google Shape;2113;p62">
              <a:extLst>
                <a:ext uri="{FF2B5EF4-FFF2-40B4-BE49-F238E27FC236}">
                  <a16:creationId xmlns:a16="http://schemas.microsoft.com/office/drawing/2014/main" id="{FB46512D-1AC9-36E9-5861-F3E68FABA4BC}"/>
                </a:ext>
              </a:extLst>
            </p:cNvPr>
            <p:cNvSpPr/>
            <p:nvPr/>
          </p:nvSpPr>
          <p:spPr>
            <a:xfrm>
              <a:off x="2798175" y="2364925"/>
              <a:ext cx="298900" cy="268250"/>
            </a:xfrm>
            <a:custGeom>
              <a:avLst/>
              <a:gdLst/>
              <a:ahLst/>
              <a:cxnLst/>
              <a:rect l="l" t="t" r="r" b="b"/>
              <a:pathLst>
                <a:path w="11956" h="10730" extrusionOk="0">
                  <a:moveTo>
                    <a:pt x="5998" y="1"/>
                  </a:moveTo>
                  <a:cubicBezTo>
                    <a:pt x="4847" y="1"/>
                    <a:pt x="3690" y="369"/>
                    <a:pt x="2715" y="1116"/>
                  </a:cubicBezTo>
                  <a:cubicBezTo>
                    <a:pt x="572" y="2759"/>
                    <a:pt x="0" y="5736"/>
                    <a:pt x="1382" y="8070"/>
                  </a:cubicBezTo>
                  <a:cubicBezTo>
                    <a:pt x="1411" y="8129"/>
                    <a:pt x="1460" y="8154"/>
                    <a:pt x="1508" y="8154"/>
                  </a:cubicBezTo>
                  <a:cubicBezTo>
                    <a:pt x="1616" y="8154"/>
                    <a:pt x="1725" y="8034"/>
                    <a:pt x="1643" y="7903"/>
                  </a:cubicBezTo>
                  <a:cubicBezTo>
                    <a:pt x="286" y="5545"/>
                    <a:pt x="1048" y="2569"/>
                    <a:pt x="3334" y="1140"/>
                  </a:cubicBezTo>
                  <a:cubicBezTo>
                    <a:pt x="4161" y="615"/>
                    <a:pt x="5083" y="363"/>
                    <a:pt x="5997" y="363"/>
                  </a:cubicBezTo>
                  <a:cubicBezTo>
                    <a:pt x="7611" y="363"/>
                    <a:pt x="9196" y="1148"/>
                    <a:pt x="10169" y="2592"/>
                  </a:cubicBezTo>
                  <a:cubicBezTo>
                    <a:pt x="11669" y="4831"/>
                    <a:pt x="11145" y="7855"/>
                    <a:pt x="8955" y="9451"/>
                  </a:cubicBezTo>
                  <a:cubicBezTo>
                    <a:pt x="8061" y="10102"/>
                    <a:pt x="7025" y="10416"/>
                    <a:pt x="5998" y="10416"/>
                  </a:cubicBezTo>
                  <a:cubicBezTo>
                    <a:pt x="4507" y="10416"/>
                    <a:pt x="3036" y="9753"/>
                    <a:pt x="2048" y="8498"/>
                  </a:cubicBezTo>
                  <a:cubicBezTo>
                    <a:pt x="2009" y="8453"/>
                    <a:pt x="1963" y="8434"/>
                    <a:pt x="1920" y="8434"/>
                  </a:cubicBezTo>
                  <a:cubicBezTo>
                    <a:pt x="1804" y="8434"/>
                    <a:pt x="1706" y="8568"/>
                    <a:pt x="1810" y="8689"/>
                  </a:cubicBezTo>
                  <a:cubicBezTo>
                    <a:pt x="2866" y="10035"/>
                    <a:pt x="4426" y="10730"/>
                    <a:pt x="6000" y="10730"/>
                  </a:cubicBezTo>
                  <a:cubicBezTo>
                    <a:pt x="7267" y="10730"/>
                    <a:pt x="8544" y="10280"/>
                    <a:pt x="9574" y="9356"/>
                  </a:cubicBezTo>
                  <a:cubicBezTo>
                    <a:pt x="11860" y="7308"/>
                    <a:pt x="11955" y="3759"/>
                    <a:pt x="9788" y="1568"/>
                  </a:cubicBezTo>
                  <a:cubicBezTo>
                    <a:pt x="8749" y="530"/>
                    <a:pt x="7378" y="1"/>
                    <a:pt x="59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2114;p62">
              <a:extLst>
                <a:ext uri="{FF2B5EF4-FFF2-40B4-BE49-F238E27FC236}">
                  <a16:creationId xmlns:a16="http://schemas.microsoft.com/office/drawing/2014/main" id="{57AE1B3B-57C8-38D7-D4CF-510CF84F662B}"/>
                </a:ext>
              </a:extLst>
            </p:cNvPr>
            <p:cNvSpPr/>
            <p:nvPr/>
          </p:nvSpPr>
          <p:spPr>
            <a:xfrm>
              <a:off x="2826750" y="2380300"/>
              <a:ext cx="239950" cy="237400"/>
            </a:xfrm>
            <a:custGeom>
              <a:avLst/>
              <a:gdLst/>
              <a:ahLst/>
              <a:cxnLst/>
              <a:rect l="l" t="t" r="r" b="b"/>
              <a:pathLst>
                <a:path w="9598" h="9496" extrusionOk="0">
                  <a:moveTo>
                    <a:pt x="4859" y="1"/>
                  </a:moveTo>
                  <a:cubicBezTo>
                    <a:pt x="2334" y="1"/>
                    <a:pt x="239" y="2001"/>
                    <a:pt x="119" y="4549"/>
                  </a:cubicBezTo>
                  <a:cubicBezTo>
                    <a:pt x="0" y="7097"/>
                    <a:pt x="1929" y="9265"/>
                    <a:pt x="4454" y="9479"/>
                  </a:cubicBezTo>
                  <a:cubicBezTo>
                    <a:pt x="4589" y="9490"/>
                    <a:pt x="4724" y="9496"/>
                    <a:pt x="4858" y="9496"/>
                  </a:cubicBezTo>
                  <a:cubicBezTo>
                    <a:pt x="7235" y="9496"/>
                    <a:pt x="9257" y="7725"/>
                    <a:pt x="9550" y="5335"/>
                  </a:cubicBezTo>
                  <a:cubicBezTo>
                    <a:pt x="9563" y="5228"/>
                    <a:pt x="9479" y="5166"/>
                    <a:pt x="9394" y="5166"/>
                  </a:cubicBezTo>
                  <a:cubicBezTo>
                    <a:pt x="9328" y="5166"/>
                    <a:pt x="9261" y="5204"/>
                    <a:pt x="9240" y="5288"/>
                  </a:cubicBezTo>
                  <a:cubicBezTo>
                    <a:pt x="8971" y="7534"/>
                    <a:pt x="7090" y="9187"/>
                    <a:pt x="4879" y="9187"/>
                  </a:cubicBezTo>
                  <a:cubicBezTo>
                    <a:pt x="4746" y="9187"/>
                    <a:pt x="4612" y="9181"/>
                    <a:pt x="4478" y="9169"/>
                  </a:cubicBezTo>
                  <a:cubicBezTo>
                    <a:pt x="2096" y="8979"/>
                    <a:pt x="310" y="6955"/>
                    <a:pt x="405" y="4573"/>
                  </a:cubicBezTo>
                  <a:cubicBezTo>
                    <a:pt x="524" y="2192"/>
                    <a:pt x="2477" y="310"/>
                    <a:pt x="4859" y="310"/>
                  </a:cubicBezTo>
                  <a:cubicBezTo>
                    <a:pt x="7240" y="334"/>
                    <a:pt x="9193" y="2216"/>
                    <a:pt x="9264" y="4597"/>
                  </a:cubicBezTo>
                  <a:cubicBezTo>
                    <a:pt x="9288" y="4668"/>
                    <a:pt x="9359" y="4740"/>
                    <a:pt x="9431" y="4740"/>
                  </a:cubicBezTo>
                  <a:cubicBezTo>
                    <a:pt x="9526" y="4740"/>
                    <a:pt x="9598" y="4668"/>
                    <a:pt x="9598" y="4573"/>
                  </a:cubicBezTo>
                  <a:cubicBezTo>
                    <a:pt x="9502" y="2025"/>
                    <a:pt x="7407" y="25"/>
                    <a:pt x="485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2115;p62">
              <a:extLst>
                <a:ext uri="{FF2B5EF4-FFF2-40B4-BE49-F238E27FC236}">
                  <a16:creationId xmlns:a16="http://schemas.microsoft.com/office/drawing/2014/main" id="{B6443402-4EC3-7179-9A4C-8C7880EE9A57}"/>
                </a:ext>
              </a:extLst>
            </p:cNvPr>
            <p:cNvSpPr/>
            <p:nvPr/>
          </p:nvSpPr>
          <p:spPr>
            <a:xfrm>
              <a:off x="2907725" y="2454725"/>
              <a:ext cx="110750" cy="110775"/>
            </a:xfrm>
            <a:custGeom>
              <a:avLst/>
              <a:gdLst/>
              <a:ahLst/>
              <a:cxnLst/>
              <a:rect l="l" t="t" r="r" b="b"/>
              <a:pathLst>
                <a:path w="4430" h="4431" extrusionOk="0">
                  <a:moveTo>
                    <a:pt x="2120" y="96"/>
                  </a:moveTo>
                  <a:cubicBezTo>
                    <a:pt x="2334" y="96"/>
                    <a:pt x="2429" y="334"/>
                    <a:pt x="2286" y="477"/>
                  </a:cubicBezTo>
                  <a:cubicBezTo>
                    <a:pt x="2242" y="521"/>
                    <a:pt x="2190" y="540"/>
                    <a:pt x="2137" y="540"/>
                  </a:cubicBezTo>
                  <a:cubicBezTo>
                    <a:pt x="2020" y="540"/>
                    <a:pt x="1905" y="442"/>
                    <a:pt x="1905" y="310"/>
                  </a:cubicBezTo>
                  <a:cubicBezTo>
                    <a:pt x="1905" y="191"/>
                    <a:pt x="2001" y="96"/>
                    <a:pt x="2120" y="96"/>
                  </a:cubicBezTo>
                  <a:close/>
                  <a:moveTo>
                    <a:pt x="1000" y="810"/>
                  </a:moveTo>
                  <a:cubicBezTo>
                    <a:pt x="905" y="834"/>
                    <a:pt x="834" y="906"/>
                    <a:pt x="834" y="1001"/>
                  </a:cubicBezTo>
                  <a:cubicBezTo>
                    <a:pt x="834" y="1016"/>
                    <a:pt x="836" y="1032"/>
                    <a:pt x="840" y="1046"/>
                  </a:cubicBezTo>
                  <a:lnTo>
                    <a:pt x="840" y="1046"/>
                  </a:lnTo>
                  <a:cubicBezTo>
                    <a:pt x="919" y="975"/>
                    <a:pt x="1026" y="920"/>
                    <a:pt x="1135" y="892"/>
                  </a:cubicBezTo>
                  <a:lnTo>
                    <a:pt x="1135" y="892"/>
                  </a:lnTo>
                  <a:cubicBezTo>
                    <a:pt x="1131" y="888"/>
                    <a:pt x="1125" y="885"/>
                    <a:pt x="1119" y="882"/>
                  </a:cubicBezTo>
                  <a:cubicBezTo>
                    <a:pt x="1096" y="834"/>
                    <a:pt x="1048" y="810"/>
                    <a:pt x="1000" y="810"/>
                  </a:cubicBezTo>
                  <a:close/>
                  <a:moveTo>
                    <a:pt x="3224" y="825"/>
                  </a:moveTo>
                  <a:cubicBezTo>
                    <a:pt x="3237" y="825"/>
                    <a:pt x="3250" y="828"/>
                    <a:pt x="3263" y="834"/>
                  </a:cubicBezTo>
                  <a:cubicBezTo>
                    <a:pt x="3273" y="832"/>
                    <a:pt x="3283" y="830"/>
                    <a:pt x="3292" y="830"/>
                  </a:cubicBezTo>
                  <a:cubicBezTo>
                    <a:pt x="3372" y="830"/>
                    <a:pt x="3429" y="916"/>
                    <a:pt x="3429" y="1001"/>
                  </a:cubicBezTo>
                  <a:cubicBezTo>
                    <a:pt x="3429" y="1048"/>
                    <a:pt x="3406" y="1096"/>
                    <a:pt x="3382" y="1120"/>
                  </a:cubicBezTo>
                  <a:cubicBezTo>
                    <a:pt x="3344" y="1158"/>
                    <a:pt x="3301" y="1174"/>
                    <a:pt x="3259" y="1174"/>
                  </a:cubicBezTo>
                  <a:cubicBezTo>
                    <a:pt x="3118" y="1174"/>
                    <a:pt x="2991" y="992"/>
                    <a:pt x="3120" y="882"/>
                  </a:cubicBezTo>
                  <a:cubicBezTo>
                    <a:pt x="3155" y="847"/>
                    <a:pt x="3190" y="825"/>
                    <a:pt x="3224" y="825"/>
                  </a:cubicBezTo>
                  <a:close/>
                  <a:moveTo>
                    <a:pt x="316" y="1890"/>
                  </a:moveTo>
                  <a:cubicBezTo>
                    <a:pt x="434" y="1890"/>
                    <a:pt x="548" y="1988"/>
                    <a:pt x="548" y="2120"/>
                  </a:cubicBezTo>
                  <a:cubicBezTo>
                    <a:pt x="548" y="2239"/>
                    <a:pt x="453" y="2334"/>
                    <a:pt x="334" y="2334"/>
                  </a:cubicBezTo>
                  <a:cubicBezTo>
                    <a:pt x="119" y="2334"/>
                    <a:pt x="24" y="2096"/>
                    <a:pt x="167" y="1953"/>
                  </a:cubicBezTo>
                  <a:cubicBezTo>
                    <a:pt x="211" y="1910"/>
                    <a:pt x="264" y="1890"/>
                    <a:pt x="316" y="1890"/>
                  </a:cubicBezTo>
                  <a:close/>
                  <a:moveTo>
                    <a:pt x="3930" y="1906"/>
                  </a:moveTo>
                  <a:cubicBezTo>
                    <a:pt x="4192" y="1930"/>
                    <a:pt x="4192" y="2311"/>
                    <a:pt x="3930" y="2334"/>
                  </a:cubicBezTo>
                  <a:cubicBezTo>
                    <a:pt x="3668" y="2311"/>
                    <a:pt x="3668" y="1930"/>
                    <a:pt x="3930" y="1906"/>
                  </a:cubicBezTo>
                  <a:close/>
                  <a:moveTo>
                    <a:pt x="2113" y="1516"/>
                  </a:moveTo>
                  <a:cubicBezTo>
                    <a:pt x="2416" y="1516"/>
                    <a:pt x="2715" y="1763"/>
                    <a:pt x="2715" y="2120"/>
                  </a:cubicBezTo>
                  <a:cubicBezTo>
                    <a:pt x="2715" y="2453"/>
                    <a:pt x="2453" y="2715"/>
                    <a:pt x="2120" y="2715"/>
                  </a:cubicBezTo>
                  <a:cubicBezTo>
                    <a:pt x="1596" y="2715"/>
                    <a:pt x="1334" y="2072"/>
                    <a:pt x="1715" y="1691"/>
                  </a:cubicBezTo>
                  <a:cubicBezTo>
                    <a:pt x="1828" y="1570"/>
                    <a:pt x="1971" y="1516"/>
                    <a:pt x="2113" y="1516"/>
                  </a:cubicBezTo>
                  <a:close/>
                  <a:moveTo>
                    <a:pt x="1000" y="3073"/>
                  </a:moveTo>
                  <a:cubicBezTo>
                    <a:pt x="1048" y="3073"/>
                    <a:pt x="1096" y="3096"/>
                    <a:pt x="1119" y="3120"/>
                  </a:cubicBezTo>
                  <a:cubicBezTo>
                    <a:pt x="1167" y="3144"/>
                    <a:pt x="1191" y="3192"/>
                    <a:pt x="1191" y="3239"/>
                  </a:cubicBezTo>
                  <a:cubicBezTo>
                    <a:pt x="1167" y="3287"/>
                    <a:pt x="1167" y="3335"/>
                    <a:pt x="1119" y="3358"/>
                  </a:cubicBezTo>
                  <a:cubicBezTo>
                    <a:pt x="1084" y="3394"/>
                    <a:pt x="1042" y="3412"/>
                    <a:pt x="1000" y="3412"/>
                  </a:cubicBezTo>
                  <a:cubicBezTo>
                    <a:pt x="959" y="3412"/>
                    <a:pt x="917" y="3394"/>
                    <a:pt x="881" y="3358"/>
                  </a:cubicBezTo>
                  <a:cubicBezTo>
                    <a:pt x="810" y="3287"/>
                    <a:pt x="810" y="3192"/>
                    <a:pt x="881" y="3120"/>
                  </a:cubicBezTo>
                  <a:cubicBezTo>
                    <a:pt x="905" y="3096"/>
                    <a:pt x="953" y="3073"/>
                    <a:pt x="1000" y="3073"/>
                  </a:cubicBezTo>
                  <a:close/>
                  <a:moveTo>
                    <a:pt x="3263" y="3073"/>
                  </a:moveTo>
                  <a:cubicBezTo>
                    <a:pt x="3287" y="3073"/>
                    <a:pt x="3334" y="3096"/>
                    <a:pt x="3382" y="3120"/>
                  </a:cubicBezTo>
                  <a:cubicBezTo>
                    <a:pt x="3453" y="3192"/>
                    <a:pt x="3453" y="3287"/>
                    <a:pt x="3382" y="3358"/>
                  </a:cubicBezTo>
                  <a:cubicBezTo>
                    <a:pt x="3346" y="3394"/>
                    <a:pt x="3298" y="3412"/>
                    <a:pt x="3251" y="3412"/>
                  </a:cubicBezTo>
                  <a:cubicBezTo>
                    <a:pt x="3203" y="3412"/>
                    <a:pt x="3156" y="3394"/>
                    <a:pt x="3120" y="3358"/>
                  </a:cubicBezTo>
                  <a:cubicBezTo>
                    <a:pt x="3048" y="3287"/>
                    <a:pt x="3048" y="3192"/>
                    <a:pt x="3120" y="3120"/>
                  </a:cubicBezTo>
                  <a:cubicBezTo>
                    <a:pt x="3167" y="3096"/>
                    <a:pt x="3215" y="3073"/>
                    <a:pt x="3263" y="3073"/>
                  </a:cubicBezTo>
                  <a:close/>
                  <a:moveTo>
                    <a:pt x="2136" y="3695"/>
                  </a:moveTo>
                  <a:cubicBezTo>
                    <a:pt x="2250" y="3695"/>
                    <a:pt x="2358" y="3786"/>
                    <a:pt x="2358" y="3930"/>
                  </a:cubicBezTo>
                  <a:cubicBezTo>
                    <a:pt x="2358" y="4049"/>
                    <a:pt x="2239" y="4144"/>
                    <a:pt x="2120" y="4144"/>
                  </a:cubicBezTo>
                  <a:cubicBezTo>
                    <a:pt x="1929" y="4144"/>
                    <a:pt x="1834" y="3906"/>
                    <a:pt x="1977" y="3763"/>
                  </a:cubicBezTo>
                  <a:cubicBezTo>
                    <a:pt x="2023" y="3717"/>
                    <a:pt x="2080" y="3695"/>
                    <a:pt x="2136" y="3695"/>
                  </a:cubicBezTo>
                  <a:close/>
                  <a:moveTo>
                    <a:pt x="2191" y="1"/>
                  </a:moveTo>
                  <a:cubicBezTo>
                    <a:pt x="1620" y="1"/>
                    <a:pt x="1477" y="810"/>
                    <a:pt x="2048" y="977"/>
                  </a:cubicBezTo>
                  <a:lnTo>
                    <a:pt x="2048" y="1358"/>
                  </a:lnTo>
                  <a:cubicBezTo>
                    <a:pt x="1929" y="1382"/>
                    <a:pt x="1810" y="1429"/>
                    <a:pt x="1691" y="1501"/>
                  </a:cubicBezTo>
                  <a:lnTo>
                    <a:pt x="1548" y="1358"/>
                  </a:lnTo>
                  <a:cubicBezTo>
                    <a:pt x="1572" y="1287"/>
                    <a:pt x="1596" y="1215"/>
                    <a:pt x="1596" y="1144"/>
                  </a:cubicBezTo>
                  <a:cubicBezTo>
                    <a:pt x="1588" y="947"/>
                    <a:pt x="1453" y="870"/>
                    <a:pt x="1292" y="870"/>
                  </a:cubicBezTo>
                  <a:cubicBezTo>
                    <a:pt x="1241" y="870"/>
                    <a:pt x="1188" y="878"/>
                    <a:pt x="1135" y="892"/>
                  </a:cubicBezTo>
                  <a:lnTo>
                    <a:pt x="1135" y="892"/>
                  </a:lnTo>
                  <a:cubicBezTo>
                    <a:pt x="1167" y="917"/>
                    <a:pt x="1170" y="959"/>
                    <a:pt x="1191" y="1001"/>
                  </a:cubicBezTo>
                  <a:cubicBezTo>
                    <a:pt x="1191" y="1048"/>
                    <a:pt x="1167" y="1096"/>
                    <a:pt x="1119" y="1120"/>
                  </a:cubicBezTo>
                  <a:cubicBezTo>
                    <a:pt x="1096" y="1156"/>
                    <a:pt x="1054" y="1173"/>
                    <a:pt x="1009" y="1173"/>
                  </a:cubicBezTo>
                  <a:cubicBezTo>
                    <a:pt x="965" y="1173"/>
                    <a:pt x="917" y="1156"/>
                    <a:pt x="881" y="1120"/>
                  </a:cubicBezTo>
                  <a:cubicBezTo>
                    <a:pt x="865" y="1104"/>
                    <a:pt x="849" y="1077"/>
                    <a:pt x="840" y="1046"/>
                  </a:cubicBezTo>
                  <a:lnTo>
                    <a:pt x="840" y="1046"/>
                  </a:lnTo>
                  <a:cubicBezTo>
                    <a:pt x="709" y="1164"/>
                    <a:pt x="658" y="1325"/>
                    <a:pt x="810" y="1477"/>
                  </a:cubicBezTo>
                  <a:cubicBezTo>
                    <a:pt x="881" y="1549"/>
                    <a:pt x="1000" y="1596"/>
                    <a:pt x="1119" y="1596"/>
                  </a:cubicBezTo>
                  <a:cubicBezTo>
                    <a:pt x="1191" y="1596"/>
                    <a:pt x="1262" y="1596"/>
                    <a:pt x="1334" y="1549"/>
                  </a:cubicBezTo>
                  <a:lnTo>
                    <a:pt x="1477" y="1715"/>
                  </a:lnTo>
                  <a:cubicBezTo>
                    <a:pt x="1405" y="1810"/>
                    <a:pt x="1358" y="1930"/>
                    <a:pt x="1334" y="2072"/>
                  </a:cubicBezTo>
                  <a:lnTo>
                    <a:pt x="977" y="2072"/>
                  </a:lnTo>
                  <a:cubicBezTo>
                    <a:pt x="903" y="1822"/>
                    <a:pt x="707" y="1709"/>
                    <a:pt x="509" y="1709"/>
                  </a:cubicBezTo>
                  <a:cubicBezTo>
                    <a:pt x="255" y="1709"/>
                    <a:pt x="0" y="1894"/>
                    <a:pt x="0" y="2215"/>
                  </a:cubicBezTo>
                  <a:cubicBezTo>
                    <a:pt x="0" y="2534"/>
                    <a:pt x="252" y="2712"/>
                    <a:pt x="504" y="2712"/>
                  </a:cubicBezTo>
                  <a:cubicBezTo>
                    <a:pt x="703" y="2712"/>
                    <a:pt x="903" y="2600"/>
                    <a:pt x="977" y="2358"/>
                  </a:cubicBezTo>
                  <a:lnTo>
                    <a:pt x="1358" y="2358"/>
                  </a:lnTo>
                  <a:cubicBezTo>
                    <a:pt x="1381" y="2477"/>
                    <a:pt x="1429" y="2596"/>
                    <a:pt x="1500" y="2715"/>
                  </a:cubicBezTo>
                  <a:lnTo>
                    <a:pt x="1334" y="2858"/>
                  </a:lnTo>
                  <a:cubicBezTo>
                    <a:pt x="1268" y="2827"/>
                    <a:pt x="1202" y="2813"/>
                    <a:pt x="1139" y="2813"/>
                  </a:cubicBezTo>
                  <a:cubicBezTo>
                    <a:pt x="773" y="2813"/>
                    <a:pt x="505" y="3292"/>
                    <a:pt x="810" y="3597"/>
                  </a:cubicBezTo>
                  <a:cubicBezTo>
                    <a:pt x="905" y="3692"/>
                    <a:pt x="1024" y="3739"/>
                    <a:pt x="1143" y="3739"/>
                  </a:cubicBezTo>
                  <a:cubicBezTo>
                    <a:pt x="1262" y="3739"/>
                    <a:pt x="1381" y="3692"/>
                    <a:pt x="1477" y="3597"/>
                  </a:cubicBezTo>
                  <a:cubicBezTo>
                    <a:pt x="1596" y="3454"/>
                    <a:pt x="1643" y="3239"/>
                    <a:pt x="1548" y="3073"/>
                  </a:cubicBezTo>
                  <a:lnTo>
                    <a:pt x="1715" y="2906"/>
                  </a:lnTo>
                  <a:cubicBezTo>
                    <a:pt x="1810" y="2977"/>
                    <a:pt x="1929" y="3025"/>
                    <a:pt x="2048" y="3049"/>
                  </a:cubicBezTo>
                  <a:lnTo>
                    <a:pt x="2048" y="3430"/>
                  </a:lnTo>
                  <a:cubicBezTo>
                    <a:pt x="1500" y="3620"/>
                    <a:pt x="1620" y="4430"/>
                    <a:pt x="2215" y="4430"/>
                  </a:cubicBezTo>
                  <a:cubicBezTo>
                    <a:pt x="2786" y="4430"/>
                    <a:pt x="2906" y="3620"/>
                    <a:pt x="2358" y="3430"/>
                  </a:cubicBezTo>
                  <a:lnTo>
                    <a:pt x="2358" y="3049"/>
                  </a:lnTo>
                  <a:cubicBezTo>
                    <a:pt x="2477" y="3025"/>
                    <a:pt x="2596" y="2977"/>
                    <a:pt x="2691" y="2906"/>
                  </a:cubicBezTo>
                  <a:lnTo>
                    <a:pt x="2858" y="3073"/>
                  </a:lnTo>
                  <a:cubicBezTo>
                    <a:pt x="2715" y="3382"/>
                    <a:pt x="2929" y="3739"/>
                    <a:pt x="3263" y="3739"/>
                  </a:cubicBezTo>
                  <a:cubicBezTo>
                    <a:pt x="3668" y="3739"/>
                    <a:pt x="3882" y="3239"/>
                    <a:pt x="3596" y="2954"/>
                  </a:cubicBezTo>
                  <a:cubicBezTo>
                    <a:pt x="3504" y="2861"/>
                    <a:pt x="3382" y="2809"/>
                    <a:pt x="3262" y="2809"/>
                  </a:cubicBezTo>
                  <a:cubicBezTo>
                    <a:pt x="3196" y="2809"/>
                    <a:pt x="3131" y="2825"/>
                    <a:pt x="3072" y="2858"/>
                  </a:cubicBezTo>
                  <a:lnTo>
                    <a:pt x="2906" y="2715"/>
                  </a:lnTo>
                  <a:cubicBezTo>
                    <a:pt x="2977" y="2596"/>
                    <a:pt x="3025" y="2477"/>
                    <a:pt x="3048" y="2358"/>
                  </a:cubicBezTo>
                  <a:lnTo>
                    <a:pt x="3429" y="2358"/>
                  </a:lnTo>
                  <a:cubicBezTo>
                    <a:pt x="3503" y="2600"/>
                    <a:pt x="3703" y="2712"/>
                    <a:pt x="3904" y="2712"/>
                  </a:cubicBezTo>
                  <a:cubicBezTo>
                    <a:pt x="4158" y="2712"/>
                    <a:pt x="4416" y="2534"/>
                    <a:pt x="4430" y="2215"/>
                  </a:cubicBezTo>
                  <a:lnTo>
                    <a:pt x="4406" y="2215"/>
                  </a:lnTo>
                  <a:cubicBezTo>
                    <a:pt x="4406" y="1894"/>
                    <a:pt x="4151" y="1709"/>
                    <a:pt x="3897" y="1709"/>
                  </a:cubicBezTo>
                  <a:cubicBezTo>
                    <a:pt x="3699" y="1709"/>
                    <a:pt x="3503" y="1822"/>
                    <a:pt x="3429" y="2072"/>
                  </a:cubicBezTo>
                  <a:lnTo>
                    <a:pt x="3048" y="2072"/>
                  </a:lnTo>
                  <a:cubicBezTo>
                    <a:pt x="3025" y="1930"/>
                    <a:pt x="2977" y="1810"/>
                    <a:pt x="2906" y="1715"/>
                  </a:cubicBezTo>
                  <a:lnTo>
                    <a:pt x="3048" y="1549"/>
                  </a:lnTo>
                  <a:cubicBezTo>
                    <a:pt x="3120" y="1596"/>
                    <a:pt x="3191" y="1596"/>
                    <a:pt x="3263" y="1596"/>
                  </a:cubicBezTo>
                  <a:cubicBezTo>
                    <a:pt x="3382" y="1596"/>
                    <a:pt x="3501" y="1549"/>
                    <a:pt x="3572" y="1477"/>
                  </a:cubicBezTo>
                  <a:cubicBezTo>
                    <a:pt x="3834" y="1215"/>
                    <a:pt x="3691" y="763"/>
                    <a:pt x="3334" y="691"/>
                  </a:cubicBezTo>
                  <a:cubicBezTo>
                    <a:pt x="3303" y="685"/>
                    <a:pt x="3272" y="682"/>
                    <a:pt x="3242" y="682"/>
                  </a:cubicBezTo>
                  <a:cubicBezTo>
                    <a:pt x="2909" y="682"/>
                    <a:pt x="2681" y="1030"/>
                    <a:pt x="2834" y="1358"/>
                  </a:cubicBezTo>
                  <a:lnTo>
                    <a:pt x="2691" y="1501"/>
                  </a:lnTo>
                  <a:cubicBezTo>
                    <a:pt x="2572" y="1429"/>
                    <a:pt x="2453" y="1382"/>
                    <a:pt x="2334" y="1358"/>
                  </a:cubicBezTo>
                  <a:lnTo>
                    <a:pt x="2334" y="977"/>
                  </a:lnTo>
                  <a:cubicBezTo>
                    <a:pt x="2906" y="810"/>
                    <a:pt x="2763" y="1"/>
                    <a:pt x="2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2116;p62">
              <a:extLst>
                <a:ext uri="{FF2B5EF4-FFF2-40B4-BE49-F238E27FC236}">
                  <a16:creationId xmlns:a16="http://schemas.microsoft.com/office/drawing/2014/main" id="{B03BB8B7-80E1-F49E-1F0D-D19A1EED6182}"/>
                </a:ext>
              </a:extLst>
            </p:cNvPr>
            <p:cNvSpPr/>
            <p:nvPr/>
          </p:nvSpPr>
          <p:spPr>
            <a:xfrm>
              <a:off x="2984525" y="2558325"/>
              <a:ext cx="35150" cy="29725"/>
            </a:xfrm>
            <a:custGeom>
              <a:avLst/>
              <a:gdLst/>
              <a:ahLst/>
              <a:cxnLst/>
              <a:rect l="l" t="t" r="r" b="b"/>
              <a:pathLst>
                <a:path w="1406" h="1189" extrusionOk="0">
                  <a:moveTo>
                    <a:pt x="589" y="309"/>
                  </a:moveTo>
                  <a:cubicBezTo>
                    <a:pt x="599" y="309"/>
                    <a:pt x="609" y="309"/>
                    <a:pt x="619" y="310"/>
                  </a:cubicBezTo>
                  <a:cubicBezTo>
                    <a:pt x="762" y="310"/>
                    <a:pt x="881" y="453"/>
                    <a:pt x="881" y="596"/>
                  </a:cubicBezTo>
                  <a:lnTo>
                    <a:pt x="905" y="596"/>
                  </a:lnTo>
                  <a:cubicBezTo>
                    <a:pt x="905" y="774"/>
                    <a:pt x="750" y="897"/>
                    <a:pt x="591" y="897"/>
                  </a:cubicBezTo>
                  <a:cubicBezTo>
                    <a:pt x="517" y="897"/>
                    <a:pt x="442" y="871"/>
                    <a:pt x="381" y="810"/>
                  </a:cubicBezTo>
                  <a:cubicBezTo>
                    <a:pt x="198" y="603"/>
                    <a:pt x="324" y="309"/>
                    <a:pt x="589" y="309"/>
                  </a:cubicBezTo>
                  <a:close/>
                  <a:moveTo>
                    <a:pt x="596" y="0"/>
                  </a:moveTo>
                  <a:cubicBezTo>
                    <a:pt x="262" y="0"/>
                    <a:pt x="0" y="262"/>
                    <a:pt x="0" y="596"/>
                  </a:cubicBezTo>
                  <a:cubicBezTo>
                    <a:pt x="0" y="953"/>
                    <a:pt x="300" y="1189"/>
                    <a:pt x="611" y="1189"/>
                  </a:cubicBezTo>
                  <a:cubicBezTo>
                    <a:pt x="756" y="1189"/>
                    <a:pt x="903" y="1138"/>
                    <a:pt x="1024" y="1024"/>
                  </a:cubicBezTo>
                  <a:cubicBezTo>
                    <a:pt x="1405" y="643"/>
                    <a:pt x="1120" y="0"/>
                    <a:pt x="5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2117;p62">
              <a:extLst>
                <a:ext uri="{FF2B5EF4-FFF2-40B4-BE49-F238E27FC236}">
                  <a16:creationId xmlns:a16="http://schemas.microsoft.com/office/drawing/2014/main" id="{32F57FB9-BB9C-256E-2B3C-9C0402E81495}"/>
                </a:ext>
              </a:extLst>
            </p:cNvPr>
            <p:cNvSpPr/>
            <p:nvPr/>
          </p:nvSpPr>
          <p:spPr>
            <a:xfrm>
              <a:off x="2855925" y="2511300"/>
              <a:ext cx="36925" cy="31575"/>
            </a:xfrm>
            <a:custGeom>
              <a:avLst/>
              <a:gdLst/>
              <a:ahLst/>
              <a:cxnLst/>
              <a:rect l="l" t="t" r="r" b="b"/>
              <a:pathLst>
                <a:path w="1477" h="1263" extrusionOk="0">
                  <a:moveTo>
                    <a:pt x="619" y="310"/>
                  </a:moveTo>
                  <a:cubicBezTo>
                    <a:pt x="905" y="310"/>
                    <a:pt x="1048" y="667"/>
                    <a:pt x="858" y="857"/>
                  </a:cubicBezTo>
                  <a:cubicBezTo>
                    <a:pt x="789" y="918"/>
                    <a:pt x="709" y="945"/>
                    <a:pt x="631" y="945"/>
                  </a:cubicBezTo>
                  <a:cubicBezTo>
                    <a:pt x="465" y="945"/>
                    <a:pt x="310" y="822"/>
                    <a:pt x="310" y="643"/>
                  </a:cubicBezTo>
                  <a:cubicBezTo>
                    <a:pt x="310" y="452"/>
                    <a:pt x="453" y="310"/>
                    <a:pt x="619" y="310"/>
                  </a:cubicBezTo>
                  <a:close/>
                  <a:moveTo>
                    <a:pt x="628" y="1"/>
                  </a:moveTo>
                  <a:cubicBezTo>
                    <a:pt x="305" y="1"/>
                    <a:pt x="0" y="256"/>
                    <a:pt x="0" y="643"/>
                  </a:cubicBezTo>
                  <a:cubicBezTo>
                    <a:pt x="0" y="976"/>
                    <a:pt x="286" y="1262"/>
                    <a:pt x="619" y="1262"/>
                  </a:cubicBezTo>
                  <a:cubicBezTo>
                    <a:pt x="1191" y="1262"/>
                    <a:pt x="1477" y="571"/>
                    <a:pt x="1072" y="190"/>
                  </a:cubicBezTo>
                  <a:cubicBezTo>
                    <a:pt x="941" y="59"/>
                    <a:pt x="782"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2118;p62">
              <a:extLst>
                <a:ext uri="{FF2B5EF4-FFF2-40B4-BE49-F238E27FC236}">
                  <a16:creationId xmlns:a16="http://schemas.microsoft.com/office/drawing/2014/main" id="{0A569B2A-3968-2CE0-D7D4-1FC418B67EA3}"/>
                </a:ext>
              </a:extLst>
            </p:cNvPr>
            <p:cNvSpPr/>
            <p:nvPr/>
          </p:nvSpPr>
          <p:spPr>
            <a:xfrm>
              <a:off x="3010725" y="2465450"/>
              <a:ext cx="32175" cy="27400"/>
            </a:xfrm>
            <a:custGeom>
              <a:avLst/>
              <a:gdLst/>
              <a:ahLst/>
              <a:cxnLst/>
              <a:rect l="l" t="t" r="r" b="b"/>
              <a:pathLst>
                <a:path w="1287" h="1096" extrusionOk="0">
                  <a:moveTo>
                    <a:pt x="731" y="313"/>
                  </a:moveTo>
                  <a:cubicBezTo>
                    <a:pt x="845" y="313"/>
                    <a:pt x="953" y="404"/>
                    <a:pt x="953" y="548"/>
                  </a:cubicBezTo>
                  <a:cubicBezTo>
                    <a:pt x="953" y="667"/>
                    <a:pt x="857" y="786"/>
                    <a:pt x="738" y="786"/>
                  </a:cubicBezTo>
                  <a:cubicBezTo>
                    <a:pt x="524" y="786"/>
                    <a:pt x="429" y="524"/>
                    <a:pt x="572" y="381"/>
                  </a:cubicBezTo>
                  <a:cubicBezTo>
                    <a:pt x="618" y="335"/>
                    <a:pt x="675" y="313"/>
                    <a:pt x="731" y="313"/>
                  </a:cubicBezTo>
                  <a:close/>
                  <a:moveTo>
                    <a:pt x="720" y="1"/>
                  </a:moveTo>
                  <a:cubicBezTo>
                    <a:pt x="586" y="1"/>
                    <a:pt x="449" y="52"/>
                    <a:pt x="333" y="167"/>
                  </a:cubicBezTo>
                  <a:cubicBezTo>
                    <a:pt x="0" y="500"/>
                    <a:pt x="238" y="1096"/>
                    <a:pt x="738" y="1096"/>
                  </a:cubicBezTo>
                  <a:cubicBezTo>
                    <a:pt x="1024" y="1096"/>
                    <a:pt x="1286" y="858"/>
                    <a:pt x="1286" y="548"/>
                  </a:cubicBezTo>
                  <a:cubicBezTo>
                    <a:pt x="1270" y="225"/>
                    <a:pt x="1002" y="1"/>
                    <a:pt x="7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2119;p62">
              <a:extLst>
                <a:ext uri="{FF2B5EF4-FFF2-40B4-BE49-F238E27FC236}">
                  <a16:creationId xmlns:a16="http://schemas.microsoft.com/office/drawing/2014/main" id="{B89C7592-363B-56BD-A189-87B1B963FD0E}"/>
                </a:ext>
              </a:extLst>
            </p:cNvPr>
            <p:cNvSpPr/>
            <p:nvPr/>
          </p:nvSpPr>
          <p:spPr>
            <a:xfrm>
              <a:off x="2876150" y="2415450"/>
              <a:ext cx="53625" cy="53000"/>
            </a:xfrm>
            <a:custGeom>
              <a:avLst/>
              <a:gdLst/>
              <a:ahLst/>
              <a:cxnLst/>
              <a:rect l="l" t="t" r="r" b="b"/>
              <a:pathLst>
                <a:path w="2145" h="2120" extrusionOk="0">
                  <a:moveTo>
                    <a:pt x="1470" y="375"/>
                  </a:moveTo>
                  <a:cubicBezTo>
                    <a:pt x="1534" y="375"/>
                    <a:pt x="1609" y="417"/>
                    <a:pt x="1668" y="476"/>
                  </a:cubicBezTo>
                  <a:cubicBezTo>
                    <a:pt x="1739" y="548"/>
                    <a:pt x="1787" y="643"/>
                    <a:pt x="1787" y="738"/>
                  </a:cubicBezTo>
                  <a:cubicBezTo>
                    <a:pt x="1787" y="810"/>
                    <a:pt x="1739" y="905"/>
                    <a:pt x="1668" y="976"/>
                  </a:cubicBezTo>
                  <a:lnTo>
                    <a:pt x="1096" y="1548"/>
                  </a:lnTo>
                  <a:cubicBezTo>
                    <a:pt x="1025" y="1619"/>
                    <a:pt x="930" y="1655"/>
                    <a:pt x="834" y="1655"/>
                  </a:cubicBezTo>
                  <a:cubicBezTo>
                    <a:pt x="739" y="1655"/>
                    <a:pt x="644" y="1619"/>
                    <a:pt x="573" y="1548"/>
                  </a:cubicBezTo>
                  <a:cubicBezTo>
                    <a:pt x="453" y="1405"/>
                    <a:pt x="453" y="1191"/>
                    <a:pt x="573" y="1048"/>
                  </a:cubicBezTo>
                  <a:lnTo>
                    <a:pt x="596" y="1048"/>
                  </a:lnTo>
                  <a:lnTo>
                    <a:pt x="1168" y="476"/>
                  </a:lnTo>
                  <a:cubicBezTo>
                    <a:pt x="1227" y="417"/>
                    <a:pt x="1302" y="375"/>
                    <a:pt x="1379" y="375"/>
                  </a:cubicBezTo>
                  <a:cubicBezTo>
                    <a:pt x="1396" y="375"/>
                    <a:pt x="1413" y="377"/>
                    <a:pt x="1430" y="381"/>
                  </a:cubicBezTo>
                  <a:cubicBezTo>
                    <a:pt x="1443" y="377"/>
                    <a:pt x="1456" y="375"/>
                    <a:pt x="1470" y="375"/>
                  </a:cubicBezTo>
                  <a:close/>
                  <a:moveTo>
                    <a:pt x="872" y="0"/>
                  </a:moveTo>
                  <a:cubicBezTo>
                    <a:pt x="754" y="0"/>
                    <a:pt x="653" y="152"/>
                    <a:pt x="763" y="262"/>
                  </a:cubicBezTo>
                  <a:lnTo>
                    <a:pt x="834" y="333"/>
                  </a:lnTo>
                  <a:lnTo>
                    <a:pt x="715" y="476"/>
                  </a:lnTo>
                  <a:lnTo>
                    <a:pt x="644" y="381"/>
                  </a:lnTo>
                  <a:cubicBezTo>
                    <a:pt x="608" y="357"/>
                    <a:pt x="567" y="345"/>
                    <a:pt x="525" y="345"/>
                  </a:cubicBezTo>
                  <a:cubicBezTo>
                    <a:pt x="483" y="345"/>
                    <a:pt x="442" y="357"/>
                    <a:pt x="406" y="381"/>
                  </a:cubicBezTo>
                  <a:cubicBezTo>
                    <a:pt x="358" y="452"/>
                    <a:pt x="358" y="548"/>
                    <a:pt x="406" y="619"/>
                  </a:cubicBezTo>
                  <a:lnTo>
                    <a:pt x="501" y="690"/>
                  </a:lnTo>
                  <a:lnTo>
                    <a:pt x="358" y="810"/>
                  </a:lnTo>
                  <a:lnTo>
                    <a:pt x="287" y="738"/>
                  </a:lnTo>
                  <a:cubicBezTo>
                    <a:pt x="251" y="702"/>
                    <a:pt x="209" y="685"/>
                    <a:pt x="171" y="685"/>
                  </a:cubicBezTo>
                  <a:cubicBezTo>
                    <a:pt x="132" y="685"/>
                    <a:pt x="96" y="702"/>
                    <a:pt x="72" y="738"/>
                  </a:cubicBezTo>
                  <a:cubicBezTo>
                    <a:pt x="1" y="810"/>
                    <a:pt x="1" y="905"/>
                    <a:pt x="72" y="952"/>
                  </a:cubicBezTo>
                  <a:lnTo>
                    <a:pt x="192" y="1095"/>
                  </a:lnTo>
                  <a:cubicBezTo>
                    <a:pt x="49" y="1524"/>
                    <a:pt x="358" y="1976"/>
                    <a:pt x="834" y="1976"/>
                  </a:cubicBezTo>
                  <a:cubicBezTo>
                    <a:pt x="906" y="1976"/>
                    <a:pt x="977" y="1976"/>
                    <a:pt x="1049" y="1953"/>
                  </a:cubicBezTo>
                  <a:lnTo>
                    <a:pt x="1168" y="2072"/>
                  </a:lnTo>
                  <a:cubicBezTo>
                    <a:pt x="1216" y="2096"/>
                    <a:pt x="1239" y="2119"/>
                    <a:pt x="1287" y="2119"/>
                  </a:cubicBezTo>
                  <a:cubicBezTo>
                    <a:pt x="1335" y="2119"/>
                    <a:pt x="1358" y="2096"/>
                    <a:pt x="1406" y="2072"/>
                  </a:cubicBezTo>
                  <a:cubicBezTo>
                    <a:pt x="1454" y="2024"/>
                    <a:pt x="1454" y="1905"/>
                    <a:pt x="1406" y="1857"/>
                  </a:cubicBezTo>
                  <a:lnTo>
                    <a:pt x="1311" y="1786"/>
                  </a:lnTo>
                  <a:lnTo>
                    <a:pt x="1454" y="1643"/>
                  </a:lnTo>
                  <a:lnTo>
                    <a:pt x="1525" y="1738"/>
                  </a:lnTo>
                  <a:cubicBezTo>
                    <a:pt x="1549" y="1762"/>
                    <a:pt x="1597" y="1786"/>
                    <a:pt x="1644" y="1786"/>
                  </a:cubicBezTo>
                  <a:cubicBezTo>
                    <a:pt x="1668" y="1786"/>
                    <a:pt x="1716" y="1762"/>
                    <a:pt x="1739" y="1738"/>
                  </a:cubicBezTo>
                  <a:cubicBezTo>
                    <a:pt x="1811" y="1667"/>
                    <a:pt x="1811" y="1572"/>
                    <a:pt x="1739" y="1500"/>
                  </a:cubicBezTo>
                  <a:lnTo>
                    <a:pt x="1668" y="1429"/>
                  </a:lnTo>
                  <a:lnTo>
                    <a:pt x="1787" y="1310"/>
                  </a:lnTo>
                  <a:lnTo>
                    <a:pt x="1882" y="1381"/>
                  </a:lnTo>
                  <a:cubicBezTo>
                    <a:pt x="1906" y="1405"/>
                    <a:pt x="1930" y="1429"/>
                    <a:pt x="1978" y="1429"/>
                  </a:cubicBezTo>
                  <a:cubicBezTo>
                    <a:pt x="2025" y="1429"/>
                    <a:pt x="2073" y="1405"/>
                    <a:pt x="2097" y="1381"/>
                  </a:cubicBezTo>
                  <a:cubicBezTo>
                    <a:pt x="2144" y="1310"/>
                    <a:pt x="2144" y="1214"/>
                    <a:pt x="2097" y="1167"/>
                  </a:cubicBezTo>
                  <a:lnTo>
                    <a:pt x="2001" y="1071"/>
                  </a:lnTo>
                  <a:cubicBezTo>
                    <a:pt x="2049" y="952"/>
                    <a:pt x="2073" y="857"/>
                    <a:pt x="2073" y="738"/>
                  </a:cubicBezTo>
                  <a:cubicBezTo>
                    <a:pt x="2091" y="340"/>
                    <a:pt x="1765" y="51"/>
                    <a:pt x="1408" y="51"/>
                  </a:cubicBezTo>
                  <a:cubicBezTo>
                    <a:pt x="1296" y="51"/>
                    <a:pt x="1181" y="80"/>
                    <a:pt x="1073" y="143"/>
                  </a:cubicBezTo>
                  <a:lnTo>
                    <a:pt x="977" y="47"/>
                  </a:lnTo>
                  <a:cubicBezTo>
                    <a:pt x="944" y="14"/>
                    <a:pt x="907" y="0"/>
                    <a:pt x="87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2120;p62">
              <a:extLst>
                <a:ext uri="{FF2B5EF4-FFF2-40B4-BE49-F238E27FC236}">
                  <a16:creationId xmlns:a16="http://schemas.microsoft.com/office/drawing/2014/main" id="{8F1B304D-3892-914C-33AA-8CBDC438865F}"/>
                </a:ext>
              </a:extLst>
            </p:cNvPr>
            <p:cNvSpPr/>
            <p:nvPr/>
          </p:nvSpPr>
          <p:spPr>
            <a:xfrm>
              <a:off x="2850550" y="2459200"/>
              <a:ext cx="14925" cy="14000"/>
            </a:xfrm>
            <a:custGeom>
              <a:avLst/>
              <a:gdLst/>
              <a:ahLst/>
              <a:cxnLst/>
              <a:rect l="l" t="t" r="r" b="b"/>
              <a:pathLst>
                <a:path w="597" h="560" extrusionOk="0">
                  <a:moveTo>
                    <a:pt x="171" y="0"/>
                  </a:moveTo>
                  <a:cubicBezTo>
                    <a:pt x="132" y="0"/>
                    <a:pt x="96" y="12"/>
                    <a:pt x="72" y="36"/>
                  </a:cubicBezTo>
                  <a:cubicBezTo>
                    <a:pt x="1" y="107"/>
                    <a:pt x="1" y="203"/>
                    <a:pt x="72" y="274"/>
                  </a:cubicBezTo>
                  <a:lnTo>
                    <a:pt x="311" y="512"/>
                  </a:lnTo>
                  <a:cubicBezTo>
                    <a:pt x="334" y="536"/>
                    <a:pt x="382" y="560"/>
                    <a:pt x="430" y="560"/>
                  </a:cubicBezTo>
                  <a:cubicBezTo>
                    <a:pt x="453" y="560"/>
                    <a:pt x="501" y="536"/>
                    <a:pt x="525" y="512"/>
                  </a:cubicBezTo>
                  <a:cubicBezTo>
                    <a:pt x="596" y="465"/>
                    <a:pt x="596" y="346"/>
                    <a:pt x="525" y="298"/>
                  </a:cubicBezTo>
                  <a:lnTo>
                    <a:pt x="287" y="36"/>
                  </a:lnTo>
                  <a:cubicBezTo>
                    <a:pt x="251" y="12"/>
                    <a:pt x="209" y="0"/>
                    <a:pt x="1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2121;p62">
              <a:extLst>
                <a:ext uri="{FF2B5EF4-FFF2-40B4-BE49-F238E27FC236}">
                  <a16:creationId xmlns:a16="http://schemas.microsoft.com/office/drawing/2014/main" id="{A4477C6E-541D-86F8-AF3E-C9D055F42D70}"/>
                </a:ext>
              </a:extLst>
            </p:cNvPr>
            <p:cNvSpPr/>
            <p:nvPr/>
          </p:nvSpPr>
          <p:spPr>
            <a:xfrm>
              <a:off x="3029550" y="2508325"/>
              <a:ext cx="16325" cy="14300"/>
            </a:xfrm>
            <a:custGeom>
              <a:avLst/>
              <a:gdLst/>
              <a:ahLst/>
              <a:cxnLst/>
              <a:rect l="l" t="t" r="r" b="b"/>
              <a:pathLst>
                <a:path w="653" h="572" extrusionOk="0">
                  <a:moveTo>
                    <a:pt x="234" y="0"/>
                  </a:moveTo>
                  <a:cubicBezTo>
                    <a:pt x="111" y="0"/>
                    <a:pt x="0" y="152"/>
                    <a:pt x="128" y="262"/>
                  </a:cubicBezTo>
                  <a:lnTo>
                    <a:pt x="366" y="524"/>
                  </a:lnTo>
                  <a:cubicBezTo>
                    <a:pt x="390" y="548"/>
                    <a:pt x="438" y="571"/>
                    <a:pt x="485" y="571"/>
                  </a:cubicBezTo>
                  <a:cubicBezTo>
                    <a:pt x="509" y="571"/>
                    <a:pt x="557" y="548"/>
                    <a:pt x="581" y="524"/>
                  </a:cubicBezTo>
                  <a:cubicBezTo>
                    <a:pt x="652" y="452"/>
                    <a:pt x="652" y="357"/>
                    <a:pt x="581" y="286"/>
                  </a:cubicBezTo>
                  <a:lnTo>
                    <a:pt x="343" y="48"/>
                  </a:lnTo>
                  <a:cubicBezTo>
                    <a:pt x="309" y="14"/>
                    <a:pt x="271" y="0"/>
                    <a:pt x="2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2122;p62">
              <a:extLst>
                <a:ext uri="{FF2B5EF4-FFF2-40B4-BE49-F238E27FC236}">
                  <a16:creationId xmlns:a16="http://schemas.microsoft.com/office/drawing/2014/main" id="{F9F3C9C0-9C5A-6BB0-B5AF-17EDB2EEC9A5}"/>
                </a:ext>
              </a:extLst>
            </p:cNvPr>
            <p:cNvSpPr/>
            <p:nvPr/>
          </p:nvSpPr>
          <p:spPr>
            <a:xfrm>
              <a:off x="2926775" y="2396825"/>
              <a:ext cx="14900" cy="13875"/>
            </a:xfrm>
            <a:custGeom>
              <a:avLst/>
              <a:gdLst/>
              <a:ahLst/>
              <a:cxnLst/>
              <a:rect l="l" t="t" r="r" b="b"/>
              <a:pathLst>
                <a:path w="596" h="555" extrusionOk="0">
                  <a:moveTo>
                    <a:pt x="417" y="1"/>
                  </a:moveTo>
                  <a:cubicBezTo>
                    <a:pt x="375" y="1"/>
                    <a:pt x="334" y="19"/>
                    <a:pt x="310" y="54"/>
                  </a:cubicBezTo>
                  <a:lnTo>
                    <a:pt x="72" y="292"/>
                  </a:lnTo>
                  <a:cubicBezTo>
                    <a:pt x="0" y="364"/>
                    <a:pt x="0" y="459"/>
                    <a:pt x="72" y="507"/>
                  </a:cubicBezTo>
                  <a:cubicBezTo>
                    <a:pt x="95" y="554"/>
                    <a:pt x="143" y="554"/>
                    <a:pt x="167" y="554"/>
                  </a:cubicBezTo>
                  <a:cubicBezTo>
                    <a:pt x="215" y="554"/>
                    <a:pt x="262" y="554"/>
                    <a:pt x="286" y="531"/>
                  </a:cubicBezTo>
                  <a:lnTo>
                    <a:pt x="524" y="269"/>
                  </a:lnTo>
                  <a:cubicBezTo>
                    <a:pt x="596" y="221"/>
                    <a:pt x="596" y="102"/>
                    <a:pt x="524" y="54"/>
                  </a:cubicBezTo>
                  <a:cubicBezTo>
                    <a:pt x="500" y="19"/>
                    <a:pt x="459" y="1"/>
                    <a:pt x="41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2123;p62">
              <a:extLst>
                <a:ext uri="{FF2B5EF4-FFF2-40B4-BE49-F238E27FC236}">
                  <a16:creationId xmlns:a16="http://schemas.microsoft.com/office/drawing/2014/main" id="{95374E49-A98D-1DC3-3B0F-44112297A4C7}"/>
                </a:ext>
              </a:extLst>
            </p:cNvPr>
            <p:cNvSpPr/>
            <p:nvPr/>
          </p:nvSpPr>
          <p:spPr>
            <a:xfrm>
              <a:off x="3014875" y="2529450"/>
              <a:ext cx="14925" cy="14000"/>
            </a:xfrm>
            <a:custGeom>
              <a:avLst/>
              <a:gdLst/>
              <a:ahLst/>
              <a:cxnLst/>
              <a:rect l="l" t="t" r="r" b="b"/>
              <a:pathLst>
                <a:path w="597" h="560" extrusionOk="0">
                  <a:moveTo>
                    <a:pt x="409" y="0"/>
                  </a:moveTo>
                  <a:cubicBezTo>
                    <a:pt x="370" y="0"/>
                    <a:pt x="334" y="12"/>
                    <a:pt x="310" y="36"/>
                  </a:cubicBezTo>
                  <a:lnTo>
                    <a:pt x="48" y="298"/>
                  </a:lnTo>
                  <a:cubicBezTo>
                    <a:pt x="1" y="346"/>
                    <a:pt x="1" y="465"/>
                    <a:pt x="48" y="512"/>
                  </a:cubicBezTo>
                  <a:cubicBezTo>
                    <a:pt x="96" y="536"/>
                    <a:pt x="120" y="560"/>
                    <a:pt x="167" y="560"/>
                  </a:cubicBezTo>
                  <a:cubicBezTo>
                    <a:pt x="215" y="560"/>
                    <a:pt x="239" y="536"/>
                    <a:pt x="287" y="512"/>
                  </a:cubicBezTo>
                  <a:lnTo>
                    <a:pt x="525" y="274"/>
                  </a:lnTo>
                  <a:cubicBezTo>
                    <a:pt x="596" y="203"/>
                    <a:pt x="596" y="107"/>
                    <a:pt x="525" y="36"/>
                  </a:cubicBezTo>
                  <a:cubicBezTo>
                    <a:pt x="489" y="12"/>
                    <a:pt x="447" y="0"/>
                    <a:pt x="4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2124;p62">
              <a:extLst>
                <a:ext uri="{FF2B5EF4-FFF2-40B4-BE49-F238E27FC236}">
                  <a16:creationId xmlns:a16="http://schemas.microsoft.com/office/drawing/2014/main" id="{4BF394F2-9E01-D48C-078E-C3764A3AACBE}"/>
                </a:ext>
              </a:extLst>
            </p:cNvPr>
            <p:cNvSpPr/>
            <p:nvPr/>
          </p:nvSpPr>
          <p:spPr>
            <a:xfrm>
              <a:off x="2946425" y="2417225"/>
              <a:ext cx="18475" cy="7175"/>
            </a:xfrm>
            <a:custGeom>
              <a:avLst/>
              <a:gdLst/>
              <a:ahLst/>
              <a:cxnLst/>
              <a:rect l="l" t="t" r="r" b="b"/>
              <a:pathLst>
                <a:path w="739" h="287" extrusionOk="0">
                  <a:moveTo>
                    <a:pt x="214" y="0"/>
                  </a:moveTo>
                  <a:cubicBezTo>
                    <a:pt x="0" y="0"/>
                    <a:pt x="0" y="286"/>
                    <a:pt x="214" y="286"/>
                  </a:cubicBezTo>
                  <a:lnTo>
                    <a:pt x="524" y="286"/>
                  </a:lnTo>
                  <a:cubicBezTo>
                    <a:pt x="738" y="286"/>
                    <a:pt x="738" y="0"/>
                    <a:pt x="5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2125;p62">
              <a:extLst>
                <a:ext uri="{FF2B5EF4-FFF2-40B4-BE49-F238E27FC236}">
                  <a16:creationId xmlns:a16="http://schemas.microsoft.com/office/drawing/2014/main" id="{A5D6B735-2D7E-A2A6-0BD3-F1E58947B6BB}"/>
                </a:ext>
              </a:extLst>
            </p:cNvPr>
            <p:cNvSpPr/>
            <p:nvPr/>
          </p:nvSpPr>
          <p:spPr>
            <a:xfrm>
              <a:off x="2861275" y="2482725"/>
              <a:ext cx="15875" cy="14300"/>
            </a:xfrm>
            <a:custGeom>
              <a:avLst/>
              <a:gdLst/>
              <a:ahLst/>
              <a:cxnLst/>
              <a:rect l="l" t="t" r="r" b="b"/>
              <a:pathLst>
                <a:path w="635" h="572" extrusionOk="0">
                  <a:moveTo>
                    <a:pt x="415" y="1"/>
                  </a:moveTo>
                  <a:cubicBezTo>
                    <a:pt x="380" y="1"/>
                    <a:pt x="343" y="15"/>
                    <a:pt x="310" y="47"/>
                  </a:cubicBezTo>
                  <a:lnTo>
                    <a:pt x="48" y="309"/>
                  </a:lnTo>
                  <a:cubicBezTo>
                    <a:pt x="1" y="357"/>
                    <a:pt x="1" y="452"/>
                    <a:pt x="48" y="524"/>
                  </a:cubicBezTo>
                  <a:cubicBezTo>
                    <a:pt x="96" y="548"/>
                    <a:pt x="120" y="571"/>
                    <a:pt x="167" y="571"/>
                  </a:cubicBezTo>
                  <a:cubicBezTo>
                    <a:pt x="215" y="571"/>
                    <a:pt x="239" y="548"/>
                    <a:pt x="286" y="524"/>
                  </a:cubicBezTo>
                  <a:lnTo>
                    <a:pt x="525" y="286"/>
                  </a:lnTo>
                  <a:cubicBezTo>
                    <a:pt x="635" y="157"/>
                    <a:pt x="533" y="1"/>
                    <a:pt x="4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2126;p62">
              <a:extLst>
                <a:ext uri="{FF2B5EF4-FFF2-40B4-BE49-F238E27FC236}">
                  <a16:creationId xmlns:a16="http://schemas.microsoft.com/office/drawing/2014/main" id="{96AFB1A0-F042-DF35-BD78-19B2DAA6BABD}"/>
                </a:ext>
              </a:extLst>
            </p:cNvPr>
            <p:cNvSpPr/>
            <p:nvPr/>
          </p:nvSpPr>
          <p:spPr>
            <a:xfrm>
              <a:off x="2871400" y="2551900"/>
              <a:ext cx="104200" cy="49300"/>
            </a:xfrm>
            <a:custGeom>
              <a:avLst/>
              <a:gdLst/>
              <a:ahLst/>
              <a:cxnLst/>
              <a:rect l="l" t="t" r="r" b="b"/>
              <a:pathLst>
                <a:path w="4168" h="1972" extrusionOk="0">
                  <a:moveTo>
                    <a:pt x="477" y="281"/>
                  </a:moveTo>
                  <a:cubicBezTo>
                    <a:pt x="524" y="281"/>
                    <a:pt x="572" y="305"/>
                    <a:pt x="620" y="329"/>
                  </a:cubicBezTo>
                  <a:cubicBezTo>
                    <a:pt x="786" y="472"/>
                    <a:pt x="953" y="591"/>
                    <a:pt x="1120" y="686"/>
                  </a:cubicBezTo>
                  <a:cubicBezTo>
                    <a:pt x="1215" y="734"/>
                    <a:pt x="1263" y="829"/>
                    <a:pt x="1215" y="924"/>
                  </a:cubicBezTo>
                  <a:cubicBezTo>
                    <a:pt x="1215" y="948"/>
                    <a:pt x="1191" y="972"/>
                    <a:pt x="1144" y="972"/>
                  </a:cubicBezTo>
                  <a:cubicBezTo>
                    <a:pt x="1130" y="979"/>
                    <a:pt x="1114" y="982"/>
                    <a:pt x="1097" y="982"/>
                  </a:cubicBezTo>
                  <a:cubicBezTo>
                    <a:pt x="1056" y="982"/>
                    <a:pt x="1011" y="965"/>
                    <a:pt x="977" y="948"/>
                  </a:cubicBezTo>
                  <a:cubicBezTo>
                    <a:pt x="786" y="829"/>
                    <a:pt x="596" y="710"/>
                    <a:pt x="429" y="567"/>
                  </a:cubicBezTo>
                  <a:cubicBezTo>
                    <a:pt x="382" y="543"/>
                    <a:pt x="334" y="472"/>
                    <a:pt x="334" y="424"/>
                  </a:cubicBezTo>
                  <a:cubicBezTo>
                    <a:pt x="334" y="376"/>
                    <a:pt x="334" y="353"/>
                    <a:pt x="358" y="329"/>
                  </a:cubicBezTo>
                  <a:cubicBezTo>
                    <a:pt x="382" y="305"/>
                    <a:pt x="429" y="281"/>
                    <a:pt x="477" y="281"/>
                  </a:cubicBezTo>
                  <a:close/>
                  <a:moveTo>
                    <a:pt x="1667" y="972"/>
                  </a:moveTo>
                  <a:cubicBezTo>
                    <a:pt x="1691" y="972"/>
                    <a:pt x="1715" y="972"/>
                    <a:pt x="1739" y="996"/>
                  </a:cubicBezTo>
                  <a:cubicBezTo>
                    <a:pt x="1929" y="1067"/>
                    <a:pt x="2144" y="1138"/>
                    <a:pt x="2334" y="1186"/>
                  </a:cubicBezTo>
                  <a:cubicBezTo>
                    <a:pt x="2430" y="1186"/>
                    <a:pt x="2501" y="1281"/>
                    <a:pt x="2501" y="1377"/>
                  </a:cubicBezTo>
                  <a:cubicBezTo>
                    <a:pt x="2501" y="1400"/>
                    <a:pt x="2477" y="1448"/>
                    <a:pt x="2453" y="1448"/>
                  </a:cubicBezTo>
                  <a:cubicBezTo>
                    <a:pt x="2412" y="1476"/>
                    <a:pt x="2378" y="1487"/>
                    <a:pt x="2343" y="1487"/>
                  </a:cubicBezTo>
                  <a:cubicBezTo>
                    <a:pt x="2318" y="1487"/>
                    <a:pt x="2292" y="1482"/>
                    <a:pt x="2263" y="1472"/>
                  </a:cubicBezTo>
                  <a:cubicBezTo>
                    <a:pt x="2049" y="1424"/>
                    <a:pt x="1858" y="1353"/>
                    <a:pt x="1644" y="1281"/>
                  </a:cubicBezTo>
                  <a:cubicBezTo>
                    <a:pt x="1596" y="1257"/>
                    <a:pt x="1548" y="1210"/>
                    <a:pt x="1525" y="1162"/>
                  </a:cubicBezTo>
                  <a:cubicBezTo>
                    <a:pt x="1501" y="1115"/>
                    <a:pt x="1501" y="1091"/>
                    <a:pt x="1525" y="1067"/>
                  </a:cubicBezTo>
                  <a:lnTo>
                    <a:pt x="1501" y="1067"/>
                  </a:lnTo>
                  <a:cubicBezTo>
                    <a:pt x="1525" y="996"/>
                    <a:pt x="1596" y="972"/>
                    <a:pt x="1667" y="972"/>
                  </a:cubicBezTo>
                  <a:close/>
                  <a:moveTo>
                    <a:pt x="2948" y="1300"/>
                  </a:moveTo>
                  <a:cubicBezTo>
                    <a:pt x="2958" y="1300"/>
                    <a:pt x="2968" y="1302"/>
                    <a:pt x="2977" y="1305"/>
                  </a:cubicBezTo>
                  <a:lnTo>
                    <a:pt x="3001" y="1305"/>
                  </a:lnTo>
                  <a:cubicBezTo>
                    <a:pt x="3144" y="1305"/>
                    <a:pt x="3287" y="1316"/>
                    <a:pt x="3423" y="1316"/>
                  </a:cubicBezTo>
                  <a:cubicBezTo>
                    <a:pt x="3491" y="1316"/>
                    <a:pt x="3557" y="1313"/>
                    <a:pt x="3620" y="1305"/>
                  </a:cubicBezTo>
                  <a:cubicBezTo>
                    <a:pt x="3716" y="1305"/>
                    <a:pt x="3811" y="1377"/>
                    <a:pt x="3835" y="1472"/>
                  </a:cubicBezTo>
                  <a:cubicBezTo>
                    <a:pt x="3835" y="1496"/>
                    <a:pt x="3835" y="1519"/>
                    <a:pt x="3811" y="1543"/>
                  </a:cubicBezTo>
                  <a:cubicBezTo>
                    <a:pt x="3763" y="1591"/>
                    <a:pt x="3692" y="1615"/>
                    <a:pt x="3644" y="1615"/>
                  </a:cubicBezTo>
                  <a:cubicBezTo>
                    <a:pt x="3565" y="1623"/>
                    <a:pt x="3488" y="1625"/>
                    <a:pt x="3413" y="1625"/>
                  </a:cubicBezTo>
                  <a:cubicBezTo>
                    <a:pt x="3263" y="1625"/>
                    <a:pt x="3120" y="1615"/>
                    <a:pt x="2977" y="1615"/>
                  </a:cubicBezTo>
                  <a:cubicBezTo>
                    <a:pt x="2906" y="1591"/>
                    <a:pt x="2858" y="1567"/>
                    <a:pt x="2811" y="1519"/>
                  </a:cubicBezTo>
                  <a:cubicBezTo>
                    <a:pt x="2787" y="1496"/>
                    <a:pt x="2787" y="1472"/>
                    <a:pt x="2787" y="1424"/>
                  </a:cubicBezTo>
                  <a:cubicBezTo>
                    <a:pt x="2807" y="1362"/>
                    <a:pt x="2882" y="1300"/>
                    <a:pt x="2948" y="1300"/>
                  </a:cubicBezTo>
                  <a:close/>
                  <a:moveTo>
                    <a:pt x="482" y="1"/>
                  </a:moveTo>
                  <a:cubicBezTo>
                    <a:pt x="351" y="1"/>
                    <a:pt x="222" y="49"/>
                    <a:pt x="120" y="138"/>
                  </a:cubicBezTo>
                  <a:cubicBezTo>
                    <a:pt x="48" y="233"/>
                    <a:pt x="0" y="353"/>
                    <a:pt x="24" y="472"/>
                  </a:cubicBezTo>
                  <a:cubicBezTo>
                    <a:pt x="24" y="615"/>
                    <a:pt x="96" y="757"/>
                    <a:pt x="239" y="853"/>
                  </a:cubicBezTo>
                  <a:lnTo>
                    <a:pt x="239" y="829"/>
                  </a:lnTo>
                  <a:cubicBezTo>
                    <a:pt x="405" y="972"/>
                    <a:pt x="620" y="1115"/>
                    <a:pt x="810" y="1234"/>
                  </a:cubicBezTo>
                  <a:cubicBezTo>
                    <a:pt x="905" y="1281"/>
                    <a:pt x="1001" y="1305"/>
                    <a:pt x="1096" y="1305"/>
                  </a:cubicBezTo>
                  <a:lnTo>
                    <a:pt x="1215" y="1305"/>
                  </a:lnTo>
                  <a:cubicBezTo>
                    <a:pt x="1286" y="1448"/>
                    <a:pt x="1382" y="1543"/>
                    <a:pt x="1525" y="1591"/>
                  </a:cubicBezTo>
                  <a:cubicBezTo>
                    <a:pt x="1739" y="1686"/>
                    <a:pt x="1953" y="1758"/>
                    <a:pt x="2168" y="1805"/>
                  </a:cubicBezTo>
                  <a:cubicBezTo>
                    <a:pt x="2215" y="1829"/>
                    <a:pt x="2263" y="1829"/>
                    <a:pt x="2310" y="1829"/>
                  </a:cubicBezTo>
                  <a:cubicBezTo>
                    <a:pt x="2406" y="1829"/>
                    <a:pt x="2501" y="1805"/>
                    <a:pt x="2596" y="1758"/>
                  </a:cubicBezTo>
                  <a:cubicBezTo>
                    <a:pt x="2668" y="1853"/>
                    <a:pt x="2811" y="1924"/>
                    <a:pt x="2953" y="1948"/>
                  </a:cubicBezTo>
                  <a:cubicBezTo>
                    <a:pt x="3120" y="1948"/>
                    <a:pt x="3287" y="1972"/>
                    <a:pt x="3454" y="1972"/>
                  </a:cubicBezTo>
                  <a:lnTo>
                    <a:pt x="3644" y="1972"/>
                  </a:lnTo>
                  <a:cubicBezTo>
                    <a:pt x="3811" y="1972"/>
                    <a:pt x="3954" y="1900"/>
                    <a:pt x="4049" y="1781"/>
                  </a:cubicBezTo>
                  <a:cubicBezTo>
                    <a:pt x="4120" y="1686"/>
                    <a:pt x="4168" y="1567"/>
                    <a:pt x="4144" y="1448"/>
                  </a:cubicBezTo>
                  <a:cubicBezTo>
                    <a:pt x="4097" y="1186"/>
                    <a:pt x="3882" y="1019"/>
                    <a:pt x="3620" y="1019"/>
                  </a:cubicBezTo>
                  <a:cubicBezTo>
                    <a:pt x="3557" y="1027"/>
                    <a:pt x="3493" y="1030"/>
                    <a:pt x="3430" y="1030"/>
                  </a:cubicBezTo>
                  <a:cubicBezTo>
                    <a:pt x="3303" y="1030"/>
                    <a:pt x="3176" y="1019"/>
                    <a:pt x="3049" y="1019"/>
                  </a:cubicBezTo>
                  <a:cubicBezTo>
                    <a:pt x="3019" y="1013"/>
                    <a:pt x="2989" y="1010"/>
                    <a:pt x="2959" y="1010"/>
                  </a:cubicBezTo>
                  <a:cubicBezTo>
                    <a:pt x="2870" y="1010"/>
                    <a:pt x="2781" y="1037"/>
                    <a:pt x="2692" y="1091"/>
                  </a:cubicBezTo>
                  <a:cubicBezTo>
                    <a:pt x="2620" y="996"/>
                    <a:pt x="2525" y="924"/>
                    <a:pt x="2406" y="900"/>
                  </a:cubicBezTo>
                  <a:cubicBezTo>
                    <a:pt x="2215" y="853"/>
                    <a:pt x="2025" y="805"/>
                    <a:pt x="1858" y="734"/>
                  </a:cubicBezTo>
                  <a:cubicBezTo>
                    <a:pt x="1788" y="706"/>
                    <a:pt x="1718" y="694"/>
                    <a:pt x="1649" y="694"/>
                  </a:cubicBezTo>
                  <a:cubicBezTo>
                    <a:pt x="1599" y="694"/>
                    <a:pt x="1550" y="700"/>
                    <a:pt x="1501" y="710"/>
                  </a:cubicBezTo>
                  <a:cubicBezTo>
                    <a:pt x="1477" y="591"/>
                    <a:pt x="1382" y="495"/>
                    <a:pt x="1286" y="448"/>
                  </a:cubicBezTo>
                  <a:cubicBezTo>
                    <a:pt x="1120" y="353"/>
                    <a:pt x="953" y="233"/>
                    <a:pt x="810" y="114"/>
                  </a:cubicBezTo>
                  <a:cubicBezTo>
                    <a:pt x="711" y="37"/>
                    <a:pt x="596" y="1"/>
                    <a:pt x="48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2127;p62">
              <a:extLst>
                <a:ext uri="{FF2B5EF4-FFF2-40B4-BE49-F238E27FC236}">
                  <a16:creationId xmlns:a16="http://schemas.microsoft.com/office/drawing/2014/main" id="{57ADCF97-6A11-1398-5BD9-338B0B1BA062}"/>
                </a:ext>
              </a:extLst>
            </p:cNvPr>
            <p:cNvSpPr/>
            <p:nvPr/>
          </p:nvSpPr>
          <p:spPr>
            <a:xfrm>
              <a:off x="2972025" y="2401625"/>
              <a:ext cx="61925" cy="58475"/>
            </a:xfrm>
            <a:custGeom>
              <a:avLst/>
              <a:gdLst/>
              <a:ahLst/>
              <a:cxnLst/>
              <a:rect l="l" t="t" r="r" b="b"/>
              <a:pathLst>
                <a:path w="2477" h="2339" extrusionOk="0">
                  <a:moveTo>
                    <a:pt x="1548" y="1196"/>
                  </a:moveTo>
                  <a:cubicBezTo>
                    <a:pt x="1596" y="1220"/>
                    <a:pt x="1667" y="1243"/>
                    <a:pt x="1715" y="1291"/>
                  </a:cubicBezTo>
                  <a:cubicBezTo>
                    <a:pt x="1858" y="1434"/>
                    <a:pt x="1977" y="1624"/>
                    <a:pt x="2120" y="1791"/>
                  </a:cubicBezTo>
                  <a:cubicBezTo>
                    <a:pt x="2143" y="1839"/>
                    <a:pt x="2167" y="1910"/>
                    <a:pt x="2143" y="1958"/>
                  </a:cubicBezTo>
                  <a:cubicBezTo>
                    <a:pt x="2143" y="2006"/>
                    <a:pt x="2120" y="2029"/>
                    <a:pt x="2096" y="2053"/>
                  </a:cubicBezTo>
                  <a:cubicBezTo>
                    <a:pt x="2073" y="2059"/>
                    <a:pt x="2051" y="2062"/>
                    <a:pt x="2029" y="2062"/>
                  </a:cubicBezTo>
                  <a:cubicBezTo>
                    <a:pt x="1958" y="2062"/>
                    <a:pt x="1894" y="2031"/>
                    <a:pt x="1858" y="1958"/>
                  </a:cubicBezTo>
                  <a:cubicBezTo>
                    <a:pt x="1739" y="1791"/>
                    <a:pt x="1620" y="1648"/>
                    <a:pt x="1477" y="1482"/>
                  </a:cubicBezTo>
                  <a:cubicBezTo>
                    <a:pt x="1405" y="1434"/>
                    <a:pt x="1405" y="1315"/>
                    <a:pt x="1453" y="1243"/>
                  </a:cubicBezTo>
                  <a:cubicBezTo>
                    <a:pt x="1477" y="1220"/>
                    <a:pt x="1524" y="1196"/>
                    <a:pt x="1548" y="1196"/>
                  </a:cubicBezTo>
                  <a:close/>
                  <a:moveTo>
                    <a:pt x="511" y="1"/>
                  </a:moveTo>
                  <a:cubicBezTo>
                    <a:pt x="345" y="1"/>
                    <a:pt x="179" y="93"/>
                    <a:pt x="95" y="243"/>
                  </a:cubicBezTo>
                  <a:cubicBezTo>
                    <a:pt x="0" y="481"/>
                    <a:pt x="95" y="767"/>
                    <a:pt x="310" y="886"/>
                  </a:cubicBezTo>
                  <a:cubicBezTo>
                    <a:pt x="476" y="982"/>
                    <a:pt x="619" y="1101"/>
                    <a:pt x="786" y="1220"/>
                  </a:cubicBezTo>
                  <a:cubicBezTo>
                    <a:pt x="881" y="1291"/>
                    <a:pt x="977" y="1339"/>
                    <a:pt x="1119" y="1339"/>
                  </a:cubicBezTo>
                  <a:cubicBezTo>
                    <a:pt x="1119" y="1458"/>
                    <a:pt x="1167" y="1577"/>
                    <a:pt x="1238" y="1672"/>
                  </a:cubicBezTo>
                  <a:cubicBezTo>
                    <a:pt x="1381" y="1815"/>
                    <a:pt x="1500" y="1958"/>
                    <a:pt x="1596" y="2125"/>
                  </a:cubicBezTo>
                  <a:cubicBezTo>
                    <a:pt x="1691" y="2267"/>
                    <a:pt x="1858" y="2339"/>
                    <a:pt x="2024" y="2339"/>
                  </a:cubicBezTo>
                  <a:cubicBezTo>
                    <a:pt x="2096" y="2339"/>
                    <a:pt x="2191" y="2339"/>
                    <a:pt x="2262" y="2291"/>
                  </a:cubicBezTo>
                  <a:cubicBezTo>
                    <a:pt x="2358" y="2220"/>
                    <a:pt x="2429" y="2125"/>
                    <a:pt x="2453" y="2006"/>
                  </a:cubicBezTo>
                  <a:cubicBezTo>
                    <a:pt x="2477" y="1863"/>
                    <a:pt x="2453" y="1720"/>
                    <a:pt x="2382" y="1577"/>
                  </a:cubicBezTo>
                  <a:cubicBezTo>
                    <a:pt x="2239" y="1386"/>
                    <a:pt x="2096" y="1220"/>
                    <a:pt x="1929" y="1029"/>
                  </a:cubicBezTo>
                  <a:cubicBezTo>
                    <a:pt x="1834" y="934"/>
                    <a:pt x="1715" y="862"/>
                    <a:pt x="1572" y="862"/>
                  </a:cubicBezTo>
                  <a:cubicBezTo>
                    <a:pt x="1548" y="720"/>
                    <a:pt x="1477" y="600"/>
                    <a:pt x="1381" y="505"/>
                  </a:cubicBezTo>
                  <a:cubicBezTo>
                    <a:pt x="1349" y="484"/>
                    <a:pt x="1312" y="472"/>
                    <a:pt x="1275" y="472"/>
                  </a:cubicBezTo>
                  <a:cubicBezTo>
                    <a:pt x="1229" y="472"/>
                    <a:pt x="1183" y="490"/>
                    <a:pt x="1143" y="529"/>
                  </a:cubicBezTo>
                  <a:cubicBezTo>
                    <a:pt x="1096" y="600"/>
                    <a:pt x="1096" y="696"/>
                    <a:pt x="1167" y="743"/>
                  </a:cubicBezTo>
                  <a:cubicBezTo>
                    <a:pt x="1215" y="791"/>
                    <a:pt x="1262" y="839"/>
                    <a:pt x="1262" y="910"/>
                  </a:cubicBezTo>
                  <a:cubicBezTo>
                    <a:pt x="1262" y="934"/>
                    <a:pt x="1262" y="958"/>
                    <a:pt x="1238" y="1005"/>
                  </a:cubicBezTo>
                  <a:cubicBezTo>
                    <a:pt x="1203" y="1029"/>
                    <a:pt x="1155" y="1041"/>
                    <a:pt x="1107" y="1041"/>
                  </a:cubicBezTo>
                  <a:cubicBezTo>
                    <a:pt x="1060" y="1041"/>
                    <a:pt x="1012" y="1029"/>
                    <a:pt x="977" y="1005"/>
                  </a:cubicBezTo>
                  <a:cubicBezTo>
                    <a:pt x="834" y="862"/>
                    <a:pt x="667" y="720"/>
                    <a:pt x="500" y="624"/>
                  </a:cubicBezTo>
                  <a:cubicBezTo>
                    <a:pt x="405" y="577"/>
                    <a:pt x="357" y="458"/>
                    <a:pt x="405" y="386"/>
                  </a:cubicBezTo>
                  <a:cubicBezTo>
                    <a:pt x="420" y="340"/>
                    <a:pt x="466" y="314"/>
                    <a:pt x="521" y="314"/>
                  </a:cubicBezTo>
                  <a:cubicBezTo>
                    <a:pt x="552" y="314"/>
                    <a:pt x="586" y="322"/>
                    <a:pt x="619" y="339"/>
                  </a:cubicBezTo>
                  <a:lnTo>
                    <a:pt x="595" y="339"/>
                  </a:lnTo>
                  <a:cubicBezTo>
                    <a:pt x="615" y="352"/>
                    <a:pt x="637" y="358"/>
                    <a:pt x="659" y="358"/>
                  </a:cubicBezTo>
                  <a:cubicBezTo>
                    <a:pt x="716" y="358"/>
                    <a:pt x="775" y="319"/>
                    <a:pt x="810" y="267"/>
                  </a:cubicBezTo>
                  <a:cubicBezTo>
                    <a:pt x="834" y="196"/>
                    <a:pt x="810" y="100"/>
                    <a:pt x="715" y="53"/>
                  </a:cubicBezTo>
                  <a:cubicBezTo>
                    <a:pt x="651" y="17"/>
                    <a:pt x="581" y="1"/>
                    <a:pt x="5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1" name="Google Shape;2128;p62">
            <a:extLst>
              <a:ext uri="{FF2B5EF4-FFF2-40B4-BE49-F238E27FC236}">
                <a16:creationId xmlns:a16="http://schemas.microsoft.com/office/drawing/2014/main" id="{FCD5B3DC-AD51-6543-B8DD-3968E98B9BD8}"/>
              </a:ext>
            </a:extLst>
          </p:cNvPr>
          <p:cNvGrpSpPr/>
          <p:nvPr/>
        </p:nvGrpSpPr>
        <p:grpSpPr>
          <a:xfrm>
            <a:off x="270783" y="4059823"/>
            <a:ext cx="494891" cy="418393"/>
            <a:chOff x="2767800" y="2789250"/>
            <a:chExt cx="321525" cy="271825"/>
          </a:xfrm>
        </p:grpSpPr>
        <p:sp>
          <p:nvSpPr>
            <p:cNvPr id="692" name="Google Shape;2129;p62">
              <a:extLst>
                <a:ext uri="{FF2B5EF4-FFF2-40B4-BE49-F238E27FC236}">
                  <a16:creationId xmlns:a16="http://schemas.microsoft.com/office/drawing/2014/main" id="{0CD0E331-66D7-F469-3F16-3A043F4D7ECF}"/>
                </a:ext>
              </a:extLst>
            </p:cNvPr>
            <p:cNvSpPr/>
            <p:nvPr/>
          </p:nvSpPr>
          <p:spPr>
            <a:xfrm>
              <a:off x="2900575" y="2893800"/>
              <a:ext cx="37525" cy="48850"/>
            </a:xfrm>
            <a:custGeom>
              <a:avLst/>
              <a:gdLst/>
              <a:ahLst/>
              <a:cxnLst/>
              <a:rect l="l" t="t" r="r" b="b"/>
              <a:pathLst>
                <a:path w="1501" h="1954" extrusionOk="0">
                  <a:moveTo>
                    <a:pt x="810" y="417"/>
                  </a:moveTo>
                  <a:lnTo>
                    <a:pt x="1191" y="679"/>
                  </a:lnTo>
                  <a:lnTo>
                    <a:pt x="1191" y="1275"/>
                  </a:lnTo>
                  <a:lnTo>
                    <a:pt x="810" y="1561"/>
                  </a:lnTo>
                  <a:lnTo>
                    <a:pt x="310" y="1275"/>
                  </a:lnTo>
                  <a:lnTo>
                    <a:pt x="310" y="679"/>
                  </a:lnTo>
                  <a:lnTo>
                    <a:pt x="810" y="417"/>
                  </a:lnTo>
                  <a:close/>
                  <a:moveTo>
                    <a:pt x="748" y="1"/>
                  </a:moveTo>
                  <a:cubicBezTo>
                    <a:pt x="715" y="1"/>
                    <a:pt x="679" y="13"/>
                    <a:pt x="643" y="36"/>
                  </a:cubicBezTo>
                  <a:lnTo>
                    <a:pt x="72" y="441"/>
                  </a:lnTo>
                  <a:cubicBezTo>
                    <a:pt x="24" y="465"/>
                    <a:pt x="0" y="513"/>
                    <a:pt x="0" y="560"/>
                  </a:cubicBezTo>
                  <a:lnTo>
                    <a:pt x="0" y="1394"/>
                  </a:lnTo>
                  <a:cubicBezTo>
                    <a:pt x="0" y="1441"/>
                    <a:pt x="24" y="1489"/>
                    <a:pt x="72" y="1513"/>
                  </a:cubicBezTo>
                  <a:lnTo>
                    <a:pt x="643" y="1918"/>
                  </a:lnTo>
                  <a:cubicBezTo>
                    <a:pt x="679" y="1942"/>
                    <a:pt x="715" y="1953"/>
                    <a:pt x="751" y="1953"/>
                  </a:cubicBezTo>
                  <a:cubicBezTo>
                    <a:pt x="786" y="1953"/>
                    <a:pt x="822" y="1942"/>
                    <a:pt x="858" y="1918"/>
                  </a:cubicBezTo>
                  <a:lnTo>
                    <a:pt x="1429" y="1513"/>
                  </a:lnTo>
                  <a:cubicBezTo>
                    <a:pt x="1477" y="1489"/>
                    <a:pt x="1501" y="1441"/>
                    <a:pt x="1501" y="1394"/>
                  </a:cubicBezTo>
                  <a:lnTo>
                    <a:pt x="1501" y="584"/>
                  </a:lnTo>
                  <a:cubicBezTo>
                    <a:pt x="1477" y="513"/>
                    <a:pt x="1453" y="465"/>
                    <a:pt x="1429" y="441"/>
                  </a:cubicBezTo>
                  <a:lnTo>
                    <a:pt x="834" y="36"/>
                  </a:lnTo>
                  <a:cubicBezTo>
                    <a:pt x="810" y="13"/>
                    <a:pt x="780" y="1"/>
                    <a:pt x="7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2130;p62">
              <a:extLst>
                <a:ext uri="{FF2B5EF4-FFF2-40B4-BE49-F238E27FC236}">
                  <a16:creationId xmlns:a16="http://schemas.microsoft.com/office/drawing/2014/main" id="{D4E365F2-2217-7FF0-CD04-D109056F271B}"/>
                </a:ext>
              </a:extLst>
            </p:cNvPr>
            <p:cNvSpPr/>
            <p:nvPr/>
          </p:nvSpPr>
          <p:spPr>
            <a:xfrm>
              <a:off x="2767800" y="2789250"/>
              <a:ext cx="321525" cy="271825"/>
            </a:xfrm>
            <a:custGeom>
              <a:avLst/>
              <a:gdLst/>
              <a:ahLst/>
              <a:cxnLst/>
              <a:rect l="l" t="t" r="r" b="b"/>
              <a:pathLst>
                <a:path w="12861" h="10873" extrusionOk="0">
                  <a:moveTo>
                    <a:pt x="8669" y="384"/>
                  </a:moveTo>
                  <a:cubicBezTo>
                    <a:pt x="10479" y="384"/>
                    <a:pt x="11408" y="2599"/>
                    <a:pt x="10098" y="3885"/>
                  </a:cubicBezTo>
                  <a:cubicBezTo>
                    <a:pt x="9682" y="4309"/>
                    <a:pt x="9168" y="4498"/>
                    <a:pt x="8664" y="4498"/>
                  </a:cubicBezTo>
                  <a:cubicBezTo>
                    <a:pt x="7610" y="4498"/>
                    <a:pt x="6597" y="3672"/>
                    <a:pt x="6597" y="2432"/>
                  </a:cubicBezTo>
                  <a:cubicBezTo>
                    <a:pt x="6597" y="1313"/>
                    <a:pt x="7526" y="384"/>
                    <a:pt x="8669" y="384"/>
                  </a:cubicBezTo>
                  <a:close/>
                  <a:moveTo>
                    <a:pt x="10455" y="4004"/>
                  </a:moveTo>
                  <a:lnTo>
                    <a:pt x="10813" y="4361"/>
                  </a:lnTo>
                  <a:lnTo>
                    <a:pt x="10574" y="4599"/>
                  </a:lnTo>
                  <a:lnTo>
                    <a:pt x="10217" y="4242"/>
                  </a:lnTo>
                  <a:cubicBezTo>
                    <a:pt x="10289" y="4171"/>
                    <a:pt x="10384" y="4076"/>
                    <a:pt x="10455" y="4004"/>
                  </a:cubicBezTo>
                  <a:close/>
                  <a:moveTo>
                    <a:pt x="9479" y="4719"/>
                  </a:moveTo>
                  <a:lnTo>
                    <a:pt x="9479" y="5076"/>
                  </a:lnTo>
                  <a:lnTo>
                    <a:pt x="8931" y="5361"/>
                  </a:lnTo>
                  <a:lnTo>
                    <a:pt x="8598" y="5076"/>
                  </a:lnTo>
                  <a:lnTo>
                    <a:pt x="8598" y="4814"/>
                  </a:lnTo>
                  <a:lnTo>
                    <a:pt x="8669" y="4814"/>
                  </a:lnTo>
                  <a:cubicBezTo>
                    <a:pt x="8931" y="4814"/>
                    <a:pt x="9217" y="4790"/>
                    <a:pt x="9479" y="4719"/>
                  </a:cubicBezTo>
                  <a:close/>
                  <a:moveTo>
                    <a:pt x="6431" y="1480"/>
                  </a:moveTo>
                  <a:cubicBezTo>
                    <a:pt x="6407" y="1551"/>
                    <a:pt x="6383" y="1646"/>
                    <a:pt x="6359" y="1718"/>
                  </a:cubicBezTo>
                  <a:cubicBezTo>
                    <a:pt x="3930" y="1742"/>
                    <a:pt x="1977" y="3623"/>
                    <a:pt x="1977" y="5957"/>
                  </a:cubicBezTo>
                  <a:cubicBezTo>
                    <a:pt x="1977" y="8291"/>
                    <a:pt x="3954" y="10220"/>
                    <a:pt x="6407" y="10220"/>
                  </a:cubicBezTo>
                  <a:cubicBezTo>
                    <a:pt x="7407" y="10220"/>
                    <a:pt x="8383" y="9886"/>
                    <a:pt x="9193" y="9291"/>
                  </a:cubicBezTo>
                  <a:cubicBezTo>
                    <a:pt x="9265" y="9219"/>
                    <a:pt x="9265" y="9124"/>
                    <a:pt x="9217" y="9053"/>
                  </a:cubicBezTo>
                  <a:cubicBezTo>
                    <a:pt x="9175" y="9011"/>
                    <a:pt x="9126" y="8986"/>
                    <a:pt x="9078" y="8986"/>
                  </a:cubicBezTo>
                  <a:cubicBezTo>
                    <a:pt x="9043" y="8986"/>
                    <a:pt x="9009" y="8999"/>
                    <a:pt x="8979" y="9029"/>
                  </a:cubicBezTo>
                  <a:cubicBezTo>
                    <a:pt x="8741" y="9219"/>
                    <a:pt x="8479" y="9386"/>
                    <a:pt x="8193" y="9529"/>
                  </a:cubicBezTo>
                  <a:cubicBezTo>
                    <a:pt x="7594" y="9773"/>
                    <a:pt x="6999" y="9885"/>
                    <a:pt x="6429" y="9885"/>
                  </a:cubicBezTo>
                  <a:cubicBezTo>
                    <a:pt x="4165" y="9885"/>
                    <a:pt x="2311" y="8126"/>
                    <a:pt x="2311" y="5957"/>
                  </a:cubicBezTo>
                  <a:cubicBezTo>
                    <a:pt x="2311" y="3814"/>
                    <a:pt x="4097" y="2099"/>
                    <a:pt x="6288" y="2027"/>
                  </a:cubicBezTo>
                  <a:lnTo>
                    <a:pt x="6288" y="2027"/>
                  </a:lnTo>
                  <a:cubicBezTo>
                    <a:pt x="6288" y="2123"/>
                    <a:pt x="6264" y="2218"/>
                    <a:pt x="6264" y="2313"/>
                  </a:cubicBezTo>
                  <a:cubicBezTo>
                    <a:pt x="6288" y="3504"/>
                    <a:pt x="7145" y="4480"/>
                    <a:pt x="8288" y="4671"/>
                  </a:cubicBezTo>
                  <a:lnTo>
                    <a:pt x="8288" y="5052"/>
                  </a:lnTo>
                  <a:cubicBezTo>
                    <a:pt x="8288" y="5100"/>
                    <a:pt x="8336" y="5147"/>
                    <a:pt x="8360" y="5195"/>
                  </a:cubicBezTo>
                  <a:lnTo>
                    <a:pt x="8955" y="5576"/>
                  </a:lnTo>
                  <a:cubicBezTo>
                    <a:pt x="8979" y="5600"/>
                    <a:pt x="9009" y="5612"/>
                    <a:pt x="9041" y="5612"/>
                  </a:cubicBezTo>
                  <a:cubicBezTo>
                    <a:pt x="9074" y="5612"/>
                    <a:pt x="9110" y="5600"/>
                    <a:pt x="9146" y="5576"/>
                  </a:cubicBezTo>
                  <a:lnTo>
                    <a:pt x="9717" y="5195"/>
                  </a:lnTo>
                  <a:cubicBezTo>
                    <a:pt x="9765" y="5147"/>
                    <a:pt x="9789" y="5100"/>
                    <a:pt x="9789" y="5052"/>
                  </a:cubicBezTo>
                  <a:lnTo>
                    <a:pt x="9789" y="4504"/>
                  </a:lnTo>
                  <a:cubicBezTo>
                    <a:pt x="9908" y="4433"/>
                    <a:pt x="10003" y="4385"/>
                    <a:pt x="10122" y="4314"/>
                  </a:cubicBezTo>
                  <a:lnTo>
                    <a:pt x="10170" y="4385"/>
                  </a:lnTo>
                  <a:cubicBezTo>
                    <a:pt x="10408" y="4861"/>
                    <a:pt x="10527" y="5409"/>
                    <a:pt x="10527" y="5933"/>
                  </a:cubicBezTo>
                  <a:cubicBezTo>
                    <a:pt x="10527" y="6886"/>
                    <a:pt x="10170" y="7791"/>
                    <a:pt x="9527" y="8505"/>
                  </a:cubicBezTo>
                  <a:cubicBezTo>
                    <a:pt x="9455" y="8553"/>
                    <a:pt x="9479" y="8672"/>
                    <a:pt x="9550" y="8719"/>
                  </a:cubicBezTo>
                  <a:cubicBezTo>
                    <a:pt x="9580" y="8749"/>
                    <a:pt x="9614" y="8762"/>
                    <a:pt x="9649" y="8762"/>
                  </a:cubicBezTo>
                  <a:cubicBezTo>
                    <a:pt x="9697" y="8762"/>
                    <a:pt x="9747" y="8737"/>
                    <a:pt x="9789" y="8696"/>
                  </a:cubicBezTo>
                  <a:cubicBezTo>
                    <a:pt x="10479" y="7957"/>
                    <a:pt x="10860" y="6957"/>
                    <a:pt x="10860" y="5933"/>
                  </a:cubicBezTo>
                  <a:cubicBezTo>
                    <a:pt x="10860" y="5671"/>
                    <a:pt x="10836" y="5409"/>
                    <a:pt x="10789" y="5147"/>
                  </a:cubicBezTo>
                  <a:lnTo>
                    <a:pt x="10789" y="5147"/>
                  </a:lnTo>
                  <a:lnTo>
                    <a:pt x="11051" y="5409"/>
                  </a:lnTo>
                  <a:cubicBezTo>
                    <a:pt x="11074" y="5600"/>
                    <a:pt x="11098" y="5766"/>
                    <a:pt x="11098" y="5933"/>
                  </a:cubicBezTo>
                  <a:lnTo>
                    <a:pt x="11098" y="5957"/>
                  </a:lnTo>
                  <a:cubicBezTo>
                    <a:pt x="11098" y="8407"/>
                    <a:pt x="8980" y="10425"/>
                    <a:pt x="6391" y="10425"/>
                  </a:cubicBezTo>
                  <a:cubicBezTo>
                    <a:pt x="6262" y="10425"/>
                    <a:pt x="6133" y="10420"/>
                    <a:pt x="6002" y="10410"/>
                  </a:cubicBezTo>
                  <a:cubicBezTo>
                    <a:pt x="3740" y="10220"/>
                    <a:pt x="1858" y="8457"/>
                    <a:pt x="1739" y="6171"/>
                  </a:cubicBezTo>
                  <a:cubicBezTo>
                    <a:pt x="1620" y="3623"/>
                    <a:pt x="3763" y="1480"/>
                    <a:pt x="6407" y="1480"/>
                  </a:cubicBezTo>
                  <a:close/>
                  <a:moveTo>
                    <a:pt x="8683" y="1"/>
                  </a:moveTo>
                  <a:cubicBezTo>
                    <a:pt x="7832" y="1"/>
                    <a:pt x="7005" y="451"/>
                    <a:pt x="6574" y="1265"/>
                  </a:cubicBezTo>
                  <a:lnTo>
                    <a:pt x="6407" y="1265"/>
                  </a:lnTo>
                  <a:cubicBezTo>
                    <a:pt x="2120" y="1265"/>
                    <a:pt x="1" y="6433"/>
                    <a:pt x="3025" y="9458"/>
                  </a:cubicBezTo>
                  <a:cubicBezTo>
                    <a:pt x="3995" y="10435"/>
                    <a:pt x="5191" y="10873"/>
                    <a:pt x="6366" y="10873"/>
                  </a:cubicBezTo>
                  <a:cubicBezTo>
                    <a:pt x="8826" y="10873"/>
                    <a:pt x="11194" y="8953"/>
                    <a:pt x="11194" y="6052"/>
                  </a:cubicBezTo>
                  <a:lnTo>
                    <a:pt x="11194" y="5885"/>
                  </a:lnTo>
                  <a:lnTo>
                    <a:pt x="11717" y="6409"/>
                  </a:lnTo>
                  <a:cubicBezTo>
                    <a:pt x="11837" y="6528"/>
                    <a:pt x="11997" y="6588"/>
                    <a:pt x="12161" y="6588"/>
                  </a:cubicBezTo>
                  <a:cubicBezTo>
                    <a:pt x="12325" y="6588"/>
                    <a:pt x="12491" y="6528"/>
                    <a:pt x="12622" y="6409"/>
                  </a:cubicBezTo>
                  <a:cubicBezTo>
                    <a:pt x="12861" y="6171"/>
                    <a:pt x="12861" y="5766"/>
                    <a:pt x="12622" y="5528"/>
                  </a:cubicBezTo>
                  <a:lnTo>
                    <a:pt x="12622" y="5504"/>
                  </a:lnTo>
                  <a:lnTo>
                    <a:pt x="12337" y="5219"/>
                  </a:lnTo>
                  <a:cubicBezTo>
                    <a:pt x="12301" y="5183"/>
                    <a:pt x="12253" y="5165"/>
                    <a:pt x="12209" y="5165"/>
                  </a:cubicBezTo>
                  <a:cubicBezTo>
                    <a:pt x="12164" y="5165"/>
                    <a:pt x="12122" y="5183"/>
                    <a:pt x="12099" y="5219"/>
                  </a:cubicBezTo>
                  <a:cubicBezTo>
                    <a:pt x="12027" y="5266"/>
                    <a:pt x="12027" y="5385"/>
                    <a:pt x="12099" y="5457"/>
                  </a:cubicBezTo>
                  <a:lnTo>
                    <a:pt x="12384" y="5743"/>
                  </a:lnTo>
                  <a:cubicBezTo>
                    <a:pt x="12527" y="5862"/>
                    <a:pt x="12527" y="6052"/>
                    <a:pt x="12384" y="6171"/>
                  </a:cubicBezTo>
                  <a:cubicBezTo>
                    <a:pt x="12325" y="6243"/>
                    <a:pt x="12247" y="6278"/>
                    <a:pt x="12170" y="6278"/>
                  </a:cubicBezTo>
                  <a:cubicBezTo>
                    <a:pt x="12093" y="6278"/>
                    <a:pt x="12015" y="6243"/>
                    <a:pt x="11956" y="6171"/>
                  </a:cubicBezTo>
                  <a:lnTo>
                    <a:pt x="10717" y="4933"/>
                  </a:lnTo>
                  <a:lnTo>
                    <a:pt x="11146" y="4504"/>
                  </a:lnTo>
                  <a:lnTo>
                    <a:pt x="11551" y="4885"/>
                  </a:lnTo>
                  <a:cubicBezTo>
                    <a:pt x="11575" y="4921"/>
                    <a:pt x="11616" y="4939"/>
                    <a:pt x="11658" y="4939"/>
                  </a:cubicBezTo>
                  <a:cubicBezTo>
                    <a:pt x="11700" y="4939"/>
                    <a:pt x="11741" y="4921"/>
                    <a:pt x="11765" y="4885"/>
                  </a:cubicBezTo>
                  <a:cubicBezTo>
                    <a:pt x="11837" y="4838"/>
                    <a:pt x="11837" y="4719"/>
                    <a:pt x="11765" y="4671"/>
                  </a:cubicBezTo>
                  <a:lnTo>
                    <a:pt x="11336" y="4218"/>
                  </a:lnTo>
                  <a:cubicBezTo>
                    <a:pt x="11289" y="4171"/>
                    <a:pt x="11217" y="4147"/>
                    <a:pt x="11146" y="4147"/>
                  </a:cubicBezTo>
                  <a:lnTo>
                    <a:pt x="11074" y="4147"/>
                  </a:lnTo>
                  <a:lnTo>
                    <a:pt x="10646" y="3718"/>
                  </a:lnTo>
                  <a:cubicBezTo>
                    <a:pt x="11408" y="2599"/>
                    <a:pt x="11074" y="1051"/>
                    <a:pt x="9908" y="337"/>
                  </a:cubicBezTo>
                  <a:cubicBezTo>
                    <a:pt x="9523" y="109"/>
                    <a:pt x="9100" y="1"/>
                    <a:pt x="86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2131;p62">
              <a:extLst>
                <a:ext uri="{FF2B5EF4-FFF2-40B4-BE49-F238E27FC236}">
                  <a16:creationId xmlns:a16="http://schemas.microsoft.com/office/drawing/2014/main" id="{C02BC398-6B04-EAE9-80B6-7802E2530515}"/>
                </a:ext>
              </a:extLst>
            </p:cNvPr>
            <p:cNvSpPr/>
            <p:nvPr/>
          </p:nvSpPr>
          <p:spPr>
            <a:xfrm>
              <a:off x="2933325" y="2805650"/>
              <a:ext cx="106575" cy="89675"/>
            </a:xfrm>
            <a:custGeom>
              <a:avLst/>
              <a:gdLst/>
              <a:ahLst/>
              <a:cxnLst/>
              <a:rect l="l" t="t" r="r" b="b"/>
              <a:pathLst>
                <a:path w="4263" h="3587" extrusionOk="0">
                  <a:moveTo>
                    <a:pt x="2058" y="0"/>
                  </a:moveTo>
                  <a:cubicBezTo>
                    <a:pt x="1309" y="0"/>
                    <a:pt x="581" y="484"/>
                    <a:pt x="334" y="1276"/>
                  </a:cubicBezTo>
                  <a:cubicBezTo>
                    <a:pt x="0" y="2419"/>
                    <a:pt x="834" y="3562"/>
                    <a:pt x="2048" y="3586"/>
                  </a:cubicBezTo>
                  <a:lnTo>
                    <a:pt x="2048" y="3562"/>
                  </a:lnTo>
                  <a:cubicBezTo>
                    <a:pt x="3382" y="3562"/>
                    <a:pt x="4263" y="2110"/>
                    <a:pt x="3596" y="919"/>
                  </a:cubicBezTo>
                  <a:cubicBezTo>
                    <a:pt x="3565" y="873"/>
                    <a:pt x="3515" y="847"/>
                    <a:pt x="3464" y="847"/>
                  </a:cubicBezTo>
                  <a:cubicBezTo>
                    <a:pt x="3435" y="847"/>
                    <a:pt x="3407" y="855"/>
                    <a:pt x="3382" y="871"/>
                  </a:cubicBezTo>
                  <a:cubicBezTo>
                    <a:pt x="3310" y="895"/>
                    <a:pt x="3263" y="1014"/>
                    <a:pt x="3310" y="1086"/>
                  </a:cubicBezTo>
                  <a:cubicBezTo>
                    <a:pt x="3429" y="1300"/>
                    <a:pt x="3501" y="1538"/>
                    <a:pt x="3501" y="1776"/>
                  </a:cubicBezTo>
                  <a:cubicBezTo>
                    <a:pt x="3501" y="2665"/>
                    <a:pt x="2778" y="3246"/>
                    <a:pt x="2023" y="3246"/>
                  </a:cubicBezTo>
                  <a:cubicBezTo>
                    <a:pt x="1665" y="3246"/>
                    <a:pt x="1299" y="3115"/>
                    <a:pt x="1000" y="2824"/>
                  </a:cubicBezTo>
                  <a:cubicBezTo>
                    <a:pt x="72" y="1895"/>
                    <a:pt x="738" y="324"/>
                    <a:pt x="2048" y="324"/>
                  </a:cubicBezTo>
                  <a:cubicBezTo>
                    <a:pt x="2334" y="324"/>
                    <a:pt x="2620" y="419"/>
                    <a:pt x="2858" y="586"/>
                  </a:cubicBezTo>
                  <a:cubicBezTo>
                    <a:pt x="2883" y="602"/>
                    <a:pt x="2912" y="610"/>
                    <a:pt x="2940" y="610"/>
                  </a:cubicBezTo>
                  <a:cubicBezTo>
                    <a:pt x="2991" y="610"/>
                    <a:pt x="3041" y="584"/>
                    <a:pt x="3072" y="538"/>
                  </a:cubicBezTo>
                  <a:cubicBezTo>
                    <a:pt x="3120" y="467"/>
                    <a:pt x="3120" y="347"/>
                    <a:pt x="3025" y="300"/>
                  </a:cubicBezTo>
                  <a:cubicBezTo>
                    <a:pt x="2725" y="95"/>
                    <a:pt x="2390" y="0"/>
                    <a:pt x="20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2132;p62">
              <a:extLst>
                <a:ext uri="{FF2B5EF4-FFF2-40B4-BE49-F238E27FC236}">
                  <a16:creationId xmlns:a16="http://schemas.microsoft.com/office/drawing/2014/main" id="{4B652735-BCC2-3C5B-0605-E71C106B40EF}"/>
                </a:ext>
              </a:extLst>
            </p:cNvPr>
            <p:cNvSpPr/>
            <p:nvPr/>
          </p:nvSpPr>
          <p:spPr>
            <a:xfrm>
              <a:off x="2957725" y="2823850"/>
              <a:ext cx="58375" cy="53025"/>
            </a:xfrm>
            <a:custGeom>
              <a:avLst/>
              <a:gdLst/>
              <a:ahLst/>
              <a:cxnLst/>
              <a:rect l="l" t="t" r="r" b="b"/>
              <a:pathLst>
                <a:path w="2335" h="2121" extrusionOk="0">
                  <a:moveTo>
                    <a:pt x="628" y="295"/>
                  </a:moveTo>
                  <a:cubicBezTo>
                    <a:pt x="700" y="295"/>
                    <a:pt x="774" y="322"/>
                    <a:pt x="834" y="382"/>
                  </a:cubicBezTo>
                  <a:cubicBezTo>
                    <a:pt x="1018" y="566"/>
                    <a:pt x="891" y="883"/>
                    <a:pt x="625" y="883"/>
                  </a:cubicBezTo>
                  <a:cubicBezTo>
                    <a:pt x="615" y="883"/>
                    <a:pt x="606" y="882"/>
                    <a:pt x="596" y="882"/>
                  </a:cubicBezTo>
                  <a:cubicBezTo>
                    <a:pt x="585" y="883"/>
                    <a:pt x="575" y="884"/>
                    <a:pt x="564" y="884"/>
                  </a:cubicBezTo>
                  <a:cubicBezTo>
                    <a:pt x="433" y="884"/>
                    <a:pt x="310" y="752"/>
                    <a:pt x="310" y="620"/>
                  </a:cubicBezTo>
                  <a:lnTo>
                    <a:pt x="334" y="620"/>
                  </a:lnTo>
                  <a:cubicBezTo>
                    <a:pt x="318" y="424"/>
                    <a:pt x="469" y="295"/>
                    <a:pt x="628" y="295"/>
                  </a:cubicBezTo>
                  <a:close/>
                  <a:moveTo>
                    <a:pt x="1525" y="1215"/>
                  </a:moveTo>
                  <a:cubicBezTo>
                    <a:pt x="1668" y="1215"/>
                    <a:pt x="1787" y="1358"/>
                    <a:pt x="1787" y="1501"/>
                  </a:cubicBezTo>
                  <a:cubicBezTo>
                    <a:pt x="1787" y="1662"/>
                    <a:pt x="1644" y="1769"/>
                    <a:pt x="1501" y="1769"/>
                  </a:cubicBezTo>
                  <a:cubicBezTo>
                    <a:pt x="1432" y="1769"/>
                    <a:pt x="1364" y="1745"/>
                    <a:pt x="1310" y="1691"/>
                  </a:cubicBezTo>
                  <a:cubicBezTo>
                    <a:pt x="1144" y="1501"/>
                    <a:pt x="1263" y="1215"/>
                    <a:pt x="1525" y="1215"/>
                  </a:cubicBezTo>
                  <a:close/>
                  <a:moveTo>
                    <a:pt x="610" y="1199"/>
                  </a:moveTo>
                  <a:cubicBezTo>
                    <a:pt x="762" y="1199"/>
                    <a:pt x="906" y="1322"/>
                    <a:pt x="906" y="1501"/>
                  </a:cubicBezTo>
                  <a:cubicBezTo>
                    <a:pt x="906" y="1667"/>
                    <a:pt x="763" y="1787"/>
                    <a:pt x="596" y="1787"/>
                  </a:cubicBezTo>
                  <a:lnTo>
                    <a:pt x="596" y="1810"/>
                  </a:lnTo>
                  <a:cubicBezTo>
                    <a:pt x="334" y="1810"/>
                    <a:pt x="215" y="1477"/>
                    <a:pt x="405" y="1286"/>
                  </a:cubicBezTo>
                  <a:cubicBezTo>
                    <a:pt x="466" y="1226"/>
                    <a:pt x="539" y="1199"/>
                    <a:pt x="610" y="1199"/>
                  </a:cubicBezTo>
                  <a:close/>
                  <a:moveTo>
                    <a:pt x="596" y="0"/>
                  </a:moveTo>
                  <a:cubicBezTo>
                    <a:pt x="263" y="0"/>
                    <a:pt x="1" y="286"/>
                    <a:pt x="1" y="620"/>
                  </a:cubicBezTo>
                  <a:cubicBezTo>
                    <a:pt x="1" y="786"/>
                    <a:pt x="72" y="929"/>
                    <a:pt x="215" y="1048"/>
                  </a:cubicBezTo>
                  <a:cubicBezTo>
                    <a:pt x="72" y="1167"/>
                    <a:pt x="1" y="1334"/>
                    <a:pt x="1" y="1501"/>
                  </a:cubicBezTo>
                  <a:cubicBezTo>
                    <a:pt x="1" y="1870"/>
                    <a:pt x="314" y="2120"/>
                    <a:pt x="635" y="2120"/>
                  </a:cubicBezTo>
                  <a:cubicBezTo>
                    <a:pt x="791" y="2120"/>
                    <a:pt x="948" y="2061"/>
                    <a:pt x="1072" y="1929"/>
                  </a:cubicBezTo>
                  <a:cubicBezTo>
                    <a:pt x="1191" y="2049"/>
                    <a:pt x="1334" y="2120"/>
                    <a:pt x="1525" y="2120"/>
                  </a:cubicBezTo>
                  <a:cubicBezTo>
                    <a:pt x="2072" y="2120"/>
                    <a:pt x="2334" y="1429"/>
                    <a:pt x="1930" y="1048"/>
                  </a:cubicBezTo>
                  <a:cubicBezTo>
                    <a:pt x="2049" y="929"/>
                    <a:pt x="2120" y="786"/>
                    <a:pt x="2120" y="620"/>
                  </a:cubicBezTo>
                  <a:cubicBezTo>
                    <a:pt x="2018" y="583"/>
                    <a:pt x="1917" y="545"/>
                    <a:pt x="1817" y="506"/>
                  </a:cubicBezTo>
                  <a:lnTo>
                    <a:pt x="1817" y="506"/>
                  </a:lnTo>
                  <a:cubicBezTo>
                    <a:pt x="1876" y="683"/>
                    <a:pt x="1754" y="882"/>
                    <a:pt x="1525" y="882"/>
                  </a:cubicBezTo>
                  <a:cubicBezTo>
                    <a:pt x="1510" y="884"/>
                    <a:pt x="1496" y="885"/>
                    <a:pt x="1482" y="885"/>
                  </a:cubicBezTo>
                  <a:cubicBezTo>
                    <a:pt x="1335" y="885"/>
                    <a:pt x="1215" y="772"/>
                    <a:pt x="1215" y="620"/>
                  </a:cubicBezTo>
                  <a:lnTo>
                    <a:pt x="1239" y="620"/>
                  </a:lnTo>
                  <a:cubicBezTo>
                    <a:pt x="1228" y="488"/>
                    <a:pt x="1293" y="386"/>
                    <a:pt x="1385" y="334"/>
                  </a:cubicBezTo>
                  <a:lnTo>
                    <a:pt x="1385" y="334"/>
                  </a:lnTo>
                  <a:cubicBezTo>
                    <a:pt x="1528" y="392"/>
                    <a:pt x="1672" y="450"/>
                    <a:pt x="1817" y="506"/>
                  </a:cubicBezTo>
                  <a:lnTo>
                    <a:pt x="1817" y="506"/>
                  </a:lnTo>
                  <a:cubicBezTo>
                    <a:pt x="1803" y="462"/>
                    <a:pt x="1777" y="419"/>
                    <a:pt x="1739" y="382"/>
                  </a:cubicBezTo>
                  <a:cubicBezTo>
                    <a:pt x="1679" y="322"/>
                    <a:pt x="1605" y="295"/>
                    <a:pt x="1533" y="295"/>
                  </a:cubicBezTo>
                  <a:cubicBezTo>
                    <a:pt x="1481" y="295"/>
                    <a:pt x="1430" y="309"/>
                    <a:pt x="1385" y="334"/>
                  </a:cubicBezTo>
                  <a:lnTo>
                    <a:pt x="1385" y="334"/>
                  </a:lnTo>
                  <a:cubicBezTo>
                    <a:pt x="1120" y="225"/>
                    <a:pt x="858" y="113"/>
                    <a:pt x="5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2133;p62">
              <a:extLst>
                <a:ext uri="{FF2B5EF4-FFF2-40B4-BE49-F238E27FC236}">
                  <a16:creationId xmlns:a16="http://schemas.microsoft.com/office/drawing/2014/main" id="{B217DE82-BEE4-FA4B-79BB-43CFD5FD3D79}"/>
                </a:ext>
              </a:extLst>
            </p:cNvPr>
            <p:cNvSpPr/>
            <p:nvPr/>
          </p:nvSpPr>
          <p:spPr>
            <a:xfrm>
              <a:off x="2872000" y="2989950"/>
              <a:ext cx="53600" cy="22650"/>
            </a:xfrm>
            <a:custGeom>
              <a:avLst/>
              <a:gdLst/>
              <a:ahLst/>
              <a:cxnLst/>
              <a:rect l="l" t="t" r="r" b="b"/>
              <a:pathLst>
                <a:path w="2144" h="906" extrusionOk="0">
                  <a:moveTo>
                    <a:pt x="1548" y="310"/>
                  </a:moveTo>
                  <a:cubicBezTo>
                    <a:pt x="1739" y="310"/>
                    <a:pt x="1739" y="596"/>
                    <a:pt x="1548" y="596"/>
                  </a:cubicBezTo>
                  <a:lnTo>
                    <a:pt x="596" y="596"/>
                  </a:lnTo>
                  <a:cubicBezTo>
                    <a:pt x="381" y="596"/>
                    <a:pt x="381" y="310"/>
                    <a:pt x="596" y="310"/>
                  </a:cubicBezTo>
                  <a:close/>
                  <a:moveTo>
                    <a:pt x="596" y="1"/>
                  </a:moveTo>
                  <a:cubicBezTo>
                    <a:pt x="0" y="1"/>
                    <a:pt x="0" y="906"/>
                    <a:pt x="596" y="906"/>
                  </a:cubicBezTo>
                  <a:lnTo>
                    <a:pt x="1548" y="906"/>
                  </a:lnTo>
                  <a:cubicBezTo>
                    <a:pt x="2144" y="906"/>
                    <a:pt x="2144" y="1"/>
                    <a:pt x="15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2134;p62">
              <a:extLst>
                <a:ext uri="{FF2B5EF4-FFF2-40B4-BE49-F238E27FC236}">
                  <a16:creationId xmlns:a16="http://schemas.microsoft.com/office/drawing/2014/main" id="{14EEA059-6583-D37B-D396-64C608EB96A8}"/>
                </a:ext>
              </a:extLst>
            </p:cNvPr>
            <p:cNvSpPr/>
            <p:nvPr/>
          </p:nvSpPr>
          <p:spPr>
            <a:xfrm>
              <a:off x="2839250" y="2922225"/>
              <a:ext cx="56000" cy="53475"/>
            </a:xfrm>
            <a:custGeom>
              <a:avLst/>
              <a:gdLst/>
              <a:ahLst/>
              <a:cxnLst/>
              <a:rect l="l" t="t" r="r" b="b"/>
              <a:pathLst>
                <a:path w="2240" h="2139" extrusionOk="0">
                  <a:moveTo>
                    <a:pt x="1155" y="530"/>
                  </a:moveTo>
                  <a:cubicBezTo>
                    <a:pt x="1428" y="530"/>
                    <a:pt x="1691" y="744"/>
                    <a:pt x="1691" y="1067"/>
                  </a:cubicBezTo>
                  <a:cubicBezTo>
                    <a:pt x="1691" y="1352"/>
                    <a:pt x="1453" y="1590"/>
                    <a:pt x="1167" y="1590"/>
                  </a:cubicBezTo>
                  <a:cubicBezTo>
                    <a:pt x="691" y="1590"/>
                    <a:pt x="453" y="1019"/>
                    <a:pt x="786" y="685"/>
                  </a:cubicBezTo>
                  <a:cubicBezTo>
                    <a:pt x="894" y="578"/>
                    <a:pt x="1026" y="530"/>
                    <a:pt x="1155" y="530"/>
                  </a:cubicBezTo>
                  <a:close/>
                  <a:moveTo>
                    <a:pt x="1120" y="1"/>
                  </a:moveTo>
                  <a:cubicBezTo>
                    <a:pt x="1048" y="1"/>
                    <a:pt x="977" y="54"/>
                    <a:pt x="977" y="162"/>
                  </a:cubicBezTo>
                  <a:lnTo>
                    <a:pt x="977" y="281"/>
                  </a:lnTo>
                  <a:cubicBezTo>
                    <a:pt x="929" y="281"/>
                    <a:pt x="882" y="281"/>
                    <a:pt x="834" y="304"/>
                  </a:cubicBezTo>
                  <a:lnTo>
                    <a:pt x="786" y="209"/>
                  </a:lnTo>
                  <a:cubicBezTo>
                    <a:pt x="749" y="165"/>
                    <a:pt x="703" y="145"/>
                    <a:pt x="658" y="145"/>
                  </a:cubicBezTo>
                  <a:cubicBezTo>
                    <a:pt x="561" y="145"/>
                    <a:pt x="475" y="238"/>
                    <a:pt x="524" y="352"/>
                  </a:cubicBezTo>
                  <a:lnTo>
                    <a:pt x="596" y="471"/>
                  </a:lnTo>
                  <a:cubicBezTo>
                    <a:pt x="548" y="495"/>
                    <a:pt x="524" y="519"/>
                    <a:pt x="501" y="543"/>
                  </a:cubicBezTo>
                  <a:lnTo>
                    <a:pt x="382" y="495"/>
                  </a:lnTo>
                  <a:cubicBezTo>
                    <a:pt x="356" y="478"/>
                    <a:pt x="331" y="470"/>
                    <a:pt x="307" y="470"/>
                  </a:cubicBezTo>
                  <a:cubicBezTo>
                    <a:pt x="262" y="470"/>
                    <a:pt x="222" y="496"/>
                    <a:pt x="191" y="543"/>
                  </a:cubicBezTo>
                  <a:cubicBezTo>
                    <a:pt x="143" y="614"/>
                    <a:pt x="167" y="709"/>
                    <a:pt x="239" y="733"/>
                  </a:cubicBezTo>
                  <a:lnTo>
                    <a:pt x="358" y="805"/>
                  </a:lnTo>
                  <a:cubicBezTo>
                    <a:pt x="358" y="852"/>
                    <a:pt x="358" y="876"/>
                    <a:pt x="334" y="924"/>
                  </a:cubicBezTo>
                  <a:lnTo>
                    <a:pt x="191" y="924"/>
                  </a:lnTo>
                  <a:cubicBezTo>
                    <a:pt x="0" y="924"/>
                    <a:pt x="0" y="1233"/>
                    <a:pt x="191" y="1233"/>
                  </a:cubicBezTo>
                  <a:lnTo>
                    <a:pt x="358" y="1233"/>
                  </a:lnTo>
                  <a:cubicBezTo>
                    <a:pt x="358" y="1257"/>
                    <a:pt x="382" y="1281"/>
                    <a:pt x="382" y="1328"/>
                  </a:cubicBezTo>
                  <a:lnTo>
                    <a:pt x="239" y="1400"/>
                  </a:lnTo>
                  <a:cubicBezTo>
                    <a:pt x="167" y="1448"/>
                    <a:pt x="143" y="1543"/>
                    <a:pt x="191" y="1614"/>
                  </a:cubicBezTo>
                  <a:cubicBezTo>
                    <a:pt x="215" y="1662"/>
                    <a:pt x="262" y="1686"/>
                    <a:pt x="310" y="1686"/>
                  </a:cubicBezTo>
                  <a:cubicBezTo>
                    <a:pt x="334" y="1686"/>
                    <a:pt x="358" y="1686"/>
                    <a:pt x="382" y="1662"/>
                  </a:cubicBezTo>
                  <a:lnTo>
                    <a:pt x="548" y="1567"/>
                  </a:lnTo>
                  <a:cubicBezTo>
                    <a:pt x="572" y="1590"/>
                    <a:pt x="596" y="1614"/>
                    <a:pt x="620" y="1638"/>
                  </a:cubicBezTo>
                  <a:lnTo>
                    <a:pt x="524" y="1805"/>
                  </a:lnTo>
                  <a:cubicBezTo>
                    <a:pt x="477" y="1876"/>
                    <a:pt x="501" y="1948"/>
                    <a:pt x="572" y="1995"/>
                  </a:cubicBezTo>
                  <a:cubicBezTo>
                    <a:pt x="596" y="2019"/>
                    <a:pt x="620" y="2019"/>
                    <a:pt x="643" y="2019"/>
                  </a:cubicBezTo>
                  <a:cubicBezTo>
                    <a:pt x="715" y="2019"/>
                    <a:pt x="763" y="1995"/>
                    <a:pt x="786" y="1948"/>
                  </a:cubicBezTo>
                  <a:lnTo>
                    <a:pt x="882" y="1781"/>
                  </a:lnTo>
                  <a:cubicBezTo>
                    <a:pt x="905" y="1781"/>
                    <a:pt x="929" y="1805"/>
                    <a:pt x="977" y="1805"/>
                  </a:cubicBezTo>
                  <a:lnTo>
                    <a:pt x="977" y="1995"/>
                  </a:lnTo>
                  <a:cubicBezTo>
                    <a:pt x="977" y="2091"/>
                    <a:pt x="1048" y="2138"/>
                    <a:pt x="1120" y="2138"/>
                  </a:cubicBezTo>
                  <a:cubicBezTo>
                    <a:pt x="1191" y="2138"/>
                    <a:pt x="1263" y="2091"/>
                    <a:pt x="1263" y="1995"/>
                  </a:cubicBezTo>
                  <a:lnTo>
                    <a:pt x="1263" y="1829"/>
                  </a:lnTo>
                  <a:cubicBezTo>
                    <a:pt x="1286" y="1805"/>
                    <a:pt x="1334" y="1805"/>
                    <a:pt x="1358" y="1805"/>
                  </a:cubicBezTo>
                  <a:lnTo>
                    <a:pt x="1453" y="1948"/>
                  </a:lnTo>
                  <a:cubicBezTo>
                    <a:pt x="1477" y="1995"/>
                    <a:pt x="1525" y="2019"/>
                    <a:pt x="1572" y="2019"/>
                  </a:cubicBezTo>
                  <a:cubicBezTo>
                    <a:pt x="1596" y="2019"/>
                    <a:pt x="1620" y="2019"/>
                    <a:pt x="1644" y="1995"/>
                  </a:cubicBezTo>
                  <a:cubicBezTo>
                    <a:pt x="1715" y="1948"/>
                    <a:pt x="1739" y="1876"/>
                    <a:pt x="1715" y="1805"/>
                  </a:cubicBezTo>
                  <a:lnTo>
                    <a:pt x="1620" y="1638"/>
                  </a:lnTo>
                  <a:cubicBezTo>
                    <a:pt x="1644" y="1614"/>
                    <a:pt x="1668" y="1590"/>
                    <a:pt x="1691" y="1567"/>
                  </a:cubicBezTo>
                  <a:lnTo>
                    <a:pt x="1834" y="1662"/>
                  </a:lnTo>
                  <a:cubicBezTo>
                    <a:pt x="1858" y="1686"/>
                    <a:pt x="1882" y="1686"/>
                    <a:pt x="1906" y="1686"/>
                  </a:cubicBezTo>
                  <a:cubicBezTo>
                    <a:pt x="2072" y="1686"/>
                    <a:pt x="2120" y="1471"/>
                    <a:pt x="1977" y="1400"/>
                  </a:cubicBezTo>
                  <a:lnTo>
                    <a:pt x="1834" y="1328"/>
                  </a:lnTo>
                  <a:cubicBezTo>
                    <a:pt x="1858" y="1281"/>
                    <a:pt x="1858" y="1257"/>
                    <a:pt x="1882" y="1233"/>
                  </a:cubicBezTo>
                  <a:lnTo>
                    <a:pt x="2025" y="1233"/>
                  </a:lnTo>
                  <a:cubicBezTo>
                    <a:pt x="2239" y="1233"/>
                    <a:pt x="2239" y="924"/>
                    <a:pt x="2025" y="924"/>
                  </a:cubicBezTo>
                  <a:lnTo>
                    <a:pt x="1882" y="924"/>
                  </a:lnTo>
                  <a:cubicBezTo>
                    <a:pt x="1882" y="876"/>
                    <a:pt x="1882" y="852"/>
                    <a:pt x="1858" y="805"/>
                  </a:cubicBezTo>
                  <a:lnTo>
                    <a:pt x="1977" y="733"/>
                  </a:lnTo>
                  <a:cubicBezTo>
                    <a:pt x="2150" y="656"/>
                    <a:pt x="2075" y="456"/>
                    <a:pt x="1940" y="456"/>
                  </a:cubicBezTo>
                  <a:cubicBezTo>
                    <a:pt x="1907" y="456"/>
                    <a:pt x="1871" y="467"/>
                    <a:pt x="1834" y="495"/>
                  </a:cubicBezTo>
                  <a:lnTo>
                    <a:pt x="1715" y="543"/>
                  </a:lnTo>
                  <a:cubicBezTo>
                    <a:pt x="1691" y="519"/>
                    <a:pt x="1668" y="495"/>
                    <a:pt x="1644" y="471"/>
                  </a:cubicBezTo>
                  <a:lnTo>
                    <a:pt x="1715" y="352"/>
                  </a:lnTo>
                  <a:cubicBezTo>
                    <a:pt x="1739" y="281"/>
                    <a:pt x="1715" y="185"/>
                    <a:pt x="1644" y="138"/>
                  </a:cubicBezTo>
                  <a:cubicBezTo>
                    <a:pt x="1626" y="132"/>
                    <a:pt x="1606" y="129"/>
                    <a:pt x="1587" y="129"/>
                  </a:cubicBezTo>
                  <a:cubicBezTo>
                    <a:pt x="1529" y="129"/>
                    <a:pt x="1471" y="156"/>
                    <a:pt x="1453" y="209"/>
                  </a:cubicBezTo>
                  <a:lnTo>
                    <a:pt x="1382" y="304"/>
                  </a:lnTo>
                  <a:cubicBezTo>
                    <a:pt x="1334" y="281"/>
                    <a:pt x="1310" y="281"/>
                    <a:pt x="1263" y="281"/>
                  </a:cubicBezTo>
                  <a:lnTo>
                    <a:pt x="1263" y="162"/>
                  </a:lnTo>
                  <a:cubicBezTo>
                    <a:pt x="1263" y="54"/>
                    <a:pt x="1191" y="1"/>
                    <a:pt x="11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2135;p62">
              <a:extLst>
                <a:ext uri="{FF2B5EF4-FFF2-40B4-BE49-F238E27FC236}">
                  <a16:creationId xmlns:a16="http://schemas.microsoft.com/office/drawing/2014/main" id="{921D804F-E0C3-0B8E-2C8A-EE71B09FCCF3}"/>
                </a:ext>
              </a:extLst>
            </p:cNvPr>
            <p:cNvSpPr/>
            <p:nvPr/>
          </p:nvSpPr>
          <p:spPr>
            <a:xfrm>
              <a:off x="2867825" y="2937575"/>
              <a:ext cx="8350" cy="7750"/>
            </a:xfrm>
            <a:custGeom>
              <a:avLst/>
              <a:gdLst/>
              <a:ahLst/>
              <a:cxnLst/>
              <a:rect l="l" t="t" r="r" b="b"/>
              <a:pathLst>
                <a:path w="334" h="310" extrusionOk="0">
                  <a:moveTo>
                    <a:pt x="167" y="0"/>
                  </a:moveTo>
                  <a:cubicBezTo>
                    <a:pt x="72" y="0"/>
                    <a:pt x="1" y="71"/>
                    <a:pt x="1" y="167"/>
                  </a:cubicBezTo>
                  <a:cubicBezTo>
                    <a:pt x="1" y="238"/>
                    <a:pt x="72" y="310"/>
                    <a:pt x="167" y="310"/>
                  </a:cubicBezTo>
                  <a:cubicBezTo>
                    <a:pt x="239" y="310"/>
                    <a:pt x="334" y="238"/>
                    <a:pt x="334" y="167"/>
                  </a:cubicBezTo>
                  <a:cubicBezTo>
                    <a:pt x="334" y="71"/>
                    <a:pt x="239" y="0"/>
                    <a:pt x="1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2136;p62">
              <a:extLst>
                <a:ext uri="{FF2B5EF4-FFF2-40B4-BE49-F238E27FC236}">
                  <a16:creationId xmlns:a16="http://schemas.microsoft.com/office/drawing/2014/main" id="{F586558F-40AB-6E05-3496-EC3624434660}"/>
                </a:ext>
              </a:extLst>
            </p:cNvPr>
            <p:cNvSpPr/>
            <p:nvPr/>
          </p:nvSpPr>
          <p:spPr>
            <a:xfrm>
              <a:off x="2868425" y="2950075"/>
              <a:ext cx="9550" cy="8350"/>
            </a:xfrm>
            <a:custGeom>
              <a:avLst/>
              <a:gdLst/>
              <a:ahLst/>
              <a:cxnLst/>
              <a:rect l="l" t="t" r="r" b="b"/>
              <a:pathLst>
                <a:path w="382" h="334" extrusionOk="0">
                  <a:moveTo>
                    <a:pt x="191" y="0"/>
                  </a:moveTo>
                  <a:cubicBezTo>
                    <a:pt x="0" y="24"/>
                    <a:pt x="0" y="310"/>
                    <a:pt x="191" y="334"/>
                  </a:cubicBezTo>
                  <a:cubicBezTo>
                    <a:pt x="381" y="310"/>
                    <a:pt x="381" y="24"/>
                    <a:pt x="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2137;p62">
              <a:extLst>
                <a:ext uri="{FF2B5EF4-FFF2-40B4-BE49-F238E27FC236}">
                  <a16:creationId xmlns:a16="http://schemas.microsoft.com/office/drawing/2014/main" id="{5F6436CA-FC00-7B53-370B-C4E3A68C48E2}"/>
                </a:ext>
              </a:extLst>
            </p:cNvPr>
            <p:cNvSpPr/>
            <p:nvPr/>
          </p:nvSpPr>
          <p:spPr>
            <a:xfrm>
              <a:off x="2857100" y="2945900"/>
              <a:ext cx="7775" cy="7775"/>
            </a:xfrm>
            <a:custGeom>
              <a:avLst/>
              <a:gdLst/>
              <a:ahLst/>
              <a:cxnLst/>
              <a:rect l="l" t="t" r="r" b="b"/>
              <a:pathLst>
                <a:path w="311" h="311" extrusionOk="0">
                  <a:moveTo>
                    <a:pt x="168" y="0"/>
                  </a:moveTo>
                  <a:cubicBezTo>
                    <a:pt x="72" y="0"/>
                    <a:pt x="1" y="72"/>
                    <a:pt x="1" y="167"/>
                  </a:cubicBezTo>
                  <a:cubicBezTo>
                    <a:pt x="1" y="239"/>
                    <a:pt x="72" y="310"/>
                    <a:pt x="168" y="310"/>
                  </a:cubicBezTo>
                  <a:cubicBezTo>
                    <a:pt x="239" y="310"/>
                    <a:pt x="311" y="239"/>
                    <a:pt x="311" y="167"/>
                  </a:cubicBezTo>
                  <a:cubicBezTo>
                    <a:pt x="311" y="72"/>
                    <a:pt x="239" y="0"/>
                    <a:pt x="1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2138;p62">
              <a:extLst>
                <a:ext uri="{FF2B5EF4-FFF2-40B4-BE49-F238E27FC236}">
                  <a16:creationId xmlns:a16="http://schemas.microsoft.com/office/drawing/2014/main" id="{555F9895-7779-740D-CAF4-C93BD8ECD89F}"/>
                </a:ext>
              </a:extLst>
            </p:cNvPr>
            <p:cNvSpPr/>
            <p:nvPr/>
          </p:nvSpPr>
          <p:spPr>
            <a:xfrm>
              <a:off x="2926775" y="2943525"/>
              <a:ext cx="43475" cy="38125"/>
            </a:xfrm>
            <a:custGeom>
              <a:avLst/>
              <a:gdLst/>
              <a:ahLst/>
              <a:cxnLst/>
              <a:rect l="l" t="t" r="r" b="b"/>
              <a:pathLst>
                <a:path w="1739" h="1525" extrusionOk="0">
                  <a:moveTo>
                    <a:pt x="1301" y="0"/>
                  </a:moveTo>
                  <a:cubicBezTo>
                    <a:pt x="1233" y="0"/>
                    <a:pt x="1167" y="24"/>
                    <a:pt x="1119" y="72"/>
                  </a:cubicBezTo>
                  <a:cubicBezTo>
                    <a:pt x="1050" y="141"/>
                    <a:pt x="1021" y="228"/>
                    <a:pt x="1033" y="311"/>
                  </a:cubicBezTo>
                  <a:lnTo>
                    <a:pt x="1033" y="311"/>
                  </a:lnTo>
                  <a:cubicBezTo>
                    <a:pt x="1193" y="337"/>
                    <a:pt x="1349" y="398"/>
                    <a:pt x="1488" y="491"/>
                  </a:cubicBezTo>
                  <a:lnTo>
                    <a:pt x="1488" y="491"/>
                  </a:lnTo>
                  <a:cubicBezTo>
                    <a:pt x="1493" y="486"/>
                    <a:pt x="1497" y="481"/>
                    <a:pt x="1501" y="476"/>
                  </a:cubicBezTo>
                  <a:cubicBezTo>
                    <a:pt x="1620" y="357"/>
                    <a:pt x="1620" y="191"/>
                    <a:pt x="1501" y="72"/>
                  </a:cubicBezTo>
                  <a:cubicBezTo>
                    <a:pt x="1441" y="24"/>
                    <a:pt x="1370" y="0"/>
                    <a:pt x="1301" y="0"/>
                  </a:cubicBezTo>
                  <a:close/>
                  <a:moveTo>
                    <a:pt x="679" y="625"/>
                  </a:moveTo>
                  <a:cubicBezTo>
                    <a:pt x="750" y="625"/>
                    <a:pt x="822" y="655"/>
                    <a:pt x="881" y="715"/>
                  </a:cubicBezTo>
                  <a:cubicBezTo>
                    <a:pt x="929" y="762"/>
                    <a:pt x="953" y="834"/>
                    <a:pt x="953" y="905"/>
                  </a:cubicBezTo>
                  <a:cubicBezTo>
                    <a:pt x="953" y="977"/>
                    <a:pt x="929" y="1048"/>
                    <a:pt x="881" y="1096"/>
                  </a:cubicBezTo>
                  <a:cubicBezTo>
                    <a:pt x="822" y="1155"/>
                    <a:pt x="744" y="1185"/>
                    <a:pt x="670" y="1185"/>
                  </a:cubicBezTo>
                  <a:cubicBezTo>
                    <a:pt x="596" y="1185"/>
                    <a:pt x="524" y="1155"/>
                    <a:pt x="477" y="1096"/>
                  </a:cubicBezTo>
                  <a:cubicBezTo>
                    <a:pt x="429" y="1048"/>
                    <a:pt x="381" y="977"/>
                    <a:pt x="381" y="905"/>
                  </a:cubicBezTo>
                  <a:cubicBezTo>
                    <a:pt x="381" y="834"/>
                    <a:pt x="405" y="762"/>
                    <a:pt x="453" y="715"/>
                  </a:cubicBezTo>
                  <a:lnTo>
                    <a:pt x="477" y="715"/>
                  </a:lnTo>
                  <a:cubicBezTo>
                    <a:pt x="536" y="655"/>
                    <a:pt x="607" y="625"/>
                    <a:pt x="679" y="625"/>
                  </a:cubicBezTo>
                  <a:close/>
                  <a:moveTo>
                    <a:pt x="848" y="296"/>
                  </a:moveTo>
                  <a:cubicBezTo>
                    <a:pt x="637" y="296"/>
                    <a:pt x="425" y="355"/>
                    <a:pt x="238" y="476"/>
                  </a:cubicBezTo>
                  <a:cubicBezTo>
                    <a:pt x="0" y="715"/>
                    <a:pt x="0" y="1096"/>
                    <a:pt x="238" y="1334"/>
                  </a:cubicBezTo>
                  <a:cubicBezTo>
                    <a:pt x="357" y="1453"/>
                    <a:pt x="500" y="1524"/>
                    <a:pt x="667" y="1524"/>
                  </a:cubicBezTo>
                  <a:cubicBezTo>
                    <a:pt x="1000" y="1524"/>
                    <a:pt x="1286" y="1239"/>
                    <a:pt x="1286" y="905"/>
                  </a:cubicBezTo>
                  <a:lnTo>
                    <a:pt x="1286" y="881"/>
                  </a:lnTo>
                  <a:cubicBezTo>
                    <a:pt x="1453" y="881"/>
                    <a:pt x="1620" y="834"/>
                    <a:pt x="1739" y="715"/>
                  </a:cubicBezTo>
                  <a:cubicBezTo>
                    <a:pt x="1664" y="626"/>
                    <a:pt x="1580" y="551"/>
                    <a:pt x="1488" y="491"/>
                  </a:cubicBezTo>
                  <a:lnTo>
                    <a:pt x="1488" y="491"/>
                  </a:lnTo>
                  <a:cubicBezTo>
                    <a:pt x="1441" y="541"/>
                    <a:pt x="1376" y="566"/>
                    <a:pt x="1310" y="566"/>
                  </a:cubicBezTo>
                  <a:cubicBezTo>
                    <a:pt x="1239" y="566"/>
                    <a:pt x="1167" y="536"/>
                    <a:pt x="1119" y="476"/>
                  </a:cubicBezTo>
                  <a:cubicBezTo>
                    <a:pt x="1070" y="427"/>
                    <a:pt x="1041" y="370"/>
                    <a:pt x="1033" y="311"/>
                  </a:cubicBezTo>
                  <a:lnTo>
                    <a:pt x="1033" y="311"/>
                  </a:lnTo>
                  <a:cubicBezTo>
                    <a:pt x="972" y="301"/>
                    <a:pt x="910" y="296"/>
                    <a:pt x="848" y="29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2139;p62">
              <a:extLst>
                <a:ext uri="{FF2B5EF4-FFF2-40B4-BE49-F238E27FC236}">
                  <a16:creationId xmlns:a16="http://schemas.microsoft.com/office/drawing/2014/main" id="{EA143ED5-E89A-AA43-A2C1-5CBD48B60AF0}"/>
                </a:ext>
              </a:extLst>
            </p:cNvPr>
            <p:cNvSpPr/>
            <p:nvPr/>
          </p:nvSpPr>
          <p:spPr>
            <a:xfrm>
              <a:off x="2932125" y="2948275"/>
              <a:ext cx="85750" cy="77425"/>
            </a:xfrm>
            <a:custGeom>
              <a:avLst/>
              <a:gdLst/>
              <a:ahLst/>
              <a:cxnLst/>
              <a:rect l="l" t="t" r="r" b="b"/>
              <a:pathLst>
                <a:path w="3430" h="3097" extrusionOk="0">
                  <a:moveTo>
                    <a:pt x="3287" y="1"/>
                  </a:moveTo>
                  <a:cubicBezTo>
                    <a:pt x="2906" y="1"/>
                    <a:pt x="2596" y="286"/>
                    <a:pt x="2596" y="667"/>
                  </a:cubicBezTo>
                  <a:cubicBezTo>
                    <a:pt x="2573" y="882"/>
                    <a:pt x="2406" y="1072"/>
                    <a:pt x="2191" y="1072"/>
                  </a:cubicBezTo>
                  <a:lnTo>
                    <a:pt x="1977" y="1072"/>
                  </a:lnTo>
                  <a:cubicBezTo>
                    <a:pt x="1572" y="1072"/>
                    <a:pt x="1215" y="1430"/>
                    <a:pt x="1215" y="1834"/>
                  </a:cubicBezTo>
                  <a:cubicBezTo>
                    <a:pt x="1215" y="2073"/>
                    <a:pt x="1025" y="2263"/>
                    <a:pt x="786" y="2263"/>
                  </a:cubicBezTo>
                  <a:lnTo>
                    <a:pt x="691" y="2263"/>
                  </a:lnTo>
                  <a:cubicBezTo>
                    <a:pt x="310" y="2263"/>
                    <a:pt x="1" y="2573"/>
                    <a:pt x="1" y="2954"/>
                  </a:cubicBezTo>
                  <a:cubicBezTo>
                    <a:pt x="1" y="3025"/>
                    <a:pt x="72" y="3097"/>
                    <a:pt x="143" y="3097"/>
                  </a:cubicBezTo>
                  <a:cubicBezTo>
                    <a:pt x="215" y="3097"/>
                    <a:pt x="286" y="3025"/>
                    <a:pt x="286" y="2954"/>
                  </a:cubicBezTo>
                  <a:cubicBezTo>
                    <a:pt x="286" y="2739"/>
                    <a:pt x="477" y="2573"/>
                    <a:pt x="691" y="2573"/>
                  </a:cubicBezTo>
                  <a:lnTo>
                    <a:pt x="786" y="2573"/>
                  </a:lnTo>
                  <a:cubicBezTo>
                    <a:pt x="1215" y="2549"/>
                    <a:pt x="1548" y="2215"/>
                    <a:pt x="1548" y="1787"/>
                  </a:cubicBezTo>
                  <a:cubicBezTo>
                    <a:pt x="1548" y="1562"/>
                    <a:pt x="1718" y="1380"/>
                    <a:pt x="1937" y="1380"/>
                  </a:cubicBezTo>
                  <a:cubicBezTo>
                    <a:pt x="1950" y="1380"/>
                    <a:pt x="1964" y="1381"/>
                    <a:pt x="1977" y="1382"/>
                  </a:cubicBezTo>
                  <a:lnTo>
                    <a:pt x="2168" y="1382"/>
                  </a:lnTo>
                  <a:cubicBezTo>
                    <a:pt x="2549" y="1358"/>
                    <a:pt x="2882" y="1049"/>
                    <a:pt x="2882" y="644"/>
                  </a:cubicBezTo>
                  <a:cubicBezTo>
                    <a:pt x="2906" y="453"/>
                    <a:pt x="3073" y="286"/>
                    <a:pt x="3287" y="286"/>
                  </a:cubicBezTo>
                  <a:cubicBezTo>
                    <a:pt x="3358" y="286"/>
                    <a:pt x="3430" y="215"/>
                    <a:pt x="3430" y="144"/>
                  </a:cubicBezTo>
                  <a:cubicBezTo>
                    <a:pt x="3430" y="48"/>
                    <a:pt x="3358" y="1"/>
                    <a:pt x="328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2140;p62">
              <a:extLst>
                <a:ext uri="{FF2B5EF4-FFF2-40B4-BE49-F238E27FC236}">
                  <a16:creationId xmlns:a16="http://schemas.microsoft.com/office/drawing/2014/main" id="{1B4530EC-F2C9-54EB-8F47-5E42F806A9EB}"/>
                </a:ext>
              </a:extLst>
            </p:cNvPr>
            <p:cNvSpPr/>
            <p:nvPr/>
          </p:nvSpPr>
          <p:spPr>
            <a:xfrm>
              <a:off x="2870800" y="2867300"/>
              <a:ext cx="35750" cy="30400"/>
            </a:xfrm>
            <a:custGeom>
              <a:avLst/>
              <a:gdLst/>
              <a:ahLst/>
              <a:cxnLst/>
              <a:rect l="l" t="t" r="r" b="b"/>
              <a:pathLst>
                <a:path w="1430" h="1216" extrusionOk="0">
                  <a:moveTo>
                    <a:pt x="564" y="332"/>
                  </a:moveTo>
                  <a:cubicBezTo>
                    <a:pt x="575" y="332"/>
                    <a:pt x="585" y="333"/>
                    <a:pt x="596" y="334"/>
                  </a:cubicBezTo>
                  <a:cubicBezTo>
                    <a:pt x="858" y="334"/>
                    <a:pt x="953" y="644"/>
                    <a:pt x="787" y="811"/>
                  </a:cubicBezTo>
                  <a:cubicBezTo>
                    <a:pt x="725" y="864"/>
                    <a:pt x="654" y="888"/>
                    <a:pt x="586" y="888"/>
                  </a:cubicBezTo>
                  <a:cubicBezTo>
                    <a:pt x="442" y="888"/>
                    <a:pt x="310" y="782"/>
                    <a:pt x="310" y="620"/>
                  </a:cubicBezTo>
                  <a:cubicBezTo>
                    <a:pt x="310" y="466"/>
                    <a:pt x="433" y="332"/>
                    <a:pt x="564" y="332"/>
                  </a:cubicBezTo>
                  <a:close/>
                  <a:moveTo>
                    <a:pt x="600" y="1"/>
                  </a:moveTo>
                  <a:cubicBezTo>
                    <a:pt x="293" y="1"/>
                    <a:pt x="1" y="251"/>
                    <a:pt x="1" y="620"/>
                  </a:cubicBezTo>
                  <a:cubicBezTo>
                    <a:pt x="1" y="954"/>
                    <a:pt x="263" y="1215"/>
                    <a:pt x="596" y="1215"/>
                  </a:cubicBezTo>
                  <a:cubicBezTo>
                    <a:pt x="1144" y="1215"/>
                    <a:pt x="1430" y="572"/>
                    <a:pt x="1025" y="191"/>
                  </a:cubicBezTo>
                  <a:cubicBezTo>
                    <a:pt x="900" y="59"/>
                    <a:pt x="748" y="1"/>
                    <a:pt x="60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4" name="Google Shape;2141;p62">
            <a:extLst>
              <a:ext uri="{FF2B5EF4-FFF2-40B4-BE49-F238E27FC236}">
                <a16:creationId xmlns:a16="http://schemas.microsoft.com/office/drawing/2014/main" id="{FD581CFE-35ED-56A1-0E52-C276BD55FC7A}"/>
              </a:ext>
            </a:extLst>
          </p:cNvPr>
          <p:cNvGrpSpPr/>
          <p:nvPr/>
        </p:nvGrpSpPr>
        <p:grpSpPr>
          <a:xfrm>
            <a:off x="1416009" y="4517140"/>
            <a:ext cx="370639" cy="405079"/>
            <a:chOff x="3381975" y="3218575"/>
            <a:chExt cx="240800" cy="263175"/>
          </a:xfrm>
        </p:grpSpPr>
        <p:sp>
          <p:nvSpPr>
            <p:cNvPr id="705" name="Google Shape;2142;p62">
              <a:extLst>
                <a:ext uri="{FF2B5EF4-FFF2-40B4-BE49-F238E27FC236}">
                  <a16:creationId xmlns:a16="http://schemas.microsoft.com/office/drawing/2014/main" id="{D149CD15-619B-E432-2813-11257F1DC655}"/>
                </a:ext>
              </a:extLst>
            </p:cNvPr>
            <p:cNvSpPr/>
            <p:nvPr/>
          </p:nvSpPr>
          <p:spPr>
            <a:xfrm>
              <a:off x="3381975" y="3311625"/>
              <a:ext cx="142800" cy="116850"/>
            </a:xfrm>
            <a:custGeom>
              <a:avLst/>
              <a:gdLst/>
              <a:ahLst/>
              <a:cxnLst/>
              <a:rect l="l" t="t" r="r" b="b"/>
              <a:pathLst>
                <a:path w="5712" h="4674" extrusionOk="0">
                  <a:moveTo>
                    <a:pt x="2946" y="1"/>
                  </a:moveTo>
                  <a:cubicBezTo>
                    <a:pt x="1326" y="1"/>
                    <a:pt x="1" y="1809"/>
                    <a:pt x="939" y="3494"/>
                  </a:cubicBezTo>
                  <a:cubicBezTo>
                    <a:pt x="1397" y="4307"/>
                    <a:pt x="2163" y="4673"/>
                    <a:pt x="2925" y="4673"/>
                  </a:cubicBezTo>
                  <a:cubicBezTo>
                    <a:pt x="4105" y="4673"/>
                    <a:pt x="5273" y="3798"/>
                    <a:pt x="5273" y="2351"/>
                  </a:cubicBezTo>
                  <a:cubicBezTo>
                    <a:pt x="5273" y="1803"/>
                    <a:pt x="5107" y="1303"/>
                    <a:pt x="4773" y="875"/>
                  </a:cubicBezTo>
                  <a:cubicBezTo>
                    <a:pt x="4737" y="832"/>
                    <a:pt x="4694" y="814"/>
                    <a:pt x="4653" y="814"/>
                  </a:cubicBezTo>
                  <a:cubicBezTo>
                    <a:pt x="4532" y="814"/>
                    <a:pt x="4423" y="965"/>
                    <a:pt x="4511" y="1089"/>
                  </a:cubicBezTo>
                  <a:cubicBezTo>
                    <a:pt x="5711" y="2566"/>
                    <a:pt x="4435" y="4387"/>
                    <a:pt x="2935" y="4387"/>
                  </a:cubicBezTo>
                  <a:cubicBezTo>
                    <a:pt x="2501" y="4387"/>
                    <a:pt x="2047" y="4234"/>
                    <a:pt x="1630" y="3875"/>
                  </a:cubicBezTo>
                  <a:cubicBezTo>
                    <a:pt x="113" y="2536"/>
                    <a:pt x="1284" y="317"/>
                    <a:pt x="2920" y="317"/>
                  </a:cubicBezTo>
                  <a:cubicBezTo>
                    <a:pt x="3262" y="317"/>
                    <a:pt x="3625" y="414"/>
                    <a:pt x="3987" y="636"/>
                  </a:cubicBezTo>
                  <a:cubicBezTo>
                    <a:pt x="4005" y="642"/>
                    <a:pt x="4026" y="645"/>
                    <a:pt x="4048" y="645"/>
                  </a:cubicBezTo>
                  <a:cubicBezTo>
                    <a:pt x="4114" y="645"/>
                    <a:pt x="4190" y="619"/>
                    <a:pt x="4225" y="565"/>
                  </a:cubicBezTo>
                  <a:cubicBezTo>
                    <a:pt x="4249" y="494"/>
                    <a:pt x="4225" y="398"/>
                    <a:pt x="4154" y="351"/>
                  </a:cubicBezTo>
                  <a:cubicBezTo>
                    <a:pt x="3753" y="108"/>
                    <a:pt x="3341" y="1"/>
                    <a:pt x="294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2143;p62">
              <a:extLst>
                <a:ext uri="{FF2B5EF4-FFF2-40B4-BE49-F238E27FC236}">
                  <a16:creationId xmlns:a16="http://schemas.microsoft.com/office/drawing/2014/main" id="{792D9A9C-5912-AB10-B21A-73F71EB6F439}"/>
                </a:ext>
              </a:extLst>
            </p:cNvPr>
            <p:cNvSpPr/>
            <p:nvPr/>
          </p:nvSpPr>
          <p:spPr>
            <a:xfrm>
              <a:off x="3413175" y="3337825"/>
              <a:ext cx="75050" cy="64750"/>
            </a:xfrm>
            <a:custGeom>
              <a:avLst/>
              <a:gdLst/>
              <a:ahLst/>
              <a:cxnLst/>
              <a:rect l="l" t="t" r="r" b="b"/>
              <a:pathLst>
                <a:path w="3002" h="2590" extrusionOk="0">
                  <a:moveTo>
                    <a:pt x="1697" y="1"/>
                  </a:moveTo>
                  <a:cubicBezTo>
                    <a:pt x="1386" y="1"/>
                    <a:pt x="1069" y="116"/>
                    <a:pt x="810" y="374"/>
                  </a:cubicBezTo>
                  <a:cubicBezTo>
                    <a:pt x="1" y="1184"/>
                    <a:pt x="572" y="2589"/>
                    <a:pt x="1715" y="2589"/>
                  </a:cubicBezTo>
                  <a:cubicBezTo>
                    <a:pt x="1906" y="2589"/>
                    <a:pt x="2120" y="2541"/>
                    <a:pt x="2287" y="2446"/>
                  </a:cubicBezTo>
                  <a:cubicBezTo>
                    <a:pt x="2358" y="2399"/>
                    <a:pt x="2406" y="2303"/>
                    <a:pt x="2358" y="2232"/>
                  </a:cubicBezTo>
                  <a:cubicBezTo>
                    <a:pt x="2324" y="2180"/>
                    <a:pt x="2265" y="2141"/>
                    <a:pt x="2208" y="2141"/>
                  </a:cubicBezTo>
                  <a:cubicBezTo>
                    <a:pt x="2186" y="2141"/>
                    <a:pt x="2164" y="2147"/>
                    <a:pt x="2144" y="2160"/>
                  </a:cubicBezTo>
                  <a:cubicBezTo>
                    <a:pt x="2000" y="2232"/>
                    <a:pt x="1854" y="2265"/>
                    <a:pt x="1714" y="2265"/>
                  </a:cubicBezTo>
                  <a:cubicBezTo>
                    <a:pt x="1022" y="2265"/>
                    <a:pt x="466" y="1473"/>
                    <a:pt x="882" y="779"/>
                  </a:cubicBezTo>
                  <a:cubicBezTo>
                    <a:pt x="1081" y="462"/>
                    <a:pt x="1386" y="321"/>
                    <a:pt x="1689" y="321"/>
                  </a:cubicBezTo>
                  <a:cubicBezTo>
                    <a:pt x="2183" y="321"/>
                    <a:pt x="2668" y="698"/>
                    <a:pt x="2668" y="1303"/>
                  </a:cubicBezTo>
                  <a:cubicBezTo>
                    <a:pt x="2668" y="1422"/>
                    <a:pt x="2644" y="1565"/>
                    <a:pt x="2596" y="1708"/>
                  </a:cubicBezTo>
                  <a:cubicBezTo>
                    <a:pt x="2549" y="1779"/>
                    <a:pt x="2596" y="1875"/>
                    <a:pt x="2668" y="1922"/>
                  </a:cubicBezTo>
                  <a:cubicBezTo>
                    <a:pt x="2681" y="1926"/>
                    <a:pt x="2694" y="1928"/>
                    <a:pt x="2708" y="1928"/>
                  </a:cubicBezTo>
                  <a:cubicBezTo>
                    <a:pt x="2772" y="1928"/>
                    <a:pt x="2843" y="1886"/>
                    <a:pt x="2882" y="1827"/>
                  </a:cubicBezTo>
                  <a:cubicBezTo>
                    <a:pt x="2954" y="1660"/>
                    <a:pt x="3001" y="1470"/>
                    <a:pt x="3001" y="1303"/>
                  </a:cubicBezTo>
                  <a:cubicBezTo>
                    <a:pt x="3001" y="525"/>
                    <a:pt x="2361" y="1"/>
                    <a:pt x="16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2144;p62">
              <a:extLst>
                <a:ext uri="{FF2B5EF4-FFF2-40B4-BE49-F238E27FC236}">
                  <a16:creationId xmlns:a16="http://schemas.microsoft.com/office/drawing/2014/main" id="{607BF13C-6A78-35EE-EA55-C403D5F482CD}"/>
                </a:ext>
              </a:extLst>
            </p:cNvPr>
            <p:cNvSpPr/>
            <p:nvPr/>
          </p:nvSpPr>
          <p:spPr>
            <a:xfrm>
              <a:off x="3514400" y="3274750"/>
              <a:ext cx="102425" cy="87325"/>
            </a:xfrm>
            <a:custGeom>
              <a:avLst/>
              <a:gdLst/>
              <a:ahLst/>
              <a:cxnLst/>
              <a:rect l="l" t="t" r="r" b="b"/>
              <a:pathLst>
                <a:path w="4097" h="3493" extrusionOk="0">
                  <a:moveTo>
                    <a:pt x="1762" y="325"/>
                  </a:moveTo>
                  <a:cubicBezTo>
                    <a:pt x="3025" y="325"/>
                    <a:pt x="3668" y="1849"/>
                    <a:pt x="2763" y="2754"/>
                  </a:cubicBezTo>
                  <a:cubicBezTo>
                    <a:pt x="2470" y="3047"/>
                    <a:pt x="2112" y="3178"/>
                    <a:pt x="1762" y="3178"/>
                  </a:cubicBezTo>
                  <a:cubicBezTo>
                    <a:pt x="1031" y="3178"/>
                    <a:pt x="334" y="2608"/>
                    <a:pt x="334" y="1754"/>
                  </a:cubicBezTo>
                  <a:cubicBezTo>
                    <a:pt x="334" y="968"/>
                    <a:pt x="977" y="325"/>
                    <a:pt x="1762" y="325"/>
                  </a:cubicBezTo>
                  <a:close/>
                  <a:moveTo>
                    <a:pt x="1760" y="0"/>
                  </a:moveTo>
                  <a:cubicBezTo>
                    <a:pt x="858" y="0"/>
                    <a:pt x="0" y="693"/>
                    <a:pt x="0" y="1754"/>
                  </a:cubicBezTo>
                  <a:cubicBezTo>
                    <a:pt x="0" y="2707"/>
                    <a:pt x="786" y="3493"/>
                    <a:pt x="1762" y="3493"/>
                  </a:cubicBezTo>
                  <a:cubicBezTo>
                    <a:pt x="3310" y="3493"/>
                    <a:pt x="4096" y="1611"/>
                    <a:pt x="3001" y="516"/>
                  </a:cubicBezTo>
                  <a:cubicBezTo>
                    <a:pt x="2637" y="160"/>
                    <a:pt x="2194" y="0"/>
                    <a:pt x="17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2145;p62">
              <a:extLst>
                <a:ext uri="{FF2B5EF4-FFF2-40B4-BE49-F238E27FC236}">
                  <a16:creationId xmlns:a16="http://schemas.microsoft.com/office/drawing/2014/main" id="{FA639726-F07C-1313-E50F-554ADD16EFD6}"/>
                </a:ext>
              </a:extLst>
            </p:cNvPr>
            <p:cNvSpPr/>
            <p:nvPr/>
          </p:nvSpPr>
          <p:spPr>
            <a:xfrm>
              <a:off x="3531650" y="3297450"/>
              <a:ext cx="46900" cy="42600"/>
            </a:xfrm>
            <a:custGeom>
              <a:avLst/>
              <a:gdLst/>
              <a:ahLst/>
              <a:cxnLst/>
              <a:rect l="l" t="t" r="r" b="b"/>
              <a:pathLst>
                <a:path w="1876" h="1704" extrusionOk="0">
                  <a:moveTo>
                    <a:pt x="1063" y="0"/>
                  </a:moveTo>
                  <a:cubicBezTo>
                    <a:pt x="786" y="0"/>
                    <a:pt x="505" y="131"/>
                    <a:pt x="334" y="394"/>
                  </a:cubicBezTo>
                  <a:cubicBezTo>
                    <a:pt x="1" y="965"/>
                    <a:pt x="406" y="1680"/>
                    <a:pt x="1072" y="1704"/>
                  </a:cubicBezTo>
                  <a:cubicBezTo>
                    <a:pt x="1334" y="1680"/>
                    <a:pt x="1572" y="1561"/>
                    <a:pt x="1739" y="1370"/>
                  </a:cubicBezTo>
                  <a:cubicBezTo>
                    <a:pt x="1787" y="1299"/>
                    <a:pt x="1763" y="1203"/>
                    <a:pt x="1715" y="1156"/>
                  </a:cubicBezTo>
                  <a:cubicBezTo>
                    <a:pt x="1685" y="1126"/>
                    <a:pt x="1647" y="1113"/>
                    <a:pt x="1609" y="1113"/>
                  </a:cubicBezTo>
                  <a:cubicBezTo>
                    <a:pt x="1557" y="1113"/>
                    <a:pt x="1505" y="1138"/>
                    <a:pt x="1477" y="1180"/>
                  </a:cubicBezTo>
                  <a:cubicBezTo>
                    <a:pt x="1382" y="1299"/>
                    <a:pt x="1215" y="1370"/>
                    <a:pt x="1072" y="1370"/>
                  </a:cubicBezTo>
                  <a:cubicBezTo>
                    <a:pt x="644" y="1370"/>
                    <a:pt x="382" y="918"/>
                    <a:pt x="596" y="560"/>
                  </a:cubicBezTo>
                  <a:cubicBezTo>
                    <a:pt x="709" y="390"/>
                    <a:pt x="887" y="307"/>
                    <a:pt x="1063" y="307"/>
                  </a:cubicBezTo>
                  <a:cubicBezTo>
                    <a:pt x="1257" y="307"/>
                    <a:pt x="1449" y="408"/>
                    <a:pt x="1549" y="608"/>
                  </a:cubicBezTo>
                  <a:cubicBezTo>
                    <a:pt x="1579" y="668"/>
                    <a:pt x="1626" y="693"/>
                    <a:pt x="1673" y="693"/>
                  </a:cubicBezTo>
                  <a:cubicBezTo>
                    <a:pt x="1774" y="693"/>
                    <a:pt x="1876" y="579"/>
                    <a:pt x="1811" y="465"/>
                  </a:cubicBezTo>
                  <a:cubicBezTo>
                    <a:pt x="1662" y="155"/>
                    <a:pt x="1364" y="0"/>
                    <a:pt x="10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2146;p62">
              <a:extLst>
                <a:ext uri="{FF2B5EF4-FFF2-40B4-BE49-F238E27FC236}">
                  <a16:creationId xmlns:a16="http://schemas.microsoft.com/office/drawing/2014/main" id="{043C2722-DC37-85F1-3FA5-A91B53E33A12}"/>
                </a:ext>
              </a:extLst>
            </p:cNvPr>
            <p:cNvSpPr/>
            <p:nvPr/>
          </p:nvSpPr>
          <p:spPr>
            <a:xfrm>
              <a:off x="3529275" y="3227625"/>
              <a:ext cx="47050" cy="40375"/>
            </a:xfrm>
            <a:custGeom>
              <a:avLst/>
              <a:gdLst/>
              <a:ahLst/>
              <a:cxnLst/>
              <a:rect l="l" t="t" r="r" b="b"/>
              <a:pathLst>
                <a:path w="1882" h="1615" extrusionOk="0">
                  <a:moveTo>
                    <a:pt x="838" y="328"/>
                  </a:moveTo>
                  <a:cubicBezTo>
                    <a:pt x="1248" y="328"/>
                    <a:pt x="1446" y="836"/>
                    <a:pt x="1144" y="1139"/>
                  </a:cubicBezTo>
                  <a:cubicBezTo>
                    <a:pt x="1042" y="1240"/>
                    <a:pt x="918" y="1285"/>
                    <a:pt x="797" y="1285"/>
                  </a:cubicBezTo>
                  <a:cubicBezTo>
                    <a:pt x="547" y="1285"/>
                    <a:pt x="310" y="1094"/>
                    <a:pt x="310" y="805"/>
                  </a:cubicBezTo>
                  <a:cubicBezTo>
                    <a:pt x="310" y="543"/>
                    <a:pt x="524" y="329"/>
                    <a:pt x="810" y="329"/>
                  </a:cubicBezTo>
                  <a:cubicBezTo>
                    <a:pt x="820" y="329"/>
                    <a:pt x="829" y="328"/>
                    <a:pt x="838" y="328"/>
                  </a:cubicBezTo>
                  <a:close/>
                  <a:moveTo>
                    <a:pt x="812" y="1"/>
                  </a:moveTo>
                  <a:cubicBezTo>
                    <a:pt x="395" y="1"/>
                    <a:pt x="0" y="321"/>
                    <a:pt x="0" y="805"/>
                  </a:cubicBezTo>
                  <a:cubicBezTo>
                    <a:pt x="0" y="1258"/>
                    <a:pt x="358" y="1615"/>
                    <a:pt x="810" y="1615"/>
                  </a:cubicBezTo>
                  <a:cubicBezTo>
                    <a:pt x="1525" y="1615"/>
                    <a:pt x="1882" y="734"/>
                    <a:pt x="1382" y="234"/>
                  </a:cubicBezTo>
                  <a:cubicBezTo>
                    <a:pt x="1213" y="73"/>
                    <a:pt x="1010" y="1"/>
                    <a:pt x="81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2147;p62">
              <a:extLst>
                <a:ext uri="{FF2B5EF4-FFF2-40B4-BE49-F238E27FC236}">
                  <a16:creationId xmlns:a16="http://schemas.microsoft.com/office/drawing/2014/main" id="{BDAAD3E9-04ED-F81C-226A-F6B36423A015}"/>
                </a:ext>
              </a:extLst>
            </p:cNvPr>
            <p:cNvSpPr/>
            <p:nvPr/>
          </p:nvSpPr>
          <p:spPr>
            <a:xfrm>
              <a:off x="3453675" y="3434100"/>
              <a:ext cx="47650" cy="40375"/>
            </a:xfrm>
            <a:custGeom>
              <a:avLst/>
              <a:gdLst/>
              <a:ahLst/>
              <a:cxnLst/>
              <a:rect l="l" t="t" r="r" b="b"/>
              <a:pathLst>
                <a:path w="1906" h="1615" extrusionOk="0">
                  <a:moveTo>
                    <a:pt x="1070" y="323"/>
                  </a:moveTo>
                  <a:cubicBezTo>
                    <a:pt x="1325" y="323"/>
                    <a:pt x="1572" y="516"/>
                    <a:pt x="1572" y="810"/>
                  </a:cubicBezTo>
                  <a:cubicBezTo>
                    <a:pt x="1572" y="1072"/>
                    <a:pt x="1357" y="1286"/>
                    <a:pt x="1096" y="1286"/>
                  </a:cubicBezTo>
                  <a:lnTo>
                    <a:pt x="1096" y="1310"/>
                  </a:lnTo>
                  <a:cubicBezTo>
                    <a:pt x="667" y="1286"/>
                    <a:pt x="429" y="762"/>
                    <a:pt x="738" y="453"/>
                  </a:cubicBezTo>
                  <a:cubicBezTo>
                    <a:pt x="835" y="363"/>
                    <a:pt x="954" y="323"/>
                    <a:pt x="1070" y="323"/>
                  </a:cubicBezTo>
                  <a:close/>
                  <a:moveTo>
                    <a:pt x="1096" y="0"/>
                  </a:moveTo>
                  <a:cubicBezTo>
                    <a:pt x="381" y="0"/>
                    <a:pt x="0" y="881"/>
                    <a:pt x="524" y="1381"/>
                  </a:cubicBezTo>
                  <a:cubicBezTo>
                    <a:pt x="685" y="1542"/>
                    <a:pt x="885" y="1615"/>
                    <a:pt x="1083" y="1615"/>
                  </a:cubicBezTo>
                  <a:cubicBezTo>
                    <a:pt x="1500" y="1615"/>
                    <a:pt x="1905" y="1294"/>
                    <a:pt x="1905" y="810"/>
                  </a:cubicBezTo>
                  <a:cubicBezTo>
                    <a:pt x="1905" y="357"/>
                    <a:pt x="1548" y="0"/>
                    <a:pt x="109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2148;p62">
              <a:extLst>
                <a:ext uri="{FF2B5EF4-FFF2-40B4-BE49-F238E27FC236}">
                  <a16:creationId xmlns:a16="http://schemas.microsoft.com/office/drawing/2014/main" id="{98BB3DEB-9126-3F74-7769-8D275411AD69}"/>
                </a:ext>
              </a:extLst>
            </p:cNvPr>
            <p:cNvSpPr/>
            <p:nvPr/>
          </p:nvSpPr>
          <p:spPr>
            <a:xfrm>
              <a:off x="3431625" y="3218575"/>
              <a:ext cx="88750" cy="86350"/>
            </a:xfrm>
            <a:custGeom>
              <a:avLst/>
              <a:gdLst/>
              <a:ahLst/>
              <a:cxnLst/>
              <a:rect l="l" t="t" r="r" b="b"/>
              <a:pathLst>
                <a:path w="3550" h="3454" extrusionOk="0">
                  <a:moveTo>
                    <a:pt x="1692" y="620"/>
                  </a:moveTo>
                  <a:cubicBezTo>
                    <a:pt x="2740" y="620"/>
                    <a:pt x="3263" y="1882"/>
                    <a:pt x="2525" y="2620"/>
                  </a:cubicBezTo>
                  <a:cubicBezTo>
                    <a:pt x="2283" y="2870"/>
                    <a:pt x="1984" y="2982"/>
                    <a:pt x="1692" y="2982"/>
                  </a:cubicBezTo>
                  <a:cubicBezTo>
                    <a:pt x="1094" y="2982"/>
                    <a:pt x="525" y="2514"/>
                    <a:pt x="525" y="1810"/>
                  </a:cubicBezTo>
                  <a:cubicBezTo>
                    <a:pt x="525" y="1144"/>
                    <a:pt x="1049" y="643"/>
                    <a:pt x="1692" y="620"/>
                  </a:cubicBezTo>
                  <a:close/>
                  <a:moveTo>
                    <a:pt x="1763" y="0"/>
                  </a:moveTo>
                  <a:cubicBezTo>
                    <a:pt x="1692" y="0"/>
                    <a:pt x="1620" y="72"/>
                    <a:pt x="1620" y="143"/>
                  </a:cubicBezTo>
                  <a:lnTo>
                    <a:pt x="1620" y="334"/>
                  </a:lnTo>
                  <a:cubicBezTo>
                    <a:pt x="1477" y="358"/>
                    <a:pt x="1335" y="405"/>
                    <a:pt x="1192" y="453"/>
                  </a:cubicBezTo>
                  <a:lnTo>
                    <a:pt x="1096" y="286"/>
                  </a:lnTo>
                  <a:cubicBezTo>
                    <a:pt x="1066" y="234"/>
                    <a:pt x="1020" y="212"/>
                    <a:pt x="974" y="212"/>
                  </a:cubicBezTo>
                  <a:cubicBezTo>
                    <a:pt x="874" y="212"/>
                    <a:pt x="777" y="315"/>
                    <a:pt x="858" y="429"/>
                  </a:cubicBezTo>
                  <a:lnTo>
                    <a:pt x="953" y="596"/>
                  </a:lnTo>
                  <a:cubicBezTo>
                    <a:pt x="834" y="691"/>
                    <a:pt x="739" y="786"/>
                    <a:pt x="644" y="905"/>
                  </a:cubicBezTo>
                  <a:lnTo>
                    <a:pt x="477" y="810"/>
                  </a:lnTo>
                  <a:cubicBezTo>
                    <a:pt x="447" y="784"/>
                    <a:pt x="415" y="773"/>
                    <a:pt x="386" y="773"/>
                  </a:cubicBezTo>
                  <a:cubicBezTo>
                    <a:pt x="254" y="773"/>
                    <a:pt x="159" y="990"/>
                    <a:pt x="334" y="1048"/>
                  </a:cubicBezTo>
                  <a:lnTo>
                    <a:pt x="501" y="1167"/>
                  </a:lnTo>
                  <a:cubicBezTo>
                    <a:pt x="430" y="1286"/>
                    <a:pt x="406" y="1429"/>
                    <a:pt x="382" y="1572"/>
                  </a:cubicBezTo>
                  <a:lnTo>
                    <a:pt x="191" y="1572"/>
                  </a:lnTo>
                  <a:cubicBezTo>
                    <a:pt x="1" y="1572"/>
                    <a:pt x="1" y="1882"/>
                    <a:pt x="191" y="1882"/>
                  </a:cubicBezTo>
                  <a:lnTo>
                    <a:pt x="382" y="1882"/>
                  </a:lnTo>
                  <a:cubicBezTo>
                    <a:pt x="406" y="2025"/>
                    <a:pt x="430" y="2144"/>
                    <a:pt x="501" y="2287"/>
                  </a:cubicBezTo>
                  <a:lnTo>
                    <a:pt x="334" y="2382"/>
                  </a:lnTo>
                  <a:cubicBezTo>
                    <a:pt x="263" y="2429"/>
                    <a:pt x="239" y="2525"/>
                    <a:pt x="287" y="2596"/>
                  </a:cubicBezTo>
                  <a:cubicBezTo>
                    <a:pt x="310" y="2644"/>
                    <a:pt x="358" y="2668"/>
                    <a:pt x="406" y="2668"/>
                  </a:cubicBezTo>
                  <a:cubicBezTo>
                    <a:pt x="430" y="2668"/>
                    <a:pt x="453" y="2644"/>
                    <a:pt x="477" y="2644"/>
                  </a:cubicBezTo>
                  <a:lnTo>
                    <a:pt x="644" y="2549"/>
                  </a:lnTo>
                  <a:cubicBezTo>
                    <a:pt x="739" y="2668"/>
                    <a:pt x="834" y="2763"/>
                    <a:pt x="953" y="2834"/>
                  </a:cubicBezTo>
                  <a:lnTo>
                    <a:pt x="858" y="3001"/>
                  </a:lnTo>
                  <a:cubicBezTo>
                    <a:pt x="811" y="3072"/>
                    <a:pt x="834" y="3168"/>
                    <a:pt x="906" y="3215"/>
                  </a:cubicBezTo>
                  <a:cubicBezTo>
                    <a:pt x="930" y="3215"/>
                    <a:pt x="953" y="3239"/>
                    <a:pt x="977" y="3239"/>
                  </a:cubicBezTo>
                  <a:cubicBezTo>
                    <a:pt x="1025" y="3239"/>
                    <a:pt x="1073" y="3192"/>
                    <a:pt x="1096" y="3168"/>
                  </a:cubicBezTo>
                  <a:lnTo>
                    <a:pt x="1192" y="3001"/>
                  </a:lnTo>
                  <a:cubicBezTo>
                    <a:pt x="1335" y="3049"/>
                    <a:pt x="1477" y="3096"/>
                    <a:pt x="1620" y="3096"/>
                  </a:cubicBezTo>
                  <a:lnTo>
                    <a:pt x="1620" y="3287"/>
                  </a:lnTo>
                  <a:cubicBezTo>
                    <a:pt x="1620" y="3382"/>
                    <a:pt x="1692" y="3453"/>
                    <a:pt x="1763" y="3453"/>
                  </a:cubicBezTo>
                  <a:cubicBezTo>
                    <a:pt x="1858" y="3453"/>
                    <a:pt x="1906" y="3382"/>
                    <a:pt x="1906" y="3287"/>
                  </a:cubicBezTo>
                  <a:lnTo>
                    <a:pt x="1906" y="3096"/>
                  </a:lnTo>
                  <a:cubicBezTo>
                    <a:pt x="2049" y="3096"/>
                    <a:pt x="2192" y="3049"/>
                    <a:pt x="2335" y="3001"/>
                  </a:cubicBezTo>
                  <a:lnTo>
                    <a:pt x="2430" y="3168"/>
                  </a:lnTo>
                  <a:cubicBezTo>
                    <a:pt x="2454" y="3192"/>
                    <a:pt x="2501" y="3239"/>
                    <a:pt x="2549" y="3239"/>
                  </a:cubicBezTo>
                  <a:cubicBezTo>
                    <a:pt x="2573" y="3239"/>
                    <a:pt x="2620" y="3215"/>
                    <a:pt x="2644" y="3215"/>
                  </a:cubicBezTo>
                  <a:cubicBezTo>
                    <a:pt x="2692" y="3168"/>
                    <a:pt x="2716" y="3072"/>
                    <a:pt x="2692" y="3001"/>
                  </a:cubicBezTo>
                  <a:lnTo>
                    <a:pt x="2597" y="2834"/>
                  </a:lnTo>
                  <a:cubicBezTo>
                    <a:pt x="2716" y="2763"/>
                    <a:pt x="2811" y="2668"/>
                    <a:pt x="2882" y="2549"/>
                  </a:cubicBezTo>
                  <a:lnTo>
                    <a:pt x="3049" y="2644"/>
                  </a:lnTo>
                  <a:cubicBezTo>
                    <a:pt x="3073" y="2644"/>
                    <a:pt x="3097" y="2668"/>
                    <a:pt x="3144" y="2668"/>
                  </a:cubicBezTo>
                  <a:cubicBezTo>
                    <a:pt x="3287" y="2668"/>
                    <a:pt x="3335" y="2453"/>
                    <a:pt x="3216" y="2382"/>
                  </a:cubicBezTo>
                  <a:lnTo>
                    <a:pt x="3049" y="2287"/>
                  </a:lnTo>
                  <a:cubicBezTo>
                    <a:pt x="3097" y="2144"/>
                    <a:pt x="3144" y="2025"/>
                    <a:pt x="3144" y="1882"/>
                  </a:cubicBezTo>
                  <a:lnTo>
                    <a:pt x="3335" y="1882"/>
                  </a:lnTo>
                  <a:cubicBezTo>
                    <a:pt x="3549" y="1882"/>
                    <a:pt x="3549" y="1572"/>
                    <a:pt x="3335" y="1572"/>
                  </a:cubicBezTo>
                  <a:lnTo>
                    <a:pt x="3144" y="1572"/>
                  </a:lnTo>
                  <a:cubicBezTo>
                    <a:pt x="3144" y="1429"/>
                    <a:pt x="3097" y="1286"/>
                    <a:pt x="3049" y="1167"/>
                  </a:cubicBezTo>
                  <a:lnTo>
                    <a:pt x="3216" y="1048"/>
                  </a:lnTo>
                  <a:cubicBezTo>
                    <a:pt x="3339" y="966"/>
                    <a:pt x="3250" y="796"/>
                    <a:pt x="3116" y="796"/>
                  </a:cubicBezTo>
                  <a:cubicBezTo>
                    <a:pt x="3095" y="796"/>
                    <a:pt x="3072" y="800"/>
                    <a:pt x="3049" y="810"/>
                  </a:cubicBezTo>
                  <a:lnTo>
                    <a:pt x="2882" y="905"/>
                  </a:lnTo>
                  <a:cubicBezTo>
                    <a:pt x="2811" y="786"/>
                    <a:pt x="2716" y="691"/>
                    <a:pt x="2597" y="596"/>
                  </a:cubicBezTo>
                  <a:lnTo>
                    <a:pt x="2692" y="429"/>
                  </a:lnTo>
                  <a:cubicBezTo>
                    <a:pt x="2716" y="358"/>
                    <a:pt x="2692" y="262"/>
                    <a:pt x="2644" y="239"/>
                  </a:cubicBezTo>
                  <a:cubicBezTo>
                    <a:pt x="2611" y="222"/>
                    <a:pt x="2580" y="214"/>
                    <a:pt x="2552" y="214"/>
                  </a:cubicBezTo>
                  <a:cubicBezTo>
                    <a:pt x="2501" y="214"/>
                    <a:pt x="2461" y="240"/>
                    <a:pt x="2430" y="286"/>
                  </a:cubicBezTo>
                  <a:lnTo>
                    <a:pt x="2335" y="453"/>
                  </a:lnTo>
                  <a:cubicBezTo>
                    <a:pt x="2192" y="405"/>
                    <a:pt x="2049" y="358"/>
                    <a:pt x="1906" y="334"/>
                  </a:cubicBezTo>
                  <a:lnTo>
                    <a:pt x="1906" y="143"/>
                  </a:lnTo>
                  <a:cubicBezTo>
                    <a:pt x="1906" y="72"/>
                    <a:pt x="1858" y="0"/>
                    <a:pt x="176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2149;p62">
              <a:extLst>
                <a:ext uri="{FF2B5EF4-FFF2-40B4-BE49-F238E27FC236}">
                  <a16:creationId xmlns:a16="http://schemas.microsoft.com/office/drawing/2014/main" id="{3E3F2EA9-B1E5-C8ED-CB0C-4AE84EB5EA42}"/>
                </a:ext>
              </a:extLst>
            </p:cNvPr>
            <p:cNvSpPr/>
            <p:nvPr/>
          </p:nvSpPr>
          <p:spPr>
            <a:xfrm>
              <a:off x="3482825" y="3243075"/>
              <a:ext cx="12950" cy="11250"/>
            </a:xfrm>
            <a:custGeom>
              <a:avLst/>
              <a:gdLst/>
              <a:ahLst/>
              <a:cxnLst/>
              <a:rect l="l" t="t" r="r" b="b"/>
              <a:pathLst>
                <a:path w="518" h="450" extrusionOk="0">
                  <a:moveTo>
                    <a:pt x="290" y="0"/>
                  </a:moveTo>
                  <a:cubicBezTo>
                    <a:pt x="257" y="0"/>
                    <a:pt x="222" y="13"/>
                    <a:pt x="191" y="44"/>
                  </a:cubicBezTo>
                  <a:lnTo>
                    <a:pt x="49" y="187"/>
                  </a:lnTo>
                  <a:cubicBezTo>
                    <a:pt x="1" y="235"/>
                    <a:pt x="1" y="354"/>
                    <a:pt x="49" y="402"/>
                  </a:cubicBezTo>
                  <a:cubicBezTo>
                    <a:pt x="96" y="425"/>
                    <a:pt x="120" y="449"/>
                    <a:pt x="168" y="449"/>
                  </a:cubicBezTo>
                  <a:cubicBezTo>
                    <a:pt x="215" y="449"/>
                    <a:pt x="263" y="425"/>
                    <a:pt x="287" y="402"/>
                  </a:cubicBezTo>
                  <a:lnTo>
                    <a:pt x="406" y="283"/>
                  </a:lnTo>
                  <a:cubicBezTo>
                    <a:pt x="518" y="171"/>
                    <a:pt x="411" y="0"/>
                    <a:pt x="29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2150;p62">
              <a:extLst>
                <a:ext uri="{FF2B5EF4-FFF2-40B4-BE49-F238E27FC236}">
                  <a16:creationId xmlns:a16="http://schemas.microsoft.com/office/drawing/2014/main" id="{65191E83-A16B-CCB6-23A6-15B413E40CE9}"/>
                </a:ext>
              </a:extLst>
            </p:cNvPr>
            <p:cNvSpPr/>
            <p:nvPr/>
          </p:nvSpPr>
          <p:spPr>
            <a:xfrm>
              <a:off x="3453075" y="3272600"/>
              <a:ext cx="11925" cy="11200"/>
            </a:xfrm>
            <a:custGeom>
              <a:avLst/>
              <a:gdLst/>
              <a:ahLst/>
              <a:cxnLst/>
              <a:rect l="l" t="t" r="r" b="b"/>
              <a:pathLst>
                <a:path w="477" h="448" extrusionOk="0">
                  <a:moveTo>
                    <a:pt x="313" y="1"/>
                  </a:moveTo>
                  <a:cubicBezTo>
                    <a:pt x="274" y="1"/>
                    <a:pt x="238" y="18"/>
                    <a:pt x="215" y="54"/>
                  </a:cubicBezTo>
                  <a:lnTo>
                    <a:pt x="72" y="173"/>
                  </a:lnTo>
                  <a:cubicBezTo>
                    <a:pt x="0" y="245"/>
                    <a:pt x="0" y="340"/>
                    <a:pt x="72" y="411"/>
                  </a:cubicBezTo>
                  <a:cubicBezTo>
                    <a:pt x="107" y="435"/>
                    <a:pt x="149" y="447"/>
                    <a:pt x="191" y="447"/>
                  </a:cubicBezTo>
                  <a:cubicBezTo>
                    <a:pt x="232" y="447"/>
                    <a:pt x="274" y="435"/>
                    <a:pt x="310" y="411"/>
                  </a:cubicBezTo>
                  <a:lnTo>
                    <a:pt x="429" y="268"/>
                  </a:lnTo>
                  <a:cubicBezTo>
                    <a:pt x="477" y="197"/>
                    <a:pt x="477" y="102"/>
                    <a:pt x="429" y="54"/>
                  </a:cubicBezTo>
                  <a:cubicBezTo>
                    <a:pt x="393" y="18"/>
                    <a:pt x="351" y="1"/>
                    <a:pt x="31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2151;p62">
              <a:extLst>
                <a:ext uri="{FF2B5EF4-FFF2-40B4-BE49-F238E27FC236}">
                  <a16:creationId xmlns:a16="http://schemas.microsoft.com/office/drawing/2014/main" id="{7FFA66FB-7075-A176-3CB5-5B4390DB9781}"/>
                </a:ext>
              </a:extLst>
            </p:cNvPr>
            <p:cNvSpPr/>
            <p:nvPr/>
          </p:nvSpPr>
          <p:spPr>
            <a:xfrm>
              <a:off x="3488800" y="3257875"/>
              <a:ext cx="13100" cy="7750"/>
            </a:xfrm>
            <a:custGeom>
              <a:avLst/>
              <a:gdLst/>
              <a:ahLst/>
              <a:cxnLst/>
              <a:rect l="l" t="t" r="r" b="b"/>
              <a:pathLst>
                <a:path w="524" h="310" extrusionOk="0">
                  <a:moveTo>
                    <a:pt x="167" y="0"/>
                  </a:moveTo>
                  <a:cubicBezTo>
                    <a:pt x="72" y="0"/>
                    <a:pt x="0" y="72"/>
                    <a:pt x="0" y="143"/>
                  </a:cubicBezTo>
                  <a:cubicBezTo>
                    <a:pt x="0" y="238"/>
                    <a:pt x="72" y="310"/>
                    <a:pt x="167" y="310"/>
                  </a:cubicBezTo>
                  <a:lnTo>
                    <a:pt x="333" y="310"/>
                  </a:lnTo>
                  <a:cubicBezTo>
                    <a:pt x="524" y="310"/>
                    <a:pt x="524" y="0"/>
                    <a:pt x="33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2152;p62">
              <a:extLst>
                <a:ext uri="{FF2B5EF4-FFF2-40B4-BE49-F238E27FC236}">
                  <a16:creationId xmlns:a16="http://schemas.microsoft.com/office/drawing/2014/main" id="{06017D88-0623-FAD0-6347-23D8FDA0D74F}"/>
                </a:ext>
              </a:extLst>
            </p:cNvPr>
            <p:cNvSpPr/>
            <p:nvPr/>
          </p:nvSpPr>
          <p:spPr>
            <a:xfrm>
              <a:off x="3445925" y="3257875"/>
              <a:ext cx="14300" cy="7750"/>
            </a:xfrm>
            <a:custGeom>
              <a:avLst/>
              <a:gdLst/>
              <a:ahLst/>
              <a:cxnLst/>
              <a:rect l="l" t="t" r="r" b="b"/>
              <a:pathLst>
                <a:path w="572" h="310" extrusionOk="0">
                  <a:moveTo>
                    <a:pt x="215" y="0"/>
                  </a:moveTo>
                  <a:cubicBezTo>
                    <a:pt x="0" y="0"/>
                    <a:pt x="0" y="310"/>
                    <a:pt x="215" y="310"/>
                  </a:cubicBezTo>
                  <a:lnTo>
                    <a:pt x="381" y="310"/>
                  </a:lnTo>
                  <a:cubicBezTo>
                    <a:pt x="572" y="310"/>
                    <a:pt x="572" y="0"/>
                    <a:pt x="3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2153;p62">
              <a:extLst>
                <a:ext uri="{FF2B5EF4-FFF2-40B4-BE49-F238E27FC236}">
                  <a16:creationId xmlns:a16="http://schemas.microsoft.com/office/drawing/2014/main" id="{16F8FDDC-669F-C6A3-AD2B-337FD8C3EBC6}"/>
                </a:ext>
              </a:extLst>
            </p:cNvPr>
            <p:cNvSpPr/>
            <p:nvPr/>
          </p:nvSpPr>
          <p:spPr>
            <a:xfrm>
              <a:off x="3472125" y="3278700"/>
              <a:ext cx="7750" cy="11350"/>
            </a:xfrm>
            <a:custGeom>
              <a:avLst/>
              <a:gdLst/>
              <a:ahLst/>
              <a:cxnLst/>
              <a:rect l="l" t="t" r="r" b="b"/>
              <a:pathLst>
                <a:path w="310" h="454" extrusionOk="0">
                  <a:moveTo>
                    <a:pt x="167" y="1"/>
                  </a:moveTo>
                  <a:cubicBezTo>
                    <a:pt x="72" y="1"/>
                    <a:pt x="0" y="48"/>
                    <a:pt x="0" y="144"/>
                  </a:cubicBezTo>
                  <a:lnTo>
                    <a:pt x="0" y="310"/>
                  </a:lnTo>
                  <a:cubicBezTo>
                    <a:pt x="0" y="382"/>
                    <a:pt x="72" y="453"/>
                    <a:pt x="167" y="453"/>
                  </a:cubicBezTo>
                  <a:cubicBezTo>
                    <a:pt x="238" y="453"/>
                    <a:pt x="310" y="382"/>
                    <a:pt x="310" y="310"/>
                  </a:cubicBezTo>
                  <a:lnTo>
                    <a:pt x="310" y="144"/>
                  </a:lnTo>
                  <a:cubicBezTo>
                    <a:pt x="310" y="48"/>
                    <a:pt x="238" y="1"/>
                    <a:pt x="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2154;p62">
              <a:extLst>
                <a:ext uri="{FF2B5EF4-FFF2-40B4-BE49-F238E27FC236}">
                  <a16:creationId xmlns:a16="http://schemas.microsoft.com/office/drawing/2014/main" id="{468C9F7B-053A-A32B-35A7-D953491066E5}"/>
                </a:ext>
              </a:extLst>
            </p:cNvPr>
            <p:cNvSpPr/>
            <p:nvPr/>
          </p:nvSpPr>
          <p:spPr>
            <a:xfrm>
              <a:off x="3472125" y="3237025"/>
              <a:ext cx="7750" cy="11350"/>
            </a:xfrm>
            <a:custGeom>
              <a:avLst/>
              <a:gdLst/>
              <a:ahLst/>
              <a:cxnLst/>
              <a:rect l="l" t="t" r="r" b="b"/>
              <a:pathLst>
                <a:path w="310" h="454" extrusionOk="0">
                  <a:moveTo>
                    <a:pt x="167" y="1"/>
                  </a:moveTo>
                  <a:cubicBezTo>
                    <a:pt x="72" y="1"/>
                    <a:pt x="0" y="72"/>
                    <a:pt x="0" y="144"/>
                  </a:cubicBezTo>
                  <a:lnTo>
                    <a:pt x="0" y="310"/>
                  </a:lnTo>
                  <a:cubicBezTo>
                    <a:pt x="0" y="406"/>
                    <a:pt x="72" y="453"/>
                    <a:pt x="167" y="453"/>
                  </a:cubicBezTo>
                  <a:cubicBezTo>
                    <a:pt x="238" y="453"/>
                    <a:pt x="310" y="406"/>
                    <a:pt x="310" y="310"/>
                  </a:cubicBezTo>
                  <a:lnTo>
                    <a:pt x="310" y="144"/>
                  </a:lnTo>
                  <a:cubicBezTo>
                    <a:pt x="310" y="72"/>
                    <a:pt x="238" y="1"/>
                    <a:pt x="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2155;p62">
              <a:extLst>
                <a:ext uri="{FF2B5EF4-FFF2-40B4-BE49-F238E27FC236}">
                  <a16:creationId xmlns:a16="http://schemas.microsoft.com/office/drawing/2014/main" id="{73A0C6FD-E48D-B509-DBEF-F0AD07AAD388}"/>
                </a:ext>
              </a:extLst>
            </p:cNvPr>
            <p:cNvSpPr/>
            <p:nvPr/>
          </p:nvSpPr>
          <p:spPr>
            <a:xfrm>
              <a:off x="3453075" y="3243275"/>
              <a:ext cx="11925" cy="11050"/>
            </a:xfrm>
            <a:custGeom>
              <a:avLst/>
              <a:gdLst/>
              <a:ahLst/>
              <a:cxnLst/>
              <a:rect l="l" t="t" r="r" b="b"/>
              <a:pathLst>
                <a:path w="477" h="442" extrusionOk="0">
                  <a:moveTo>
                    <a:pt x="191" y="1"/>
                  </a:moveTo>
                  <a:cubicBezTo>
                    <a:pt x="149" y="1"/>
                    <a:pt x="107" y="13"/>
                    <a:pt x="72" y="36"/>
                  </a:cubicBezTo>
                  <a:cubicBezTo>
                    <a:pt x="0" y="108"/>
                    <a:pt x="0" y="203"/>
                    <a:pt x="72" y="275"/>
                  </a:cubicBezTo>
                  <a:lnTo>
                    <a:pt x="215" y="394"/>
                  </a:lnTo>
                  <a:cubicBezTo>
                    <a:pt x="238" y="417"/>
                    <a:pt x="262" y="441"/>
                    <a:pt x="310" y="441"/>
                  </a:cubicBezTo>
                  <a:cubicBezTo>
                    <a:pt x="357" y="441"/>
                    <a:pt x="405" y="417"/>
                    <a:pt x="429" y="394"/>
                  </a:cubicBezTo>
                  <a:cubicBezTo>
                    <a:pt x="477" y="346"/>
                    <a:pt x="477" y="227"/>
                    <a:pt x="429" y="179"/>
                  </a:cubicBezTo>
                  <a:lnTo>
                    <a:pt x="310" y="36"/>
                  </a:lnTo>
                  <a:cubicBezTo>
                    <a:pt x="274" y="13"/>
                    <a:pt x="232" y="1"/>
                    <a:pt x="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2156;p62">
              <a:extLst>
                <a:ext uri="{FF2B5EF4-FFF2-40B4-BE49-F238E27FC236}">
                  <a16:creationId xmlns:a16="http://schemas.microsoft.com/office/drawing/2014/main" id="{FB6838A1-68B1-8269-E7D9-69463E6E5A66}"/>
                </a:ext>
              </a:extLst>
            </p:cNvPr>
            <p:cNvSpPr/>
            <p:nvPr/>
          </p:nvSpPr>
          <p:spPr>
            <a:xfrm>
              <a:off x="3482825" y="3272600"/>
              <a:ext cx="11950" cy="11475"/>
            </a:xfrm>
            <a:custGeom>
              <a:avLst/>
              <a:gdLst/>
              <a:ahLst/>
              <a:cxnLst/>
              <a:rect l="l" t="t" r="r" b="b"/>
              <a:pathLst>
                <a:path w="478" h="459" extrusionOk="0">
                  <a:moveTo>
                    <a:pt x="191" y="1"/>
                  </a:moveTo>
                  <a:cubicBezTo>
                    <a:pt x="150" y="1"/>
                    <a:pt x="108" y="18"/>
                    <a:pt x="72" y="54"/>
                  </a:cubicBezTo>
                  <a:cubicBezTo>
                    <a:pt x="1" y="102"/>
                    <a:pt x="1" y="197"/>
                    <a:pt x="72" y="268"/>
                  </a:cubicBezTo>
                  <a:lnTo>
                    <a:pt x="215" y="411"/>
                  </a:lnTo>
                  <a:cubicBezTo>
                    <a:pt x="239" y="435"/>
                    <a:pt x="263" y="459"/>
                    <a:pt x="311" y="459"/>
                  </a:cubicBezTo>
                  <a:cubicBezTo>
                    <a:pt x="358" y="459"/>
                    <a:pt x="406" y="435"/>
                    <a:pt x="430" y="411"/>
                  </a:cubicBezTo>
                  <a:cubicBezTo>
                    <a:pt x="477" y="340"/>
                    <a:pt x="477" y="245"/>
                    <a:pt x="430" y="173"/>
                  </a:cubicBezTo>
                  <a:lnTo>
                    <a:pt x="311" y="54"/>
                  </a:lnTo>
                  <a:cubicBezTo>
                    <a:pt x="275" y="18"/>
                    <a:pt x="233" y="1"/>
                    <a:pt x="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2157;p62">
              <a:extLst>
                <a:ext uri="{FF2B5EF4-FFF2-40B4-BE49-F238E27FC236}">
                  <a16:creationId xmlns:a16="http://schemas.microsoft.com/office/drawing/2014/main" id="{266FD52C-75B7-59B6-A075-37A84BA58400}"/>
                </a:ext>
              </a:extLst>
            </p:cNvPr>
            <p:cNvSpPr/>
            <p:nvPr/>
          </p:nvSpPr>
          <p:spPr>
            <a:xfrm>
              <a:off x="3474500" y="3257950"/>
              <a:ext cx="12950" cy="11250"/>
            </a:xfrm>
            <a:custGeom>
              <a:avLst/>
              <a:gdLst/>
              <a:ahLst/>
              <a:cxnLst/>
              <a:rect l="l" t="t" r="r" b="b"/>
              <a:pathLst>
                <a:path w="518" h="450" extrusionOk="0">
                  <a:moveTo>
                    <a:pt x="278" y="1"/>
                  </a:moveTo>
                  <a:cubicBezTo>
                    <a:pt x="242" y="1"/>
                    <a:pt x="203" y="14"/>
                    <a:pt x="167" y="45"/>
                  </a:cubicBezTo>
                  <a:lnTo>
                    <a:pt x="72" y="164"/>
                  </a:lnTo>
                  <a:cubicBezTo>
                    <a:pt x="1" y="235"/>
                    <a:pt x="1" y="331"/>
                    <a:pt x="72" y="402"/>
                  </a:cubicBezTo>
                  <a:cubicBezTo>
                    <a:pt x="96" y="426"/>
                    <a:pt x="143" y="450"/>
                    <a:pt x="167" y="450"/>
                  </a:cubicBezTo>
                  <a:cubicBezTo>
                    <a:pt x="215" y="450"/>
                    <a:pt x="263" y="426"/>
                    <a:pt x="286" y="402"/>
                  </a:cubicBezTo>
                  <a:lnTo>
                    <a:pt x="405" y="283"/>
                  </a:lnTo>
                  <a:cubicBezTo>
                    <a:pt x="517" y="171"/>
                    <a:pt x="410" y="1"/>
                    <a:pt x="2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2158;p62">
              <a:extLst>
                <a:ext uri="{FF2B5EF4-FFF2-40B4-BE49-F238E27FC236}">
                  <a16:creationId xmlns:a16="http://schemas.microsoft.com/office/drawing/2014/main" id="{D730274A-3A02-AE66-4E1E-52465FE03E9A}"/>
                </a:ext>
              </a:extLst>
            </p:cNvPr>
            <p:cNvSpPr/>
            <p:nvPr/>
          </p:nvSpPr>
          <p:spPr>
            <a:xfrm>
              <a:off x="3462000" y="3258175"/>
              <a:ext cx="12950" cy="10950"/>
            </a:xfrm>
            <a:custGeom>
              <a:avLst/>
              <a:gdLst/>
              <a:ahLst/>
              <a:cxnLst/>
              <a:rect l="l" t="t" r="r" b="b"/>
              <a:pathLst>
                <a:path w="518" h="438" extrusionOk="0">
                  <a:moveTo>
                    <a:pt x="170" y="0"/>
                  </a:moveTo>
                  <a:cubicBezTo>
                    <a:pt x="131" y="0"/>
                    <a:pt x="96" y="12"/>
                    <a:pt x="72" y="36"/>
                  </a:cubicBezTo>
                  <a:cubicBezTo>
                    <a:pt x="0" y="107"/>
                    <a:pt x="0" y="202"/>
                    <a:pt x="72" y="274"/>
                  </a:cubicBezTo>
                  <a:lnTo>
                    <a:pt x="167" y="393"/>
                  </a:lnTo>
                  <a:cubicBezTo>
                    <a:pt x="198" y="424"/>
                    <a:pt x="234" y="437"/>
                    <a:pt x="269" y="437"/>
                  </a:cubicBezTo>
                  <a:cubicBezTo>
                    <a:pt x="395" y="437"/>
                    <a:pt x="517" y="267"/>
                    <a:pt x="405" y="155"/>
                  </a:cubicBezTo>
                  <a:lnTo>
                    <a:pt x="286" y="36"/>
                  </a:lnTo>
                  <a:cubicBezTo>
                    <a:pt x="250" y="12"/>
                    <a:pt x="209" y="0"/>
                    <a:pt x="17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2159;p62">
              <a:extLst>
                <a:ext uri="{FF2B5EF4-FFF2-40B4-BE49-F238E27FC236}">
                  <a16:creationId xmlns:a16="http://schemas.microsoft.com/office/drawing/2014/main" id="{04F507B5-6130-82CD-EF83-1C55C770E98E}"/>
                </a:ext>
              </a:extLst>
            </p:cNvPr>
            <p:cNvSpPr/>
            <p:nvPr/>
          </p:nvSpPr>
          <p:spPr>
            <a:xfrm>
              <a:off x="3507850" y="3369200"/>
              <a:ext cx="114925" cy="112550"/>
            </a:xfrm>
            <a:custGeom>
              <a:avLst/>
              <a:gdLst/>
              <a:ahLst/>
              <a:cxnLst/>
              <a:rect l="l" t="t" r="r" b="b"/>
              <a:pathLst>
                <a:path w="4597" h="4502" extrusionOk="0">
                  <a:moveTo>
                    <a:pt x="2310" y="738"/>
                  </a:moveTo>
                  <a:cubicBezTo>
                    <a:pt x="3143" y="738"/>
                    <a:pt x="3953" y="1389"/>
                    <a:pt x="3953" y="2358"/>
                  </a:cubicBezTo>
                  <a:cubicBezTo>
                    <a:pt x="3953" y="3263"/>
                    <a:pt x="3215" y="3977"/>
                    <a:pt x="2334" y="3977"/>
                  </a:cubicBezTo>
                  <a:cubicBezTo>
                    <a:pt x="881" y="3977"/>
                    <a:pt x="167" y="2239"/>
                    <a:pt x="1191" y="1215"/>
                  </a:cubicBezTo>
                  <a:cubicBezTo>
                    <a:pt x="1513" y="885"/>
                    <a:pt x="1914" y="738"/>
                    <a:pt x="2310" y="738"/>
                  </a:cubicBezTo>
                  <a:close/>
                  <a:moveTo>
                    <a:pt x="2310" y="0"/>
                  </a:moveTo>
                  <a:cubicBezTo>
                    <a:pt x="2215" y="0"/>
                    <a:pt x="2167" y="48"/>
                    <a:pt x="2167" y="143"/>
                  </a:cubicBezTo>
                  <a:lnTo>
                    <a:pt x="2167" y="429"/>
                  </a:lnTo>
                  <a:cubicBezTo>
                    <a:pt x="1929" y="453"/>
                    <a:pt x="1739" y="524"/>
                    <a:pt x="1524" y="596"/>
                  </a:cubicBezTo>
                  <a:lnTo>
                    <a:pt x="1381" y="334"/>
                  </a:lnTo>
                  <a:cubicBezTo>
                    <a:pt x="1351" y="288"/>
                    <a:pt x="1300" y="261"/>
                    <a:pt x="1249" y="261"/>
                  </a:cubicBezTo>
                  <a:cubicBezTo>
                    <a:pt x="1221" y="261"/>
                    <a:pt x="1192" y="269"/>
                    <a:pt x="1167" y="286"/>
                  </a:cubicBezTo>
                  <a:cubicBezTo>
                    <a:pt x="1096" y="334"/>
                    <a:pt x="1072" y="429"/>
                    <a:pt x="1119" y="501"/>
                  </a:cubicBezTo>
                  <a:lnTo>
                    <a:pt x="1262" y="763"/>
                  </a:lnTo>
                  <a:cubicBezTo>
                    <a:pt x="1096" y="882"/>
                    <a:pt x="929" y="1024"/>
                    <a:pt x="810" y="1215"/>
                  </a:cubicBezTo>
                  <a:lnTo>
                    <a:pt x="548" y="1072"/>
                  </a:lnTo>
                  <a:cubicBezTo>
                    <a:pt x="518" y="1051"/>
                    <a:pt x="489" y="1042"/>
                    <a:pt x="462" y="1042"/>
                  </a:cubicBezTo>
                  <a:cubicBezTo>
                    <a:pt x="340" y="1042"/>
                    <a:pt x="268" y="1232"/>
                    <a:pt x="405" y="1310"/>
                  </a:cubicBezTo>
                  <a:lnTo>
                    <a:pt x="667" y="1477"/>
                  </a:lnTo>
                  <a:cubicBezTo>
                    <a:pt x="572" y="1667"/>
                    <a:pt x="500" y="1882"/>
                    <a:pt x="500" y="2096"/>
                  </a:cubicBezTo>
                  <a:lnTo>
                    <a:pt x="191" y="2096"/>
                  </a:lnTo>
                  <a:cubicBezTo>
                    <a:pt x="0" y="2096"/>
                    <a:pt x="0" y="2406"/>
                    <a:pt x="191" y="2406"/>
                  </a:cubicBezTo>
                  <a:lnTo>
                    <a:pt x="500" y="2406"/>
                  </a:lnTo>
                  <a:cubicBezTo>
                    <a:pt x="500" y="2620"/>
                    <a:pt x="572" y="2834"/>
                    <a:pt x="667" y="3025"/>
                  </a:cubicBezTo>
                  <a:lnTo>
                    <a:pt x="405" y="3168"/>
                  </a:lnTo>
                  <a:cubicBezTo>
                    <a:pt x="262" y="3239"/>
                    <a:pt x="310" y="3454"/>
                    <a:pt x="476" y="3454"/>
                  </a:cubicBezTo>
                  <a:cubicBezTo>
                    <a:pt x="500" y="3454"/>
                    <a:pt x="524" y="3430"/>
                    <a:pt x="548" y="3430"/>
                  </a:cubicBezTo>
                  <a:lnTo>
                    <a:pt x="810" y="3287"/>
                  </a:lnTo>
                  <a:cubicBezTo>
                    <a:pt x="929" y="3454"/>
                    <a:pt x="1096" y="3620"/>
                    <a:pt x="1262" y="3739"/>
                  </a:cubicBezTo>
                  <a:lnTo>
                    <a:pt x="1119" y="4001"/>
                  </a:lnTo>
                  <a:cubicBezTo>
                    <a:pt x="1072" y="4073"/>
                    <a:pt x="1096" y="4168"/>
                    <a:pt x="1167" y="4192"/>
                  </a:cubicBezTo>
                  <a:cubicBezTo>
                    <a:pt x="1191" y="4216"/>
                    <a:pt x="1215" y="4216"/>
                    <a:pt x="1239" y="4216"/>
                  </a:cubicBezTo>
                  <a:cubicBezTo>
                    <a:pt x="1286" y="4216"/>
                    <a:pt x="1334" y="4192"/>
                    <a:pt x="1381" y="4144"/>
                  </a:cubicBezTo>
                  <a:lnTo>
                    <a:pt x="1524" y="3882"/>
                  </a:lnTo>
                  <a:cubicBezTo>
                    <a:pt x="1715" y="3977"/>
                    <a:pt x="1929" y="4025"/>
                    <a:pt x="2143" y="4049"/>
                  </a:cubicBezTo>
                  <a:lnTo>
                    <a:pt x="2143" y="4358"/>
                  </a:lnTo>
                  <a:cubicBezTo>
                    <a:pt x="2143" y="4430"/>
                    <a:pt x="2215" y="4501"/>
                    <a:pt x="2286" y="4501"/>
                  </a:cubicBezTo>
                  <a:cubicBezTo>
                    <a:pt x="2382" y="4501"/>
                    <a:pt x="2453" y="4430"/>
                    <a:pt x="2453" y="4358"/>
                  </a:cubicBezTo>
                  <a:lnTo>
                    <a:pt x="2453" y="4049"/>
                  </a:lnTo>
                  <a:cubicBezTo>
                    <a:pt x="2667" y="4025"/>
                    <a:pt x="2882" y="3977"/>
                    <a:pt x="3072" y="3882"/>
                  </a:cubicBezTo>
                  <a:lnTo>
                    <a:pt x="3215" y="4144"/>
                  </a:lnTo>
                  <a:cubicBezTo>
                    <a:pt x="3239" y="4192"/>
                    <a:pt x="3287" y="4216"/>
                    <a:pt x="3358" y="4216"/>
                  </a:cubicBezTo>
                  <a:cubicBezTo>
                    <a:pt x="3382" y="4216"/>
                    <a:pt x="3406" y="4216"/>
                    <a:pt x="3429" y="4192"/>
                  </a:cubicBezTo>
                  <a:cubicBezTo>
                    <a:pt x="3501" y="4168"/>
                    <a:pt x="3525" y="4073"/>
                    <a:pt x="3477" y="4001"/>
                  </a:cubicBezTo>
                  <a:lnTo>
                    <a:pt x="3334" y="3739"/>
                  </a:lnTo>
                  <a:cubicBezTo>
                    <a:pt x="3501" y="3620"/>
                    <a:pt x="3668" y="3454"/>
                    <a:pt x="3787" y="3287"/>
                  </a:cubicBezTo>
                  <a:lnTo>
                    <a:pt x="4049" y="3430"/>
                  </a:lnTo>
                  <a:cubicBezTo>
                    <a:pt x="4072" y="3430"/>
                    <a:pt x="4096" y="3454"/>
                    <a:pt x="4120" y="3454"/>
                  </a:cubicBezTo>
                  <a:cubicBezTo>
                    <a:pt x="4263" y="3454"/>
                    <a:pt x="4334" y="3239"/>
                    <a:pt x="4192" y="3168"/>
                  </a:cubicBezTo>
                  <a:lnTo>
                    <a:pt x="3930" y="3025"/>
                  </a:lnTo>
                  <a:cubicBezTo>
                    <a:pt x="4025" y="2811"/>
                    <a:pt x="4096" y="2620"/>
                    <a:pt x="4096" y="2406"/>
                  </a:cubicBezTo>
                  <a:lnTo>
                    <a:pt x="4406" y="2406"/>
                  </a:lnTo>
                  <a:cubicBezTo>
                    <a:pt x="4596" y="2406"/>
                    <a:pt x="4596" y="2096"/>
                    <a:pt x="4406" y="2096"/>
                  </a:cubicBezTo>
                  <a:lnTo>
                    <a:pt x="4120" y="2096"/>
                  </a:lnTo>
                  <a:cubicBezTo>
                    <a:pt x="4096" y="1882"/>
                    <a:pt x="4049" y="1667"/>
                    <a:pt x="3953" y="1477"/>
                  </a:cubicBezTo>
                  <a:lnTo>
                    <a:pt x="4215" y="1310"/>
                  </a:lnTo>
                  <a:cubicBezTo>
                    <a:pt x="4352" y="1232"/>
                    <a:pt x="4280" y="1042"/>
                    <a:pt x="4145" y="1042"/>
                  </a:cubicBezTo>
                  <a:cubicBezTo>
                    <a:pt x="4115" y="1042"/>
                    <a:pt x="4083" y="1051"/>
                    <a:pt x="4049" y="1072"/>
                  </a:cubicBezTo>
                  <a:lnTo>
                    <a:pt x="3787" y="1215"/>
                  </a:lnTo>
                  <a:cubicBezTo>
                    <a:pt x="3668" y="1024"/>
                    <a:pt x="3525" y="882"/>
                    <a:pt x="3334" y="763"/>
                  </a:cubicBezTo>
                  <a:lnTo>
                    <a:pt x="3501" y="501"/>
                  </a:lnTo>
                  <a:cubicBezTo>
                    <a:pt x="3525" y="429"/>
                    <a:pt x="3501" y="334"/>
                    <a:pt x="3429" y="286"/>
                  </a:cubicBezTo>
                  <a:cubicBezTo>
                    <a:pt x="3404" y="269"/>
                    <a:pt x="3376" y="261"/>
                    <a:pt x="3349" y="261"/>
                  </a:cubicBezTo>
                  <a:cubicBezTo>
                    <a:pt x="3299" y="261"/>
                    <a:pt x="3254" y="288"/>
                    <a:pt x="3239" y="334"/>
                  </a:cubicBezTo>
                  <a:lnTo>
                    <a:pt x="3072" y="596"/>
                  </a:lnTo>
                  <a:cubicBezTo>
                    <a:pt x="2882" y="501"/>
                    <a:pt x="2667" y="453"/>
                    <a:pt x="2453" y="429"/>
                  </a:cubicBezTo>
                  <a:lnTo>
                    <a:pt x="2453" y="143"/>
                  </a:lnTo>
                  <a:cubicBezTo>
                    <a:pt x="2453" y="48"/>
                    <a:pt x="2382" y="0"/>
                    <a:pt x="23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2160;p62">
              <a:extLst>
                <a:ext uri="{FF2B5EF4-FFF2-40B4-BE49-F238E27FC236}">
                  <a16:creationId xmlns:a16="http://schemas.microsoft.com/office/drawing/2014/main" id="{CCBC63DE-C6BF-C6D6-47C8-01F2B13A44D2}"/>
                </a:ext>
              </a:extLst>
            </p:cNvPr>
            <p:cNvSpPr/>
            <p:nvPr/>
          </p:nvSpPr>
          <p:spPr>
            <a:xfrm>
              <a:off x="3578700" y="3402400"/>
              <a:ext cx="13100" cy="12675"/>
            </a:xfrm>
            <a:custGeom>
              <a:avLst/>
              <a:gdLst/>
              <a:ahLst/>
              <a:cxnLst/>
              <a:rect l="l" t="t" r="r" b="b"/>
              <a:pathLst>
                <a:path w="524" h="507" extrusionOk="0">
                  <a:moveTo>
                    <a:pt x="357" y="0"/>
                  </a:moveTo>
                  <a:cubicBezTo>
                    <a:pt x="316" y="0"/>
                    <a:pt x="274" y="18"/>
                    <a:pt x="238" y="54"/>
                  </a:cubicBezTo>
                  <a:lnTo>
                    <a:pt x="72" y="220"/>
                  </a:lnTo>
                  <a:cubicBezTo>
                    <a:pt x="0" y="292"/>
                    <a:pt x="0" y="387"/>
                    <a:pt x="72" y="459"/>
                  </a:cubicBezTo>
                  <a:cubicBezTo>
                    <a:pt x="95" y="482"/>
                    <a:pt x="143" y="506"/>
                    <a:pt x="191" y="506"/>
                  </a:cubicBezTo>
                  <a:cubicBezTo>
                    <a:pt x="214" y="506"/>
                    <a:pt x="262" y="482"/>
                    <a:pt x="286" y="459"/>
                  </a:cubicBezTo>
                  <a:lnTo>
                    <a:pt x="476" y="268"/>
                  </a:lnTo>
                  <a:cubicBezTo>
                    <a:pt x="524" y="220"/>
                    <a:pt x="524" y="125"/>
                    <a:pt x="476" y="54"/>
                  </a:cubicBezTo>
                  <a:cubicBezTo>
                    <a:pt x="441" y="18"/>
                    <a:pt x="399" y="0"/>
                    <a:pt x="3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2161;p62">
              <a:extLst>
                <a:ext uri="{FF2B5EF4-FFF2-40B4-BE49-F238E27FC236}">
                  <a16:creationId xmlns:a16="http://schemas.microsoft.com/office/drawing/2014/main" id="{940624D0-A456-4707-4DF2-CC05078018CC}"/>
                </a:ext>
              </a:extLst>
            </p:cNvPr>
            <p:cNvSpPr/>
            <p:nvPr/>
          </p:nvSpPr>
          <p:spPr>
            <a:xfrm>
              <a:off x="3539400" y="3441850"/>
              <a:ext cx="14675" cy="11925"/>
            </a:xfrm>
            <a:custGeom>
              <a:avLst/>
              <a:gdLst/>
              <a:ahLst/>
              <a:cxnLst/>
              <a:rect l="l" t="t" r="r" b="b"/>
              <a:pathLst>
                <a:path w="587" h="477" extrusionOk="0">
                  <a:moveTo>
                    <a:pt x="348" y="0"/>
                  </a:moveTo>
                  <a:cubicBezTo>
                    <a:pt x="310" y="0"/>
                    <a:pt x="272" y="14"/>
                    <a:pt x="238" y="47"/>
                  </a:cubicBezTo>
                  <a:lnTo>
                    <a:pt x="72" y="214"/>
                  </a:lnTo>
                  <a:cubicBezTo>
                    <a:pt x="0" y="286"/>
                    <a:pt x="0" y="381"/>
                    <a:pt x="72" y="428"/>
                  </a:cubicBezTo>
                  <a:cubicBezTo>
                    <a:pt x="96" y="476"/>
                    <a:pt x="143" y="476"/>
                    <a:pt x="191" y="476"/>
                  </a:cubicBezTo>
                  <a:cubicBezTo>
                    <a:pt x="238" y="476"/>
                    <a:pt x="262" y="476"/>
                    <a:pt x="286" y="428"/>
                  </a:cubicBezTo>
                  <a:lnTo>
                    <a:pt x="477" y="262"/>
                  </a:lnTo>
                  <a:cubicBezTo>
                    <a:pt x="586" y="152"/>
                    <a:pt x="471" y="0"/>
                    <a:pt x="34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2162;p62">
              <a:extLst>
                <a:ext uri="{FF2B5EF4-FFF2-40B4-BE49-F238E27FC236}">
                  <a16:creationId xmlns:a16="http://schemas.microsoft.com/office/drawing/2014/main" id="{9DBC4987-71C0-07EF-D6C0-58055183F2B6}"/>
                </a:ext>
              </a:extLst>
            </p:cNvPr>
            <p:cNvSpPr/>
            <p:nvPr/>
          </p:nvSpPr>
          <p:spPr>
            <a:xfrm>
              <a:off x="3585825" y="3421600"/>
              <a:ext cx="15525" cy="7750"/>
            </a:xfrm>
            <a:custGeom>
              <a:avLst/>
              <a:gdLst/>
              <a:ahLst/>
              <a:cxnLst/>
              <a:rect l="l" t="t" r="r" b="b"/>
              <a:pathLst>
                <a:path w="621" h="310" extrusionOk="0">
                  <a:moveTo>
                    <a:pt x="191" y="0"/>
                  </a:moveTo>
                  <a:cubicBezTo>
                    <a:pt x="1" y="0"/>
                    <a:pt x="1" y="310"/>
                    <a:pt x="191" y="310"/>
                  </a:cubicBezTo>
                  <a:lnTo>
                    <a:pt x="430" y="310"/>
                  </a:lnTo>
                  <a:cubicBezTo>
                    <a:pt x="620" y="310"/>
                    <a:pt x="620" y="0"/>
                    <a:pt x="43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2163;p62">
              <a:extLst>
                <a:ext uri="{FF2B5EF4-FFF2-40B4-BE49-F238E27FC236}">
                  <a16:creationId xmlns:a16="http://schemas.microsoft.com/office/drawing/2014/main" id="{F58E7CAC-A81D-1F19-73AE-D89A8437732C}"/>
                </a:ext>
              </a:extLst>
            </p:cNvPr>
            <p:cNvSpPr/>
            <p:nvPr/>
          </p:nvSpPr>
          <p:spPr>
            <a:xfrm>
              <a:off x="3529875" y="3421600"/>
              <a:ext cx="14900" cy="7750"/>
            </a:xfrm>
            <a:custGeom>
              <a:avLst/>
              <a:gdLst/>
              <a:ahLst/>
              <a:cxnLst/>
              <a:rect l="l" t="t" r="r" b="b"/>
              <a:pathLst>
                <a:path w="596" h="310" extrusionOk="0">
                  <a:moveTo>
                    <a:pt x="215" y="0"/>
                  </a:moveTo>
                  <a:cubicBezTo>
                    <a:pt x="0" y="0"/>
                    <a:pt x="0" y="310"/>
                    <a:pt x="215" y="310"/>
                  </a:cubicBezTo>
                  <a:lnTo>
                    <a:pt x="429" y="310"/>
                  </a:lnTo>
                  <a:cubicBezTo>
                    <a:pt x="524" y="310"/>
                    <a:pt x="596" y="238"/>
                    <a:pt x="596" y="143"/>
                  </a:cubicBezTo>
                  <a:cubicBezTo>
                    <a:pt x="596" y="72"/>
                    <a:pt x="524" y="0"/>
                    <a:pt x="4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2164;p62">
              <a:extLst>
                <a:ext uri="{FF2B5EF4-FFF2-40B4-BE49-F238E27FC236}">
                  <a16:creationId xmlns:a16="http://schemas.microsoft.com/office/drawing/2014/main" id="{E6771399-4D48-2302-F740-2D21386FFB6B}"/>
                </a:ext>
              </a:extLst>
            </p:cNvPr>
            <p:cNvSpPr/>
            <p:nvPr/>
          </p:nvSpPr>
          <p:spPr>
            <a:xfrm>
              <a:off x="3561425" y="3449575"/>
              <a:ext cx="7775" cy="13125"/>
            </a:xfrm>
            <a:custGeom>
              <a:avLst/>
              <a:gdLst/>
              <a:ahLst/>
              <a:cxnLst/>
              <a:rect l="l" t="t" r="r" b="b"/>
              <a:pathLst>
                <a:path w="311" h="525" extrusionOk="0">
                  <a:moveTo>
                    <a:pt x="167" y="0"/>
                  </a:moveTo>
                  <a:cubicBezTo>
                    <a:pt x="72" y="0"/>
                    <a:pt x="0" y="48"/>
                    <a:pt x="0" y="143"/>
                  </a:cubicBezTo>
                  <a:lnTo>
                    <a:pt x="0" y="381"/>
                  </a:lnTo>
                  <a:cubicBezTo>
                    <a:pt x="0" y="453"/>
                    <a:pt x="72" y="524"/>
                    <a:pt x="167" y="524"/>
                  </a:cubicBezTo>
                  <a:cubicBezTo>
                    <a:pt x="239" y="524"/>
                    <a:pt x="310" y="453"/>
                    <a:pt x="310" y="381"/>
                  </a:cubicBezTo>
                  <a:lnTo>
                    <a:pt x="310" y="143"/>
                  </a:lnTo>
                  <a:cubicBezTo>
                    <a:pt x="310" y="48"/>
                    <a:pt x="239" y="0"/>
                    <a:pt x="1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2165;p62">
              <a:extLst>
                <a:ext uri="{FF2B5EF4-FFF2-40B4-BE49-F238E27FC236}">
                  <a16:creationId xmlns:a16="http://schemas.microsoft.com/office/drawing/2014/main" id="{65FC67CA-97F4-4FD0-4582-49301762538C}"/>
                </a:ext>
              </a:extLst>
            </p:cNvPr>
            <p:cNvSpPr/>
            <p:nvPr/>
          </p:nvSpPr>
          <p:spPr>
            <a:xfrm>
              <a:off x="3561425" y="3394200"/>
              <a:ext cx="7775" cy="13125"/>
            </a:xfrm>
            <a:custGeom>
              <a:avLst/>
              <a:gdLst/>
              <a:ahLst/>
              <a:cxnLst/>
              <a:rect l="l" t="t" r="r" b="b"/>
              <a:pathLst>
                <a:path w="311" h="525" extrusionOk="0">
                  <a:moveTo>
                    <a:pt x="167" y="1"/>
                  </a:moveTo>
                  <a:cubicBezTo>
                    <a:pt x="72" y="1"/>
                    <a:pt x="0" y="48"/>
                    <a:pt x="0" y="144"/>
                  </a:cubicBezTo>
                  <a:lnTo>
                    <a:pt x="0" y="382"/>
                  </a:lnTo>
                  <a:cubicBezTo>
                    <a:pt x="0" y="453"/>
                    <a:pt x="72" y="525"/>
                    <a:pt x="167" y="525"/>
                  </a:cubicBezTo>
                  <a:cubicBezTo>
                    <a:pt x="239" y="525"/>
                    <a:pt x="310" y="453"/>
                    <a:pt x="310" y="382"/>
                  </a:cubicBezTo>
                  <a:lnTo>
                    <a:pt x="310" y="144"/>
                  </a:lnTo>
                  <a:cubicBezTo>
                    <a:pt x="310" y="48"/>
                    <a:pt x="239" y="1"/>
                    <a:pt x="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2166;p62">
              <a:extLst>
                <a:ext uri="{FF2B5EF4-FFF2-40B4-BE49-F238E27FC236}">
                  <a16:creationId xmlns:a16="http://schemas.microsoft.com/office/drawing/2014/main" id="{4134C752-BFD1-CC20-F8AA-AEA19F694A0F}"/>
                </a:ext>
              </a:extLst>
            </p:cNvPr>
            <p:cNvSpPr/>
            <p:nvPr/>
          </p:nvSpPr>
          <p:spPr>
            <a:xfrm>
              <a:off x="3539400" y="3402400"/>
              <a:ext cx="13125" cy="12375"/>
            </a:xfrm>
            <a:custGeom>
              <a:avLst/>
              <a:gdLst/>
              <a:ahLst/>
              <a:cxnLst/>
              <a:rect l="l" t="t" r="r" b="b"/>
              <a:pathLst>
                <a:path w="525" h="495" extrusionOk="0">
                  <a:moveTo>
                    <a:pt x="188" y="0"/>
                  </a:moveTo>
                  <a:cubicBezTo>
                    <a:pt x="149" y="0"/>
                    <a:pt x="107" y="18"/>
                    <a:pt x="72" y="54"/>
                  </a:cubicBezTo>
                  <a:cubicBezTo>
                    <a:pt x="0" y="125"/>
                    <a:pt x="0" y="220"/>
                    <a:pt x="72" y="268"/>
                  </a:cubicBezTo>
                  <a:lnTo>
                    <a:pt x="238" y="459"/>
                  </a:lnTo>
                  <a:cubicBezTo>
                    <a:pt x="274" y="482"/>
                    <a:pt x="316" y="494"/>
                    <a:pt x="358" y="494"/>
                  </a:cubicBezTo>
                  <a:cubicBezTo>
                    <a:pt x="399" y="494"/>
                    <a:pt x="441" y="482"/>
                    <a:pt x="477" y="459"/>
                  </a:cubicBezTo>
                  <a:cubicBezTo>
                    <a:pt x="524" y="387"/>
                    <a:pt x="524" y="292"/>
                    <a:pt x="477" y="220"/>
                  </a:cubicBezTo>
                  <a:lnTo>
                    <a:pt x="286" y="54"/>
                  </a:lnTo>
                  <a:cubicBezTo>
                    <a:pt x="262" y="18"/>
                    <a:pt x="227" y="0"/>
                    <a:pt x="18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2167;p62">
              <a:extLst>
                <a:ext uri="{FF2B5EF4-FFF2-40B4-BE49-F238E27FC236}">
                  <a16:creationId xmlns:a16="http://schemas.microsoft.com/office/drawing/2014/main" id="{5827758E-B2FD-044E-F4F8-7BB5A89D1F46}"/>
                </a:ext>
              </a:extLst>
            </p:cNvPr>
            <p:cNvSpPr/>
            <p:nvPr/>
          </p:nvSpPr>
          <p:spPr>
            <a:xfrm>
              <a:off x="3578700" y="3441675"/>
              <a:ext cx="14625" cy="12325"/>
            </a:xfrm>
            <a:custGeom>
              <a:avLst/>
              <a:gdLst/>
              <a:ahLst/>
              <a:cxnLst/>
              <a:rect l="l" t="t" r="r" b="b"/>
              <a:pathLst>
                <a:path w="585" h="493" extrusionOk="0">
                  <a:moveTo>
                    <a:pt x="179" y="1"/>
                  </a:moveTo>
                  <a:cubicBezTo>
                    <a:pt x="137" y="1"/>
                    <a:pt x="95" y="19"/>
                    <a:pt x="72" y="54"/>
                  </a:cubicBezTo>
                  <a:cubicBezTo>
                    <a:pt x="0" y="102"/>
                    <a:pt x="0" y="221"/>
                    <a:pt x="72" y="269"/>
                  </a:cubicBezTo>
                  <a:lnTo>
                    <a:pt x="238" y="435"/>
                  </a:lnTo>
                  <a:cubicBezTo>
                    <a:pt x="273" y="476"/>
                    <a:pt x="313" y="492"/>
                    <a:pt x="352" y="492"/>
                  </a:cubicBezTo>
                  <a:cubicBezTo>
                    <a:pt x="474" y="492"/>
                    <a:pt x="585" y="329"/>
                    <a:pt x="476" y="221"/>
                  </a:cubicBezTo>
                  <a:lnTo>
                    <a:pt x="286" y="54"/>
                  </a:lnTo>
                  <a:cubicBezTo>
                    <a:pt x="262" y="19"/>
                    <a:pt x="220" y="1"/>
                    <a:pt x="1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2168;p62">
              <a:extLst>
                <a:ext uri="{FF2B5EF4-FFF2-40B4-BE49-F238E27FC236}">
                  <a16:creationId xmlns:a16="http://schemas.microsoft.com/office/drawing/2014/main" id="{686BAF71-EE19-1A49-F31E-AC2C781CEC2B}"/>
                </a:ext>
              </a:extLst>
            </p:cNvPr>
            <p:cNvSpPr/>
            <p:nvPr/>
          </p:nvSpPr>
          <p:spPr>
            <a:xfrm>
              <a:off x="3566425" y="3422475"/>
              <a:ext cx="14075" cy="11625"/>
            </a:xfrm>
            <a:custGeom>
              <a:avLst/>
              <a:gdLst/>
              <a:ahLst/>
              <a:cxnLst/>
              <a:rect l="l" t="t" r="r" b="b"/>
              <a:pathLst>
                <a:path w="563" h="465" extrusionOk="0">
                  <a:moveTo>
                    <a:pt x="384" y="1"/>
                  </a:moveTo>
                  <a:cubicBezTo>
                    <a:pt x="342" y="1"/>
                    <a:pt x="301" y="13"/>
                    <a:pt x="277" y="37"/>
                  </a:cubicBezTo>
                  <a:lnTo>
                    <a:pt x="110" y="203"/>
                  </a:lnTo>
                  <a:cubicBezTo>
                    <a:pt x="0" y="313"/>
                    <a:pt x="115" y="465"/>
                    <a:pt x="239" y="465"/>
                  </a:cubicBezTo>
                  <a:cubicBezTo>
                    <a:pt x="277" y="465"/>
                    <a:pt x="315" y="451"/>
                    <a:pt x="348" y="418"/>
                  </a:cubicBezTo>
                  <a:lnTo>
                    <a:pt x="491" y="275"/>
                  </a:lnTo>
                  <a:cubicBezTo>
                    <a:pt x="563" y="203"/>
                    <a:pt x="563" y="108"/>
                    <a:pt x="491" y="37"/>
                  </a:cubicBezTo>
                  <a:cubicBezTo>
                    <a:pt x="467" y="13"/>
                    <a:pt x="426" y="1"/>
                    <a:pt x="3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2169;p62">
              <a:extLst>
                <a:ext uri="{FF2B5EF4-FFF2-40B4-BE49-F238E27FC236}">
                  <a16:creationId xmlns:a16="http://schemas.microsoft.com/office/drawing/2014/main" id="{542B2F6A-CC62-F59E-8D48-830A58DA2B0F}"/>
                </a:ext>
              </a:extLst>
            </p:cNvPr>
            <p:cNvSpPr/>
            <p:nvPr/>
          </p:nvSpPr>
          <p:spPr>
            <a:xfrm>
              <a:off x="3550175" y="3422450"/>
              <a:ext cx="13650" cy="11675"/>
            </a:xfrm>
            <a:custGeom>
              <a:avLst/>
              <a:gdLst/>
              <a:ahLst/>
              <a:cxnLst/>
              <a:rect l="l" t="t" r="r" b="b"/>
              <a:pathLst>
                <a:path w="546" h="467" extrusionOk="0">
                  <a:moveTo>
                    <a:pt x="222" y="0"/>
                  </a:moveTo>
                  <a:cubicBezTo>
                    <a:pt x="96" y="0"/>
                    <a:pt x="0" y="145"/>
                    <a:pt x="93" y="276"/>
                  </a:cubicBezTo>
                  <a:lnTo>
                    <a:pt x="260" y="419"/>
                  </a:lnTo>
                  <a:cubicBezTo>
                    <a:pt x="284" y="442"/>
                    <a:pt x="331" y="466"/>
                    <a:pt x="355" y="466"/>
                  </a:cubicBezTo>
                  <a:cubicBezTo>
                    <a:pt x="403" y="466"/>
                    <a:pt x="450" y="442"/>
                    <a:pt x="474" y="419"/>
                  </a:cubicBezTo>
                  <a:cubicBezTo>
                    <a:pt x="546" y="347"/>
                    <a:pt x="546" y="252"/>
                    <a:pt x="474" y="204"/>
                  </a:cubicBezTo>
                  <a:lnTo>
                    <a:pt x="331" y="38"/>
                  </a:lnTo>
                  <a:cubicBezTo>
                    <a:pt x="295" y="12"/>
                    <a:pt x="258" y="0"/>
                    <a:pt x="2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3" name="Google Shape;2170;p62">
            <a:extLst>
              <a:ext uri="{FF2B5EF4-FFF2-40B4-BE49-F238E27FC236}">
                <a16:creationId xmlns:a16="http://schemas.microsoft.com/office/drawing/2014/main" id="{D26A9AD9-233F-1328-0FA7-C5979F9BA1FD}"/>
              </a:ext>
            </a:extLst>
          </p:cNvPr>
          <p:cNvGrpSpPr/>
          <p:nvPr/>
        </p:nvGrpSpPr>
        <p:grpSpPr>
          <a:xfrm>
            <a:off x="295936" y="3166191"/>
            <a:ext cx="444598" cy="403001"/>
            <a:chOff x="1624050" y="3223050"/>
            <a:chExt cx="288850" cy="261825"/>
          </a:xfrm>
        </p:grpSpPr>
        <p:sp>
          <p:nvSpPr>
            <p:cNvPr id="734" name="Google Shape;2171;p62">
              <a:extLst>
                <a:ext uri="{FF2B5EF4-FFF2-40B4-BE49-F238E27FC236}">
                  <a16:creationId xmlns:a16="http://schemas.microsoft.com/office/drawing/2014/main" id="{8C030D3F-DDBA-884B-95A6-B6A98F52D9D4}"/>
                </a:ext>
              </a:extLst>
            </p:cNvPr>
            <p:cNvSpPr/>
            <p:nvPr/>
          </p:nvSpPr>
          <p:spPr>
            <a:xfrm>
              <a:off x="1634825" y="3223050"/>
              <a:ext cx="278075" cy="261825"/>
            </a:xfrm>
            <a:custGeom>
              <a:avLst/>
              <a:gdLst/>
              <a:ahLst/>
              <a:cxnLst/>
              <a:rect l="l" t="t" r="r" b="b"/>
              <a:pathLst>
                <a:path w="11123" h="10473" extrusionOk="0">
                  <a:moveTo>
                    <a:pt x="7479" y="0"/>
                  </a:moveTo>
                  <a:cubicBezTo>
                    <a:pt x="6627" y="0"/>
                    <a:pt x="5776" y="322"/>
                    <a:pt x="5121" y="965"/>
                  </a:cubicBezTo>
                  <a:lnTo>
                    <a:pt x="1311" y="4799"/>
                  </a:lnTo>
                  <a:cubicBezTo>
                    <a:pt x="1" y="6085"/>
                    <a:pt x="1" y="8204"/>
                    <a:pt x="1311" y="9490"/>
                  </a:cubicBezTo>
                  <a:cubicBezTo>
                    <a:pt x="1954" y="10145"/>
                    <a:pt x="2805" y="10472"/>
                    <a:pt x="3656" y="10472"/>
                  </a:cubicBezTo>
                  <a:cubicBezTo>
                    <a:pt x="4508" y="10472"/>
                    <a:pt x="5359" y="10145"/>
                    <a:pt x="6002" y="9490"/>
                  </a:cubicBezTo>
                  <a:lnTo>
                    <a:pt x="6407" y="9085"/>
                  </a:lnTo>
                  <a:cubicBezTo>
                    <a:pt x="6537" y="8973"/>
                    <a:pt x="6420" y="8803"/>
                    <a:pt x="6294" y="8803"/>
                  </a:cubicBezTo>
                  <a:cubicBezTo>
                    <a:pt x="6259" y="8803"/>
                    <a:pt x="6224" y="8816"/>
                    <a:pt x="6193" y="8847"/>
                  </a:cubicBezTo>
                  <a:lnTo>
                    <a:pt x="5788" y="9276"/>
                  </a:lnTo>
                  <a:cubicBezTo>
                    <a:pt x="5205" y="9812"/>
                    <a:pt x="4463" y="10080"/>
                    <a:pt x="3722" y="10080"/>
                  </a:cubicBezTo>
                  <a:cubicBezTo>
                    <a:pt x="2950" y="10080"/>
                    <a:pt x="2180" y="9788"/>
                    <a:pt x="1596" y="9204"/>
                  </a:cubicBezTo>
                  <a:cubicBezTo>
                    <a:pt x="453" y="8061"/>
                    <a:pt x="429" y="6204"/>
                    <a:pt x="1549" y="5013"/>
                  </a:cubicBezTo>
                  <a:lnTo>
                    <a:pt x="5359" y="1203"/>
                  </a:lnTo>
                  <a:cubicBezTo>
                    <a:pt x="5942" y="619"/>
                    <a:pt x="6711" y="327"/>
                    <a:pt x="7479" y="327"/>
                  </a:cubicBezTo>
                  <a:cubicBezTo>
                    <a:pt x="8247" y="327"/>
                    <a:pt x="9015" y="619"/>
                    <a:pt x="9598" y="1203"/>
                  </a:cubicBezTo>
                  <a:cubicBezTo>
                    <a:pt x="10765" y="2370"/>
                    <a:pt x="10765" y="4275"/>
                    <a:pt x="9598" y="5442"/>
                  </a:cubicBezTo>
                  <a:lnTo>
                    <a:pt x="6716" y="8323"/>
                  </a:lnTo>
                  <a:cubicBezTo>
                    <a:pt x="6608" y="8431"/>
                    <a:pt x="6719" y="8594"/>
                    <a:pt x="6841" y="8594"/>
                  </a:cubicBezTo>
                  <a:cubicBezTo>
                    <a:pt x="6880" y="8594"/>
                    <a:pt x="6920" y="8578"/>
                    <a:pt x="6955" y="8537"/>
                  </a:cubicBezTo>
                  <a:lnTo>
                    <a:pt x="9836" y="5680"/>
                  </a:lnTo>
                  <a:cubicBezTo>
                    <a:pt x="11122" y="4370"/>
                    <a:pt x="11122" y="2274"/>
                    <a:pt x="9836" y="965"/>
                  </a:cubicBezTo>
                  <a:cubicBezTo>
                    <a:pt x="9181" y="322"/>
                    <a:pt x="8330" y="0"/>
                    <a:pt x="74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2172;p62">
              <a:extLst>
                <a:ext uri="{FF2B5EF4-FFF2-40B4-BE49-F238E27FC236}">
                  <a16:creationId xmlns:a16="http://schemas.microsoft.com/office/drawing/2014/main" id="{9B3CE5B2-D047-6541-13EC-2F9DAB88541E}"/>
                </a:ext>
              </a:extLst>
            </p:cNvPr>
            <p:cNvSpPr/>
            <p:nvPr/>
          </p:nvSpPr>
          <p:spPr>
            <a:xfrm>
              <a:off x="1655075" y="3235250"/>
              <a:ext cx="239000" cy="229225"/>
            </a:xfrm>
            <a:custGeom>
              <a:avLst/>
              <a:gdLst/>
              <a:ahLst/>
              <a:cxnLst/>
              <a:rect l="l" t="t" r="r" b="b"/>
              <a:pathLst>
                <a:path w="9560" h="9169" extrusionOk="0">
                  <a:moveTo>
                    <a:pt x="5978" y="0"/>
                  </a:moveTo>
                  <a:cubicBezTo>
                    <a:pt x="6162" y="0"/>
                    <a:pt x="6344" y="22"/>
                    <a:pt x="6521" y="64"/>
                  </a:cubicBezTo>
                  <a:lnTo>
                    <a:pt x="6521" y="64"/>
                  </a:lnTo>
                  <a:cubicBezTo>
                    <a:pt x="6578" y="25"/>
                    <a:pt x="6644" y="0"/>
                    <a:pt x="6716" y="0"/>
                  </a:cubicBezTo>
                  <a:close/>
                  <a:moveTo>
                    <a:pt x="6521" y="64"/>
                  </a:moveTo>
                  <a:lnTo>
                    <a:pt x="6521" y="64"/>
                  </a:lnTo>
                  <a:cubicBezTo>
                    <a:pt x="6465" y="103"/>
                    <a:pt x="6418" y="156"/>
                    <a:pt x="6383" y="215"/>
                  </a:cubicBezTo>
                  <a:cubicBezTo>
                    <a:pt x="6335" y="357"/>
                    <a:pt x="6359" y="500"/>
                    <a:pt x="6454" y="596"/>
                  </a:cubicBezTo>
                  <a:lnTo>
                    <a:pt x="7335" y="1453"/>
                  </a:lnTo>
                  <a:cubicBezTo>
                    <a:pt x="7431" y="1572"/>
                    <a:pt x="7454" y="1739"/>
                    <a:pt x="7359" y="1858"/>
                  </a:cubicBezTo>
                  <a:cubicBezTo>
                    <a:pt x="7312" y="1905"/>
                    <a:pt x="7240" y="1953"/>
                    <a:pt x="7169" y="1953"/>
                  </a:cubicBezTo>
                  <a:cubicBezTo>
                    <a:pt x="7073" y="1953"/>
                    <a:pt x="7002" y="1929"/>
                    <a:pt x="6954" y="1858"/>
                  </a:cubicBezTo>
                  <a:lnTo>
                    <a:pt x="6692" y="1596"/>
                  </a:lnTo>
                  <a:cubicBezTo>
                    <a:pt x="6657" y="1572"/>
                    <a:pt x="6615" y="1560"/>
                    <a:pt x="6576" y="1560"/>
                  </a:cubicBezTo>
                  <a:cubicBezTo>
                    <a:pt x="6538" y="1560"/>
                    <a:pt x="6502" y="1572"/>
                    <a:pt x="6478" y="1596"/>
                  </a:cubicBezTo>
                  <a:cubicBezTo>
                    <a:pt x="6407" y="1667"/>
                    <a:pt x="6407" y="1762"/>
                    <a:pt x="6478" y="1810"/>
                  </a:cubicBezTo>
                  <a:lnTo>
                    <a:pt x="6740" y="2072"/>
                  </a:lnTo>
                  <a:cubicBezTo>
                    <a:pt x="6844" y="2176"/>
                    <a:pt x="6965" y="2243"/>
                    <a:pt x="7105" y="2243"/>
                  </a:cubicBezTo>
                  <a:cubicBezTo>
                    <a:pt x="7126" y="2243"/>
                    <a:pt x="7147" y="2242"/>
                    <a:pt x="7169" y="2239"/>
                  </a:cubicBezTo>
                  <a:cubicBezTo>
                    <a:pt x="7669" y="2215"/>
                    <a:pt x="7907" y="1596"/>
                    <a:pt x="7550" y="1262"/>
                  </a:cubicBezTo>
                  <a:lnTo>
                    <a:pt x="6669" y="381"/>
                  </a:lnTo>
                  <a:cubicBezTo>
                    <a:pt x="6669" y="357"/>
                    <a:pt x="6669" y="357"/>
                    <a:pt x="6669" y="334"/>
                  </a:cubicBezTo>
                  <a:cubicBezTo>
                    <a:pt x="6679" y="323"/>
                    <a:pt x="6685" y="317"/>
                    <a:pt x="6691" y="314"/>
                  </a:cubicBezTo>
                  <a:lnTo>
                    <a:pt x="6691" y="314"/>
                  </a:lnTo>
                  <a:cubicBezTo>
                    <a:pt x="6925" y="326"/>
                    <a:pt x="7146" y="370"/>
                    <a:pt x="7350" y="440"/>
                  </a:cubicBezTo>
                  <a:lnTo>
                    <a:pt x="7350" y="440"/>
                  </a:lnTo>
                  <a:cubicBezTo>
                    <a:pt x="7100" y="262"/>
                    <a:pt x="6818" y="135"/>
                    <a:pt x="6521" y="64"/>
                  </a:cubicBezTo>
                  <a:close/>
                  <a:moveTo>
                    <a:pt x="3525" y="4430"/>
                  </a:moveTo>
                  <a:lnTo>
                    <a:pt x="3787" y="4692"/>
                  </a:lnTo>
                  <a:cubicBezTo>
                    <a:pt x="3763" y="4715"/>
                    <a:pt x="3716" y="4739"/>
                    <a:pt x="3668" y="4739"/>
                  </a:cubicBezTo>
                  <a:cubicBezTo>
                    <a:pt x="3573" y="4739"/>
                    <a:pt x="3477" y="4644"/>
                    <a:pt x="3477" y="4549"/>
                  </a:cubicBezTo>
                  <a:cubicBezTo>
                    <a:pt x="3477" y="4501"/>
                    <a:pt x="3501" y="4454"/>
                    <a:pt x="3525" y="4430"/>
                  </a:cubicBezTo>
                  <a:close/>
                  <a:moveTo>
                    <a:pt x="7350" y="440"/>
                  </a:moveTo>
                  <a:lnTo>
                    <a:pt x="7350" y="440"/>
                  </a:lnTo>
                  <a:cubicBezTo>
                    <a:pt x="7491" y="540"/>
                    <a:pt x="7622" y="656"/>
                    <a:pt x="7740" y="786"/>
                  </a:cubicBezTo>
                  <a:cubicBezTo>
                    <a:pt x="8652" y="1809"/>
                    <a:pt x="8712" y="3310"/>
                    <a:pt x="7921" y="4396"/>
                  </a:cubicBezTo>
                  <a:lnTo>
                    <a:pt x="7921" y="4396"/>
                  </a:lnTo>
                  <a:lnTo>
                    <a:pt x="6311" y="2786"/>
                  </a:lnTo>
                  <a:cubicBezTo>
                    <a:pt x="6166" y="2635"/>
                    <a:pt x="6003" y="2572"/>
                    <a:pt x="5847" y="2572"/>
                  </a:cubicBezTo>
                  <a:cubicBezTo>
                    <a:pt x="5605" y="2572"/>
                    <a:pt x="5380" y="2725"/>
                    <a:pt x="5267" y="2934"/>
                  </a:cubicBezTo>
                  <a:lnTo>
                    <a:pt x="5267" y="2934"/>
                  </a:lnTo>
                  <a:cubicBezTo>
                    <a:pt x="5288" y="2931"/>
                    <a:pt x="5311" y="2929"/>
                    <a:pt x="5335" y="2929"/>
                  </a:cubicBezTo>
                  <a:cubicBezTo>
                    <a:pt x="5348" y="2925"/>
                    <a:pt x="5362" y="2923"/>
                    <a:pt x="5376" y="2923"/>
                  </a:cubicBezTo>
                  <a:cubicBezTo>
                    <a:pt x="5440" y="2923"/>
                    <a:pt x="5510" y="2962"/>
                    <a:pt x="5549" y="3001"/>
                  </a:cubicBezTo>
                  <a:lnTo>
                    <a:pt x="7026" y="4620"/>
                  </a:lnTo>
                  <a:cubicBezTo>
                    <a:pt x="7121" y="4715"/>
                    <a:pt x="7264" y="4763"/>
                    <a:pt x="7383" y="4763"/>
                  </a:cubicBezTo>
                  <a:cubicBezTo>
                    <a:pt x="7526" y="4763"/>
                    <a:pt x="7645" y="4715"/>
                    <a:pt x="7740" y="4620"/>
                  </a:cubicBezTo>
                  <a:cubicBezTo>
                    <a:pt x="7805" y="4548"/>
                    <a:pt x="7865" y="4473"/>
                    <a:pt x="7921" y="4396"/>
                  </a:cubicBezTo>
                  <a:lnTo>
                    <a:pt x="7921" y="4396"/>
                  </a:lnTo>
                  <a:lnTo>
                    <a:pt x="7931" y="4406"/>
                  </a:lnTo>
                  <a:cubicBezTo>
                    <a:pt x="7978" y="4454"/>
                    <a:pt x="8026" y="4477"/>
                    <a:pt x="8074" y="4477"/>
                  </a:cubicBezTo>
                  <a:cubicBezTo>
                    <a:pt x="8145" y="4477"/>
                    <a:pt x="8193" y="4454"/>
                    <a:pt x="8240" y="4406"/>
                  </a:cubicBezTo>
                  <a:cubicBezTo>
                    <a:pt x="9560" y="3086"/>
                    <a:pt x="8934" y="981"/>
                    <a:pt x="7350" y="440"/>
                  </a:cubicBezTo>
                  <a:close/>
                  <a:moveTo>
                    <a:pt x="5267" y="2934"/>
                  </a:moveTo>
                  <a:cubicBezTo>
                    <a:pt x="5205" y="2945"/>
                    <a:pt x="5156" y="2971"/>
                    <a:pt x="5121" y="3025"/>
                  </a:cubicBezTo>
                  <a:cubicBezTo>
                    <a:pt x="5049" y="3168"/>
                    <a:pt x="5049" y="3334"/>
                    <a:pt x="5168" y="3453"/>
                  </a:cubicBezTo>
                  <a:lnTo>
                    <a:pt x="6311" y="4715"/>
                  </a:lnTo>
                  <a:cubicBezTo>
                    <a:pt x="6692" y="5120"/>
                    <a:pt x="6692" y="5739"/>
                    <a:pt x="6311" y="6144"/>
                  </a:cubicBezTo>
                  <a:lnTo>
                    <a:pt x="5668" y="6835"/>
                  </a:lnTo>
                  <a:cubicBezTo>
                    <a:pt x="5659" y="6845"/>
                    <a:pt x="5650" y="6855"/>
                    <a:pt x="5641" y="6865"/>
                  </a:cubicBezTo>
                  <a:lnTo>
                    <a:pt x="5641" y="6865"/>
                  </a:lnTo>
                  <a:cubicBezTo>
                    <a:pt x="5766" y="6836"/>
                    <a:pt x="5884" y="6770"/>
                    <a:pt x="5978" y="6668"/>
                  </a:cubicBezTo>
                  <a:lnTo>
                    <a:pt x="6692" y="5978"/>
                  </a:lnTo>
                  <a:cubicBezTo>
                    <a:pt x="6954" y="5692"/>
                    <a:pt x="6954" y="5239"/>
                    <a:pt x="6692" y="4977"/>
                  </a:cubicBezTo>
                  <a:lnTo>
                    <a:pt x="5406" y="3691"/>
                  </a:lnTo>
                  <a:cubicBezTo>
                    <a:pt x="5151" y="3455"/>
                    <a:pt x="5144" y="3161"/>
                    <a:pt x="5267" y="2934"/>
                  </a:cubicBezTo>
                  <a:close/>
                  <a:moveTo>
                    <a:pt x="3576" y="5519"/>
                  </a:moveTo>
                  <a:cubicBezTo>
                    <a:pt x="3070" y="5519"/>
                    <a:pt x="2626" y="6217"/>
                    <a:pt x="3168" y="6668"/>
                  </a:cubicBezTo>
                  <a:lnTo>
                    <a:pt x="4401" y="7902"/>
                  </a:lnTo>
                  <a:lnTo>
                    <a:pt x="4401" y="7902"/>
                  </a:lnTo>
                  <a:cubicBezTo>
                    <a:pt x="4387" y="7792"/>
                    <a:pt x="4341" y="7694"/>
                    <a:pt x="4263" y="7597"/>
                  </a:cubicBezTo>
                  <a:lnTo>
                    <a:pt x="3120" y="6359"/>
                  </a:lnTo>
                  <a:cubicBezTo>
                    <a:pt x="3049" y="6287"/>
                    <a:pt x="3025" y="6216"/>
                    <a:pt x="3025" y="6121"/>
                  </a:cubicBezTo>
                  <a:cubicBezTo>
                    <a:pt x="3025" y="6049"/>
                    <a:pt x="3073" y="5954"/>
                    <a:pt x="3144" y="5906"/>
                  </a:cubicBezTo>
                  <a:lnTo>
                    <a:pt x="3144" y="5930"/>
                  </a:lnTo>
                  <a:cubicBezTo>
                    <a:pt x="3187" y="5876"/>
                    <a:pt x="3249" y="5852"/>
                    <a:pt x="3313" y="5852"/>
                  </a:cubicBezTo>
                  <a:cubicBezTo>
                    <a:pt x="3392" y="5852"/>
                    <a:pt x="3473" y="5888"/>
                    <a:pt x="3525" y="5954"/>
                  </a:cubicBezTo>
                  <a:lnTo>
                    <a:pt x="4359" y="6835"/>
                  </a:lnTo>
                  <a:cubicBezTo>
                    <a:pt x="4525" y="7037"/>
                    <a:pt x="4763" y="7139"/>
                    <a:pt x="5004" y="7139"/>
                  </a:cubicBezTo>
                  <a:cubicBezTo>
                    <a:pt x="5233" y="7139"/>
                    <a:pt x="5465" y="7047"/>
                    <a:pt x="5641" y="6865"/>
                  </a:cubicBezTo>
                  <a:lnTo>
                    <a:pt x="5641" y="6865"/>
                  </a:lnTo>
                  <a:cubicBezTo>
                    <a:pt x="5590" y="6877"/>
                    <a:pt x="5539" y="6883"/>
                    <a:pt x="5487" y="6883"/>
                  </a:cubicBezTo>
                  <a:cubicBezTo>
                    <a:pt x="5305" y="6883"/>
                    <a:pt x="5121" y="6811"/>
                    <a:pt x="4978" y="6668"/>
                  </a:cubicBezTo>
                  <a:lnTo>
                    <a:pt x="4049" y="5763"/>
                  </a:lnTo>
                  <a:cubicBezTo>
                    <a:pt x="3905" y="5590"/>
                    <a:pt x="3737" y="5519"/>
                    <a:pt x="3576" y="5519"/>
                  </a:cubicBezTo>
                  <a:close/>
                  <a:moveTo>
                    <a:pt x="4401" y="7902"/>
                  </a:moveTo>
                  <a:cubicBezTo>
                    <a:pt x="4405" y="7927"/>
                    <a:pt x="4406" y="7952"/>
                    <a:pt x="4406" y="7978"/>
                  </a:cubicBezTo>
                  <a:cubicBezTo>
                    <a:pt x="4406" y="8109"/>
                    <a:pt x="4366" y="8240"/>
                    <a:pt x="4286" y="8353"/>
                  </a:cubicBezTo>
                  <a:lnTo>
                    <a:pt x="4286" y="8353"/>
                  </a:lnTo>
                  <a:cubicBezTo>
                    <a:pt x="4327" y="8317"/>
                    <a:pt x="4367" y="8279"/>
                    <a:pt x="4406" y="8240"/>
                  </a:cubicBezTo>
                  <a:cubicBezTo>
                    <a:pt x="4454" y="8192"/>
                    <a:pt x="4478" y="8145"/>
                    <a:pt x="4478" y="8073"/>
                  </a:cubicBezTo>
                  <a:cubicBezTo>
                    <a:pt x="4478" y="8002"/>
                    <a:pt x="4454" y="7954"/>
                    <a:pt x="4406" y="7907"/>
                  </a:cubicBezTo>
                  <a:lnTo>
                    <a:pt x="4401" y="7902"/>
                  </a:lnTo>
                  <a:close/>
                  <a:moveTo>
                    <a:pt x="4669" y="765"/>
                  </a:moveTo>
                  <a:cubicBezTo>
                    <a:pt x="4435" y="765"/>
                    <a:pt x="4201" y="860"/>
                    <a:pt x="4025" y="1048"/>
                  </a:cubicBezTo>
                  <a:lnTo>
                    <a:pt x="3358" y="1739"/>
                  </a:lnTo>
                  <a:cubicBezTo>
                    <a:pt x="2977" y="2144"/>
                    <a:pt x="2977" y="2763"/>
                    <a:pt x="3358" y="3168"/>
                  </a:cubicBezTo>
                  <a:lnTo>
                    <a:pt x="4359" y="4263"/>
                  </a:lnTo>
                  <a:cubicBezTo>
                    <a:pt x="4454" y="4382"/>
                    <a:pt x="4478" y="4549"/>
                    <a:pt x="4382" y="4692"/>
                  </a:cubicBezTo>
                  <a:cubicBezTo>
                    <a:pt x="4335" y="4763"/>
                    <a:pt x="4263" y="4787"/>
                    <a:pt x="4168" y="4811"/>
                  </a:cubicBezTo>
                  <a:cubicBezTo>
                    <a:pt x="4097" y="4811"/>
                    <a:pt x="4025" y="4763"/>
                    <a:pt x="3977" y="4715"/>
                  </a:cubicBezTo>
                  <a:lnTo>
                    <a:pt x="3668" y="4382"/>
                  </a:lnTo>
                  <a:lnTo>
                    <a:pt x="3263" y="3930"/>
                  </a:lnTo>
                  <a:lnTo>
                    <a:pt x="2953" y="3620"/>
                  </a:lnTo>
                  <a:cubicBezTo>
                    <a:pt x="2787" y="3429"/>
                    <a:pt x="2549" y="3334"/>
                    <a:pt x="2287" y="3334"/>
                  </a:cubicBezTo>
                  <a:cubicBezTo>
                    <a:pt x="2025" y="3334"/>
                    <a:pt x="1787" y="3429"/>
                    <a:pt x="1620" y="3620"/>
                  </a:cubicBezTo>
                  <a:lnTo>
                    <a:pt x="953" y="4382"/>
                  </a:lnTo>
                  <a:cubicBezTo>
                    <a:pt x="572" y="4787"/>
                    <a:pt x="596" y="5430"/>
                    <a:pt x="1001" y="5835"/>
                  </a:cubicBezTo>
                  <a:lnTo>
                    <a:pt x="1739" y="6573"/>
                  </a:lnTo>
                  <a:cubicBezTo>
                    <a:pt x="1858" y="6692"/>
                    <a:pt x="1858" y="6883"/>
                    <a:pt x="1763" y="7002"/>
                  </a:cubicBezTo>
                  <a:cubicBezTo>
                    <a:pt x="1715" y="7073"/>
                    <a:pt x="1644" y="7097"/>
                    <a:pt x="1572" y="7097"/>
                  </a:cubicBezTo>
                  <a:cubicBezTo>
                    <a:pt x="1555" y="7101"/>
                    <a:pt x="1538" y="7103"/>
                    <a:pt x="1522" y="7103"/>
                  </a:cubicBezTo>
                  <a:cubicBezTo>
                    <a:pt x="1452" y="7103"/>
                    <a:pt x="1397" y="7064"/>
                    <a:pt x="1358" y="7025"/>
                  </a:cubicBezTo>
                  <a:lnTo>
                    <a:pt x="596" y="6192"/>
                  </a:lnTo>
                  <a:cubicBezTo>
                    <a:pt x="532" y="6128"/>
                    <a:pt x="448" y="6097"/>
                    <a:pt x="356" y="6097"/>
                  </a:cubicBezTo>
                  <a:cubicBezTo>
                    <a:pt x="310" y="6097"/>
                    <a:pt x="262" y="6105"/>
                    <a:pt x="215" y="6121"/>
                  </a:cubicBezTo>
                  <a:cubicBezTo>
                    <a:pt x="96" y="6192"/>
                    <a:pt x="0" y="6311"/>
                    <a:pt x="24" y="6454"/>
                  </a:cubicBezTo>
                  <a:cubicBezTo>
                    <a:pt x="0" y="7168"/>
                    <a:pt x="262" y="7859"/>
                    <a:pt x="739" y="8383"/>
                  </a:cubicBezTo>
                  <a:cubicBezTo>
                    <a:pt x="1203" y="8907"/>
                    <a:pt x="1846" y="9169"/>
                    <a:pt x="2492" y="9169"/>
                  </a:cubicBezTo>
                  <a:cubicBezTo>
                    <a:pt x="3138" y="9169"/>
                    <a:pt x="3787" y="8907"/>
                    <a:pt x="4263" y="8383"/>
                  </a:cubicBezTo>
                  <a:cubicBezTo>
                    <a:pt x="4271" y="8373"/>
                    <a:pt x="4279" y="8363"/>
                    <a:pt x="4286" y="8353"/>
                  </a:cubicBezTo>
                  <a:lnTo>
                    <a:pt x="4286" y="8353"/>
                  </a:lnTo>
                  <a:cubicBezTo>
                    <a:pt x="3826" y="8757"/>
                    <a:pt x="3279" y="8939"/>
                    <a:pt x="2740" y="8939"/>
                  </a:cubicBezTo>
                  <a:cubicBezTo>
                    <a:pt x="1504" y="8939"/>
                    <a:pt x="310" y="7979"/>
                    <a:pt x="310" y="6525"/>
                  </a:cubicBezTo>
                  <a:lnTo>
                    <a:pt x="310" y="6478"/>
                  </a:lnTo>
                  <a:cubicBezTo>
                    <a:pt x="310" y="6454"/>
                    <a:pt x="310" y="6430"/>
                    <a:pt x="334" y="6430"/>
                  </a:cubicBezTo>
                  <a:lnTo>
                    <a:pt x="382" y="6430"/>
                  </a:lnTo>
                  <a:lnTo>
                    <a:pt x="1144" y="7264"/>
                  </a:lnTo>
                  <a:cubicBezTo>
                    <a:pt x="1247" y="7367"/>
                    <a:pt x="1369" y="7435"/>
                    <a:pt x="1509" y="7435"/>
                  </a:cubicBezTo>
                  <a:cubicBezTo>
                    <a:pt x="1530" y="7435"/>
                    <a:pt x="1551" y="7433"/>
                    <a:pt x="1572" y="7430"/>
                  </a:cubicBezTo>
                  <a:cubicBezTo>
                    <a:pt x="1739" y="7430"/>
                    <a:pt x="1906" y="7335"/>
                    <a:pt x="2001" y="7216"/>
                  </a:cubicBezTo>
                  <a:cubicBezTo>
                    <a:pt x="2191" y="6954"/>
                    <a:pt x="2168" y="6597"/>
                    <a:pt x="1953" y="6359"/>
                  </a:cubicBezTo>
                  <a:lnTo>
                    <a:pt x="1191" y="5620"/>
                  </a:lnTo>
                  <a:cubicBezTo>
                    <a:pt x="929" y="5335"/>
                    <a:pt x="905" y="4906"/>
                    <a:pt x="1167" y="4596"/>
                  </a:cubicBezTo>
                  <a:lnTo>
                    <a:pt x="1834" y="3858"/>
                  </a:lnTo>
                  <a:cubicBezTo>
                    <a:pt x="1941" y="3751"/>
                    <a:pt x="2086" y="3664"/>
                    <a:pt x="2235" y="3664"/>
                  </a:cubicBezTo>
                  <a:cubicBezTo>
                    <a:pt x="2252" y="3664"/>
                    <a:pt x="2269" y="3665"/>
                    <a:pt x="2287" y="3668"/>
                  </a:cubicBezTo>
                  <a:cubicBezTo>
                    <a:pt x="2304" y="3665"/>
                    <a:pt x="2321" y="3664"/>
                    <a:pt x="2339" y="3664"/>
                  </a:cubicBezTo>
                  <a:cubicBezTo>
                    <a:pt x="2488" y="3664"/>
                    <a:pt x="2632" y="3751"/>
                    <a:pt x="2739" y="3858"/>
                  </a:cubicBezTo>
                  <a:lnTo>
                    <a:pt x="2906" y="4025"/>
                  </a:lnTo>
                  <a:cubicBezTo>
                    <a:pt x="2834" y="4120"/>
                    <a:pt x="2787" y="4263"/>
                    <a:pt x="2787" y="4382"/>
                  </a:cubicBezTo>
                  <a:cubicBezTo>
                    <a:pt x="2763" y="4644"/>
                    <a:pt x="2977" y="4882"/>
                    <a:pt x="3263" y="4906"/>
                  </a:cubicBezTo>
                  <a:cubicBezTo>
                    <a:pt x="3382" y="4882"/>
                    <a:pt x="3477" y="4835"/>
                    <a:pt x="3573" y="4763"/>
                  </a:cubicBezTo>
                  <a:lnTo>
                    <a:pt x="3763" y="4954"/>
                  </a:lnTo>
                  <a:cubicBezTo>
                    <a:pt x="3858" y="5073"/>
                    <a:pt x="4025" y="5144"/>
                    <a:pt x="4192" y="5144"/>
                  </a:cubicBezTo>
                  <a:cubicBezTo>
                    <a:pt x="4359" y="5120"/>
                    <a:pt x="4501" y="5049"/>
                    <a:pt x="4620" y="4906"/>
                  </a:cubicBezTo>
                  <a:cubicBezTo>
                    <a:pt x="4787" y="4644"/>
                    <a:pt x="4787" y="4287"/>
                    <a:pt x="4573" y="4049"/>
                  </a:cubicBezTo>
                  <a:lnTo>
                    <a:pt x="3549" y="2977"/>
                  </a:lnTo>
                  <a:cubicBezTo>
                    <a:pt x="3311" y="2691"/>
                    <a:pt x="3311" y="2263"/>
                    <a:pt x="3549" y="1977"/>
                  </a:cubicBezTo>
                  <a:lnTo>
                    <a:pt x="4239" y="1286"/>
                  </a:lnTo>
                  <a:cubicBezTo>
                    <a:pt x="4347" y="1155"/>
                    <a:pt x="4507" y="1090"/>
                    <a:pt x="4671" y="1090"/>
                  </a:cubicBezTo>
                  <a:cubicBezTo>
                    <a:pt x="4835" y="1090"/>
                    <a:pt x="5002" y="1155"/>
                    <a:pt x="5121" y="1286"/>
                  </a:cubicBezTo>
                  <a:lnTo>
                    <a:pt x="5240" y="1429"/>
                  </a:lnTo>
                  <a:cubicBezTo>
                    <a:pt x="5275" y="1465"/>
                    <a:pt x="5317" y="1483"/>
                    <a:pt x="5356" y="1483"/>
                  </a:cubicBezTo>
                  <a:cubicBezTo>
                    <a:pt x="5394" y="1483"/>
                    <a:pt x="5430" y="1465"/>
                    <a:pt x="5454" y="1429"/>
                  </a:cubicBezTo>
                  <a:cubicBezTo>
                    <a:pt x="5525" y="1358"/>
                    <a:pt x="5525" y="1262"/>
                    <a:pt x="5454" y="1191"/>
                  </a:cubicBezTo>
                  <a:lnTo>
                    <a:pt x="5335" y="1072"/>
                  </a:lnTo>
                  <a:cubicBezTo>
                    <a:pt x="5154" y="866"/>
                    <a:pt x="4911" y="765"/>
                    <a:pt x="4669" y="76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2173;p62">
              <a:extLst>
                <a:ext uri="{FF2B5EF4-FFF2-40B4-BE49-F238E27FC236}">
                  <a16:creationId xmlns:a16="http://schemas.microsoft.com/office/drawing/2014/main" id="{CCB61135-016E-397C-8753-E61E61BBBCD6}"/>
                </a:ext>
              </a:extLst>
            </p:cNvPr>
            <p:cNvSpPr/>
            <p:nvPr/>
          </p:nvSpPr>
          <p:spPr>
            <a:xfrm>
              <a:off x="1762825" y="3278050"/>
              <a:ext cx="30400" cy="25675"/>
            </a:xfrm>
            <a:custGeom>
              <a:avLst/>
              <a:gdLst/>
              <a:ahLst/>
              <a:cxnLst/>
              <a:rect l="l" t="t" r="r" b="b"/>
              <a:pathLst>
                <a:path w="1216" h="1027" extrusionOk="0">
                  <a:moveTo>
                    <a:pt x="692" y="330"/>
                  </a:moveTo>
                  <a:cubicBezTo>
                    <a:pt x="787" y="330"/>
                    <a:pt x="882" y="396"/>
                    <a:pt x="882" y="527"/>
                  </a:cubicBezTo>
                  <a:cubicBezTo>
                    <a:pt x="882" y="646"/>
                    <a:pt x="787" y="705"/>
                    <a:pt x="692" y="705"/>
                  </a:cubicBezTo>
                  <a:cubicBezTo>
                    <a:pt x="596" y="705"/>
                    <a:pt x="501" y="646"/>
                    <a:pt x="501" y="527"/>
                  </a:cubicBezTo>
                  <a:cubicBezTo>
                    <a:pt x="501" y="396"/>
                    <a:pt x="596" y="330"/>
                    <a:pt x="692" y="330"/>
                  </a:cubicBezTo>
                  <a:close/>
                  <a:moveTo>
                    <a:pt x="686" y="1"/>
                  </a:moveTo>
                  <a:cubicBezTo>
                    <a:pt x="560" y="1"/>
                    <a:pt x="434" y="46"/>
                    <a:pt x="334" y="146"/>
                  </a:cubicBezTo>
                  <a:cubicBezTo>
                    <a:pt x="1" y="479"/>
                    <a:pt x="239" y="1027"/>
                    <a:pt x="692" y="1027"/>
                  </a:cubicBezTo>
                  <a:cubicBezTo>
                    <a:pt x="977" y="1027"/>
                    <a:pt x="1215" y="813"/>
                    <a:pt x="1215" y="527"/>
                  </a:cubicBezTo>
                  <a:cubicBezTo>
                    <a:pt x="1215" y="203"/>
                    <a:pt x="952" y="1"/>
                    <a:pt x="6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2174;p62">
              <a:extLst>
                <a:ext uri="{FF2B5EF4-FFF2-40B4-BE49-F238E27FC236}">
                  <a16:creationId xmlns:a16="http://schemas.microsoft.com/office/drawing/2014/main" id="{9A4BEA39-F48D-86D5-45CD-4B42DFEF12D3}"/>
                </a:ext>
              </a:extLst>
            </p:cNvPr>
            <p:cNvSpPr/>
            <p:nvPr/>
          </p:nvSpPr>
          <p:spPr>
            <a:xfrm>
              <a:off x="1842025" y="3304300"/>
              <a:ext cx="30375" cy="25975"/>
            </a:xfrm>
            <a:custGeom>
              <a:avLst/>
              <a:gdLst/>
              <a:ahLst/>
              <a:cxnLst/>
              <a:rect l="l" t="t" r="r" b="b"/>
              <a:pathLst>
                <a:path w="1215" h="1039" extrusionOk="0">
                  <a:moveTo>
                    <a:pt x="488" y="330"/>
                  </a:moveTo>
                  <a:cubicBezTo>
                    <a:pt x="500" y="330"/>
                    <a:pt x="512" y="332"/>
                    <a:pt x="524" y="334"/>
                  </a:cubicBezTo>
                  <a:cubicBezTo>
                    <a:pt x="619" y="334"/>
                    <a:pt x="715" y="429"/>
                    <a:pt x="715" y="525"/>
                  </a:cubicBezTo>
                  <a:cubicBezTo>
                    <a:pt x="715" y="656"/>
                    <a:pt x="619" y="721"/>
                    <a:pt x="524" y="721"/>
                  </a:cubicBezTo>
                  <a:cubicBezTo>
                    <a:pt x="429" y="721"/>
                    <a:pt x="334" y="656"/>
                    <a:pt x="334" y="525"/>
                  </a:cubicBezTo>
                  <a:cubicBezTo>
                    <a:pt x="312" y="418"/>
                    <a:pt x="386" y="330"/>
                    <a:pt x="488" y="330"/>
                  </a:cubicBezTo>
                  <a:close/>
                  <a:moveTo>
                    <a:pt x="524" y="1"/>
                  </a:moveTo>
                  <a:cubicBezTo>
                    <a:pt x="238" y="1"/>
                    <a:pt x="0" y="239"/>
                    <a:pt x="0" y="525"/>
                  </a:cubicBezTo>
                  <a:cubicBezTo>
                    <a:pt x="0" y="830"/>
                    <a:pt x="250" y="1038"/>
                    <a:pt x="515" y="1038"/>
                  </a:cubicBezTo>
                  <a:cubicBezTo>
                    <a:pt x="642" y="1038"/>
                    <a:pt x="773" y="990"/>
                    <a:pt x="881" y="882"/>
                  </a:cubicBezTo>
                  <a:cubicBezTo>
                    <a:pt x="1215" y="572"/>
                    <a:pt x="977" y="1"/>
                    <a:pt x="5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2175;p62">
              <a:extLst>
                <a:ext uri="{FF2B5EF4-FFF2-40B4-BE49-F238E27FC236}">
                  <a16:creationId xmlns:a16="http://schemas.microsoft.com/office/drawing/2014/main" id="{48354F2B-69CE-32FA-96B3-FA0FCBA04BF6}"/>
                </a:ext>
              </a:extLst>
            </p:cNvPr>
            <p:cNvSpPr/>
            <p:nvPr/>
          </p:nvSpPr>
          <p:spPr>
            <a:xfrm>
              <a:off x="1719375" y="3420950"/>
              <a:ext cx="29800" cy="25675"/>
            </a:xfrm>
            <a:custGeom>
              <a:avLst/>
              <a:gdLst/>
              <a:ahLst/>
              <a:cxnLst/>
              <a:rect l="l" t="t" r="r" b="b"/>
              <a:pathLst>
                <a:path w="1192" h="1027" extrusionOk="0">
                  <a:moveTo>
                    <a:pt x="471" y="332"/>
                  </a:moveTo>
                  <a:cubicBezTo>
                    <a:pt x="481" y="332"/>
                    <a:pt x="491" y="333"/>
                    <a:pt x="501" y="336"/>
                  </a:cubicBezTo>
                  <a:cubicBezTo>
                    <a:pt x="620" y="336"/>
                    <a:pt x="691" y="407"/>
                    <a:pt x="691" y="526"/>
                  </a:cubicBezTo>
                  <a:cubicBezTo>
                    <a:pt x="691" y="645"/>
                    <a:pt x="596" y="705"/>
                    <a:pt x="501" y="705"/>
                  </a:cubicBezTo>
                  <a:cubicBezTo>
                    <a:pt x="405" y="705"/>
                    <a:pt x="310" y="645"/>
                    <a:pt x="310" y="526"/>
                  </a:cubicBezTo>
                  <a:cubicBezTo>
                    <a:pt x="310" y="420"/>
                    <a:pt x="386" y="332"/>
                    <a:pt x="471" y="332"/>
                  </a:cubicBezTo>
                  <a:close/>
                  <a:moveTo>
                    <a:pt x="519" y="0"/>
                  </a:moveTo>
                  <a:cubicBezTo>
                    <a:pt x="253" y="0"/>
                    <a:pt x="0" y="203"/>
                    <a:pt x="0" y="526"/>
                  </a:cubicBezTo>
                  <a:cubicBezTo>
                    <a:pt x="0" y="812"/>
                    <a:pt x="215" y="1026"/>
                    <a:pt x="501" y="1026"/>
                  </a:cubicBezTo>
                  <a:cubicBezTo>
                    <a:pt x="977" y="1026"/>
                    <a:pt x="1191" y="479"/>
                    <a:pt x="882" y="145"/>
                  </a:cubicBezTo>
                  <a:cubicBezTo>
                    <a:pt x="774" y="46"/>
                    <a:pt x="645" y="0"/>
                    <a:pt x="51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2176;p62">
              <a:extLst>
                <a:ext uri="{FF2B5EF4-FFF2-40B4-BE49-F238E27FC236}">
                  <a16:creationId xmlns:a16="http://schemas.microsoft.com/office/drawing/2014/main" id="{38D99865-9704-F330-A8C8-D0FED6F68672}"/>
                </a:ext>
              </a:extLst>
            </p:cNvPr>
            <p:cNvSpPr/>
            <p:nvPr/>
          </p:nvSpPr>
          <p:spPr>
            <a:xfrm>
              <a:off x="1780700" y="3371525"/>
              <a:ext cx="30375" cy="25675"/>
            </a:xfrm>
            <a:custGeom>
              <a:avLst/>
              <a:gdLst/>
              <a:ahLst/>
              <a:cxnLst/>
              <a:rect l="l" t="t" r="r" b="b"/>
              <a:pathLst>
                <a:path w="1215" h="1027" extrusionOk="0">
                  <a:moveTo>
                    <a:pt x="524" y="336"/>
                  </a:moveTo>
                  <a:cubicBezTo>
                    <a:pt x="744" y="336"/>
                    <a:pt x="513" y="618"/>
                    <a:pt x="395" y="618"/>
                  </a:cubicBezTo>
                  <a:cubicBezTo>
                    <a:pt x="359" y="618"/>
                    <a:pt x="334" y="593"/>
                    <a:pt x="334" y="527"/>
                  </a:cubicBezTo>
                  <a:cubicBezTo>
                    <a:pt x="334" y="408"/>
                    <a:pt x="405" y="336"/>
                    <a:pt x="524" y="336"/>
                  </a:cubicBezTo>
                  <a:close/>
                  <a:moveTo>
                    <a:pt x="519" y="1"/>
                  </a:moveTo>
                  <a:cubicBezTo>
                    <a:pt x="253" y="1"/>
                    <a:pt x="0" y="203"/>
                    <a:pt x="0" y="527"/>
                  </a:cubicBezTo>
                  <a:cubicBezTo>
                    <a:pt x="0" y="812"/>
                    <a:pt x="215" y="1027"/>
                    <a:pt x="524" y="1027"/>
                  </a:cubicBezTo>
                  <a:cubicBezTo>
                    <a:pt x="977" y="1027"/>
                    <a:pt x="1215" y="479"/>
                    <a:pt x="881" y="146"/>
                  </a:cubicBezTo>
                  <a:cubicBezTo>
                    <a:pt x="774" y="46"/>
                    <a:pt x="645" y="1"/>
                    <a:pt x="5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2177;p62">
              <a:extLst>
                <a:ext uri="{FF2B5EF4-FFF2-40B4-BE49-F238E27FC236}">
                  <a16:creationId xmlns:a16="http://schemas.microsoft.com/office/drawing/2014/main" id="{C50D6D80-E1C2-3A1D-6D13-FDECFDDDE129}"/>
                </a:ext>
              </a:extLst>
            </p:cNvPr>
            <p:cNvSpPr/>
            <p:nvPr/>
          </p:nvSpPr>
          <p:spPr>
            <a:xfrm>
              <a:off x="1859275" y="3286450"/>
              <a:ext cx="8375" cy="8350"/>
            </a:xfrm>
            <a:custGeom>
              <a:avLst/>
              <a:gdLst/>
              <a:ahLst/>
              <a:cxnLst/>
              <a:rect l="l" t="t" r="r" b="b"/>
              <a:pathLst>
                <a:path w="335" h="334" extrusionOk="0">
                  <a:moveTo>
                    <a:pt x="168" y="0"/>
                  </a:moveTo>
                  <a:cubicBezTo>
                    <a:pt x="72" y="0"/>
                    <a:pt x="1" y="72"/>
                    <a:pt x="1" y="167"/>
                  </a:cubicBezTo>
                  <a:cubicBezTo>
                    <a:pt x="1" y="262"/>
                    <a:pt x="72" y="334"/>
                    <a:pt x="168" y="334"/>
                  </a:cubicBezTo>
                  <a:cubicBezTo>
                    <a:pt x="263" y="334"/>
                    <a:pt x="334" y="262"/>
                    <a:pt x="334" y="167"/>
                  </a:cubicBezTo>
                  <a:cubicBezTo>
                    <a:pt x="334" y="72"/>
                    <a:pt x="263" y="0"/>
                    <a:pt x="1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2178;p62">
              <a:extLst>
                <a:ext uri="{FF2B5EF4-FFF2-40B4-BE49-F238E27FC236}">
                  <a16:creationId xmlns:a16="http://schemas.microsoft.com/office/drawing/2014/main" id="{FED85CB6-56E1-D21A-31DF-6BBEF54292CD}"/>
                </a:ext>
              </a:extLst>
            </p:cNvPr>
            <p:cNvSpPr/>
            <p:nvPr/>
          </p:nvSpPr>
          <p:spPr>
            <a:xfrm>
              <a:off x="1850950" y="3265000"/>
              <a:ext cx="8350" cy="8375"/>
            </a:xfrm>
            <a:custGeom>
              <a:avLst/>
              <a:gdLst/>
              <a:ahLst/>
              <a:cxnLst/>
              <a:rect l="l" t="t" r="r" b="b"/>
              <a:pathLst>
                <a:path w="334" h="335" extrusionOk="0">
                  <a:moveTo>
                    <a:pt x="167" y="1"/>
                  </a:moveTo>
                  <a:cubicBezTo>
                    <a:pt x="72" y="1"/>
                    <a:pt x="0" y="72"/>
                    <a:pt x="0" y="168"/>
                  </a:cubicBezTo>
                  <a:cubicBezTo>
                    <a:pt x="0" y="263"/>
                    <a:pt x="72" y="334"/>
                    <a:pt x="167" y="334"/>
                  </a:cubicBezTo>
                  <a:cubicBezTo>
                    <a:pt x="262" y="334"/>
                    <a:pt x="334" y="263"/>
                    <a:pt x="334" y="168"/>
                  </a:cubicBezTo>
                  <a:cubicBezTo>
                    <a:pt x="334" y="72"/>
                    <a:pt x="262" y="1"/>
                    <a:pt x="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2179;p62">
              <a:extLst>
                <a:ext uri="{FF2B5EF4-FFF2-40B4-BE49-F238E27FC236}">
                  <a16:creationId xmlns:a16="http://schemas.microsoft.com/office/drawing/2014/main" id="{B138A0A4-B99F-9850-EBF0-B2257D482A06}"/>
                </a:ext>
              </a:extLst>
            </p:cNvPr>
            <p:cNvSpPr/>
            <p:nvPr/>
          </p:nvSpPr>
          <p:spPr>
            <a:xfrm>
              <a:off x="1813450" y="3369200"/>
              <a:ext cx="8350" cy="8350"/>
            </a:xfrm>
            <a:custGeom>
              <a:avLst/>
              <a:gdLst/>
              <a:ahLst/>
              <a:cxnLst/>
              <a:rect l="l" t="t" r="r" b="b"/>
              <a:pathLst>
                <a:path w="334" h="334" extrusionOk="0">
                  <a:moveTo>
                    <a:pt x="167" y="0"/>
                  </a:moveTo>
                  <a:cubicBezTo>
                    <a:pt x="72" y="0"/>
                    <a:pt x="0" y="72"/>
                    <a:pt x="0" y="167"/>
                  </a:cubicBezTo>
                  <a:cubicBezTo>
                    <a:pt x="0" y="262"/>
                    <a:pt x="72" y="334"/>
                    <a:pt x="167" y="334"/>
                  </a:cubicBezTo>
                  <a:cubicBezTo>
                    <a:pt x="262" y="334"/>
                    <a:pt x="334" y="262"/>
                    <a:pt x="334" y="167"/>
                  </a:cubicBezTo>
                  <a:cubicBezTo>
                    <a:pt x="334" y="72"/>
                    <a:pt x="262" y="0"/>
                    <a:pt x="1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2180;p62">
              <a:extLst>
                <a:ext uri="{FF2B5EF4-FFF2-40B4-BE49-F238E27FC236}">
                  <a16:creationId xmlns:a16="http://schemas.microsoft.com/office/drawing/2014/main" id="{3F1DB9EC-F064-7FF2-E039-C2E0A527B0C4}"/>
                </a:ext>
              </a:extLst>
            </p:cNvPr>
            <p:cNvSpPr/>
            <p:nvPr/>
          </p:nvSpPr>
          <p:spPr>
            <a:xfrm>
              <a:off x="1769375" y="3311450"/>
              <a:ext cx="7775" cy="7775"/>
            </a:xfrm>
            <a:custGeom>
              <a:avLst/>
              <a:gdLst/>
              <a:ahLst/>
              <a:cxnLst/>
              <a:rect l="l" t="t" r="r" b="b"/>
              <a:pathLst>
                <a:path w="311" h="311" extrusionOk="0">
                  <a:moveTo>
                    <a:pt x="144" y="0"/>
                  </a:moveTo>
                  <a:cubicBezTo>
                    <a:pt x="72" y="0"/>
                    <a:pt x="1" y="72"/>
                    <a:pt x="1" y="167"/>
                  </a:cubicBezTo>
                  <a:cubicBezTo>
                    <a:pt x="1" y="239"/>
                    <a:pt x="72" y="310"/>
                    <a:pt x="144" y="310"/>
                  </a:cubicBezTo>
                  <a:cubicBezTo>
                    <a:pt x="239" y="310"/>
                    <a:pt x="310" y="239"/>
                    <a:pt x="310" y="167"/>
                  </a:cubicBezTo>
                  <a:cubicBezTo>
                    <a:pt x="310" y="72"/>
                    <a:pt x="239" y="0"/>
                    <a:pt x="14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2181;p62">
              <a:extLst>
                <a:ext uri="{FF2B5EF4-FFF2-40B4-BE49-F238E27FC236}">
                  <a16:creationId xmlns:a16="http://schemas.microsoft.com/office/drawing/2014/main" id="{CF0DD3C2-AB25-C78C-5856-2342B14A0D50}"/>
                </a:ext>
              </a:extLst>
            </p:cNvPr>
            <p:cNvSpPr/>
            <p:nvPr/>
          </p:nvSpPr>
          <p:spPr>
            <a:xfrm>
              <a:off x="1800950" y="3287625"/>
              <a:ext cx="8350" cy="8375"/>
            </a:xfrm>
            <a:custGeom>
              <a:avLst/>
              <a:gdLst/>
              <a:ahLst/>
              <a:cxnLst/>
              <a:rect l="l" t="t" r="r" b="b"/>
              <a:pathLst>
                <a:path w="334" h="335" extrusionOk="0">
                  <a:moveTo>
                    <a:pt x="167" y="1"/>
                  </a:moveTo>
                  <a:cubicBezTo>
                    <a:pt x="95" y="1"/>
                    <a:pt x="0" y="72"/>
                    <a:pt x="0" y="168"/>
                  </a:cubicBezTo>
                  <a:cubicBezTo>
                    <a:pt x="0" y="263"/>
                    <a:pt x="95" y="334"/>
                    <a:pt x="167" y="334"/>
                  </a:cubicBezTo>
                  <a:cubicBezTo>
                    <a:pt x="262" y="334"/>
                    <a:pt x="333" y="263"/>
                    <a:pt x="333" y="168"/>
                  </a:cubicBezTo>
                  <a:cubicBezTo>
                    <a:pt x="333" y="72"/>
                    <a:pt x="262" y="1"/>
                    <a:pt x="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2182;p62">
              <a:extLst>
                <a:ext uri="{FF2B5EF4-FFF2-40B4-BE49-F238E27FC236}">
                  <a16:creationId xmlns:a16="http://schemas.microsoft.com/office/drawing/2014/main" id="{09CDD05E-FD10-59FA-5A94-9324317BF245}"/>
                </a:ext>
              </a:extLst>
            </p:cNvPr>
            <p:cNvSpPr/>
            <p:nvPr/>
          </p:nvSpPr>
          <p:spPr>
            <a:xfrm>
              <a:off x="1713425" y="3376350"/>
              <a:ext cx="8350" cy="8350"/>
            </a:xfrm>
            <a:custGeom>
              <a:avLst/>
              <a:gdLst/>
              <a:ahLst/>
              <a:cxnLst/>
              <a:rect l="l" t="t" r="r" b="b"/>
              <a:pathLst>
                <a:path w="334" h="334" extrusionOk="0">
                  <a:moveTo>
                    <a:pt x="167" y="0"/>
                  </a:moveTo>
                  <a:cubicBezTo>
                    <a:pt x="72" y="0"/>
                    <a:pt x="0" y="72"/>
                    <a:pt x="0" y="167"/>
                  </a:cubicBezTo>
                  <a:cubicBezTo>
                    <a:pt x="0" y="262"/>
                    <a:pt x="72" y="334"/>
                    <a:pt x="167" y="334"/>
                  </a:cubicBezTo>
                  <a:cubicBezTo>
                    <a:pt x="262" y="334"/>
                    <a:pt x="334" y="262"/>
                    <a:pt x="334" y="167"/>
                  </a:cubicBezTo>
                  <a:cubicBezTo>
                    <a:pt x="334" y="72"/>
                    <a:pt x="262" y="0"/>
                    <a:pt x="1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2183;p62">
              <a:extLst>
                <a:ext uri="{FF2B5EF4-FFF2-40B4-BE49-F238E27FC236}">
                  <a16:creationId xmlns:a16="http://schemas.microsoft.com/office/drawing/2014/main" id="{6E1AFBF0-3FA5-C236-F348-933DCF877877}"/>
                </a:ext>
              </a:extLst>
            </p:cNvPr>
            <p:cNvSpPr/>
            <p:nvPr/>
          </p:nvSpPr>
          <p:spPr>
            <a:xfrm>
              <a:off x="1697350" y="3435875"/>
              <a:ext cx="8350" cy="8375"/>
            </a:xfrm>
            <a:custGeom>
              <a:avLst/>
              <a:gdLst/>
              <a:ahLst/>
              <a:cxnLst/>
              <a:rect l="l" t="t" r="r" b="b"/>
              <a:pathLst>
                <a:path w="334" h="335" extrusionOk="0">
                  <a:moveTo>
                    <a:pt x="167" y="1"/>
                  </a:moveTo>
                  <a:cubicBezTo>
                    <a:pt x="72" y="1"/>
                    <a:pt x="0" y="72"/>
                    <a:pt x="0" y="167"/>
                  </a:cubicBezTo>
                  <a:cubicBezTo>
                    <a:pt x="0" y="263"/>
                    <a:pt x="72" y="334"/>
                    <a:pt x="167" y="334"/>
                  </a:cubicBezTo>
                  <a:cubicBezTo>
                    <a:pt x="262" y="334"/>
                    <a:pt x="334" y="263"/>
                    <a:pt x="334" y="167"/>
                  </a:cubicBezTo>
                  <a:cubicBezTo>
                    <a:pt x="334" y="72"/>
                    <a:pt x="262" y="1"/>
                    <a:pt x="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2184;p62">
              <a:extLst>
                <a:ext uri="{FF2B5EF4-FFF2-40B4-BE49-F238E27FC236}">
                  <a16:creationId xmlns:a16="http://schemas.microsoft.com/office/drawing/2014/main" id="{80FAC3B0-30DC-B2B6-2D1E-69645A31A226}"/>
                </a:ext>
              </a:extLst>
            </p:cNvPr>
            <p:cNvSpPr/>
            <p:nvPr/>
          </p:nvSpPr>
          <p:spPr>
            <a:xfrm>
              <a:off x="1754500" y="3436475"/>
              <a:ext cx="7775" cy="7775"/>
            </a:xfrm>
            <a:custGeom>
              <a:avLst/>
              <a:gdLst/>
              <a:ahLst/>
              <a:cxnLst/>
              <a:rect l="l" t="t" r="r" b="b"/>
              <a:pathLst>
                <a:path w="311" h="311" extrusionOk="0">
                  <a:moveTo>
                    <a:pt x="167" y="0"/>
                  </a:moveTo>
                  <a:cubicBezTo>
                    <a:pt x="72" y="0"/>
                    <a:pt x="0" y="72"/>
                    <a:pt x="0" y="143"/>
                  </a:cubicBezTo>
                  <a:cubicBezTo>
                    <a:pt x="0" y="239"/>
                    <a:pt x="72" y="310"/>
                    <a:pt x="167" y="310"/>
                  </a:cubicBezTo>
                  <a:cubicBezTo>
                    <a:pt x="239" y="310"/>
                    <a:pt x="310" y="239"/>
                    <a:pt x="310" y="143"/>
                  </a:cubicBezTo>
                  <a:cubicBezTo>
                    <a:pt x="310" y="72"/>
                    <a:pt x="239" y="0"/>
                    <a:pt x="1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2185;p62">
              <a:extLst>
                <a:ext uri="{FF2B5EF4-FFF2-40B4-BE49-F238E27FC236}">
                  <a16:creationId xmlns:a16="http://schemas.microsoft.com/office/drawing/2014/main" id="{EED8070B-FC42-896D-3048-74310D0DB190}"/>
                </a:ext>
              </a:extLst>
            </p:cNvPr>
            <p:cNvSpPr/>
            <p:nvPr/>
          </p:nvSpPr>
          <p:spPr>
            <a:xfrm>
              <a:off x="1708650" y="3347775"/>
              <a:ext cx="8375" cy="8350"/>
            </a:xfrm>
            <a:custGeom>
              <a:avLst/>
              <a:gdLst/>
              <a:ahLst/>
              <a:cxnLst/>
              <a:rect l="l" t="t" r="r" b="b"/>
              <a:pathLst>
                <a:path w="335" h="334" extrusionOk="0">
                  <a:moveTo>
                    <a:pt x="167" y="0"/>
                  </a:moveTo>
                  <a:cubicBezTo>
                    <a:pt x="72" y="0"/>
                    <a:pt x="1" y="72"/>
                    <a:pt x="1" y="167"/>
                  </a:cubicBezTo>
                  <a:cubicBezTo>
                    <a:pt x="1" y="262"/>
                    <a:pt x="72" y="334"/>
                    <a:pt x="167" y="334"/>
                  </a:cubicBezTo>
                  <a:cubicBezTo>
                    <a:pt x="239" y="334"/>
                    <a:pt x="334" y="262"/>
                    <a:pt x="334" y="167"/>
                  </a:cubicBezTo>
                  <a:cubicBezTo>
                    <a:pt x="334" y="72"/>
                    <a:pt x="239" y="0"/>
                    <a:pt x="1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2186;p62">
              <a:extLst>
                <a:ext uri="{FF2B5EF4-FFF2-40B4-BE49-F238E27FC236}">
                  <a16:creationId xmlns:a16="http://schemas.microsoft.com/office/drawing/2014/main" id="{41599BEC-0A71-5503-A1C8-37B18E507CFA}"/>
                </a:ext>
              </a:extLst>
            </p:cNvPr>
            <p:cNvSpPr/>
            <p:nvPr/>
          </p:nvSpPr>
          <p:spPr>
            <a:xfrm>
              <a:off x="1624050" y="3230450"/>
              <a:ext cx="79975" cy="78975"/>
            </a:xfrm>
            <a:custGeom>
              <a:avLst/>
              <a:gdLst/>
              <a:ahLst/>
              <a:cxnLst/>
              <a:rect l="l" t="t" r="r" b="b"/>
              <a:pathLst>
                <a:path w="3199" h="3159" extrusionOk="0">
                  <a:moveTo>
                    <a:pt x="694" y="1550"/>
                  </a:moveTo>
                  <a:cubicBezTo>
                    <a:pt x="1265" y="1550"/>
                    <a:pt x="1313" y="2383"/>
                    <a:pt x="765" y="2478"/>
                  </a:cubicBezTo>
                  <a:cubicBezTo>
                    <a:pt x="527" y="2240"/>
                    <a:pt x="408" y="1954"/>
                    <a:pt x="384" y="1645"/>
                  </a:cubicBezTo>
                  <a:cubicBezTo>
                    <a:pt x="479" y="1573"/>
                    <a:pt x="575" y="1550"/>
                    <a:pt x="694" y="1550"/>
                  </a:cubicBezTo>
                  <a:close/>
                  <a:moveTo>
                    <a:pt x="1626" y="0"/>
                  </a:moveTo>
                  <a:cubicBezTo>
                    <a:pt x="813" y="0"/>
                    <a:pt x="0" y="587"/>
                    <a:pt x="27" y="1621"/>
                  </a:cubicBezTo>
                  <a:cubicBezTo>
                    <a:pt x="53" y="2619"/>
                    <a:pt x="841" y="3159"/>
                    <a:pt x="1627" y="3159"/>
                  </a:cubicBezTo>
                  <a:cubicBezTo>
                    <a:pt x="2285" y="3159"/>
                    <a:pt x="2941" y="2781"/>
                    <a:pt x="3147" y="1978"/>
                  </a:cubicBezTo>
                  <a:lnTo>
                    <a:pt x="3170" y="1954"/>
                  </a:lnTo>
                  <a:cubicBezTo>
                    <a:pt x="3198" y="1830"/>
                    <a:pt x="3105" y="1754"/>
                    <a:pt x="3013" y="1754"/>
                  </a:cubicBezTo>
                  <a:cubicBezTo>
                    <a:pt x="2947" y="1754"/>
                    <a:pt x="2881" y="1793"/>
                    <a:pt x="2861" y="1883"/>
                  </a:cubicBezTo>
                  <a:cubicBezTo>
                    <a:pt x="2720" y="2465"/>
                    <a:pt x="2200" y="2838"/>
                    <a:pt x="1650" y="2838"/>
                  </a:cubicBezTo>
                  <a:cubicBezTo>
                    <a:pt x="1457" y="2838"/>
                    <a:pt x="1260" y="2792"/>
                    <a:pt x="1075" y="2693"/>
                  </a:cubicBezTo>
                  <a:cubicBezTo>
                    <a:pt x="1782" y="2316"/>
                    <a:pt x="1509" y="1216"/>
                    <a:pt x="719" y="1216"/>
                  </a:cubicBezTo>
                  <a:cubicBezTo>
                    <a:pt x="711" y="1216"/>
                    <a:pt x="702" y="1216"/>
                    <a:pt x="694" y="1216"/>
                  </a:cubicBezTo>
                  <a:cubicBezTo>
                    <a:pt x="598" y="1216"/>
                    <a:pt x="503" y="1216"/>
                    <a:pt x="432" y="1264"/>
                  </a:cubicBezTo>
                  <a:cubicBezTo>
                    <a:pt x="575" y="716"/>
                    <a:pt x="1075" y="311"/>
                    <a:pt x="1646" y="311"/>
                  </a:cubicBezTo>
                  <a:cubicBezTo>
                    <a:pt x="2194" y="311"/>
                    <a:pt x="2670" y="692"/>
                    <a:pt x="2837" y="1216"/>
                  </a:cubicBezTo>
                  <a:cubicBezTo>
                    <a:pt x="2864" y="1261"/>
                    <a:pt x="2911" y="1282"/>
                    <a:pt x="2960" y="1282"/>
                  </a:cubicBezTo>
                  <a:cubicBezTo>
                    <a:pt x="3040" y="1282"/>
                    <a:pt x="3123" y="1225"/>
                    <a:pt x="3123" y="1121"/>
                  </a:cubicBezTo>
                  <a:cubicBezTo>
                    <a:pt x="2884" y="352"/>
                    <a:pt x="2255" y="0"/>
                    <a:pt x="16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2187;p62">
              <a:extLst>
                <a:ext uri="{FF2B5EF4-FFF2-40B4-BE49-F238E27FC236}">
                  <a16:creationId xmlns:a16="http://schemas.microsoft.com/office/drawing/2014/main" id="{DE501E35-7579-D274-3B67-AB2D4E262E74}"/>
                </a:ext>
              </a:extLst>
            </p:cNvPr>
            <p:cNvSpPr/>
            <p:nvPr/>
          </p:nvSpPr>
          <p:spPr>
            <a:xfrm>
              <a:off x="1658650" y="3247650"/>
              <a:ext cx="28600" cy="24525"/>
            </a:xfrm>
            <a:custGeom>
              <a:avLst/>
              <a:gdLst/>
              <a:ahLst/>
              <a:cxnLst/>
              <a:rect l="l" t="t" r="r" b="b"/>
              <a:pathLst>
                <a:path w="1144" h="981" extrusionOk="0">
                  <a:moveTo>
                    <a:pt x="551" y="406"/>
                  </a:moveTo>
                  <a:cubicBezTo>
                    <a:pt x="651" y="406"/>
                    <a:pt x="851" y="647"/>
                    <a:pt x="667" y="647"/>
                  </a:cubicBezTo>
                  <a:cubicBezTo>
                    <a:pt x="572" y="647"/>
                    <a:pt x="500" y="576"/>
                    <a:pt x="500" y="481"/>
                  </a:cubicBezTo>
                  <a:cubicBezTo>
                    <a:pt x="500" y="426"/>
                    <a:pt x="521" y="406"/>
                    <a:pt x="551" y="406"/>
                  </a:cubicBezTo>
                  <a:close/>
                  <a:moveTo>
                    <a:pt x="657" y="1"/>
                  </a:moveTo>
                  <a:cubicBezTo>
                    <a:pt x="535" y="1"/>
                    <a:pt x="411" y="46"/>
                    <a:pt x="310" y="147"/>
                  </a:cubicBezTo>
                  <a:cubicBezTo>
                    <a:pt x="0" y="433"/>
                    <a:pt x="215" y="957"/>
                    <a:pt x="667" y="981"/>
                  </a:cubicBezTo>
                  <a:cubicBezTo>
                    <a:pt x="929" y="981"/>
                    <a:pt x="1143" y="743"/>
                    <a:pt x="1143" y="481"/>
                  </a:cubicBezTo>
                  <a:cubicBezTo>
                    <a:pt x="1143" y="192"/>
                    <a:pt x="906" y="1"/>
                    <a:pt x="65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2188;p62">
              <a:extLst>
                <a:ext uri="{FF2B5EF4-FFF2-40B4-BE49-F238E27FC236}">
                  <a16:creationId xmlns:a16="http://schemas.microsoft.com/office/drawing/2014/main" id="{1077FCD8-410D-3EDC-81C9-C3A3A9180698}"/>
                </a:ext>
              </a:extLst>
            </p:cNvPr>
            <p:cNvSpPr/>
            <p:nvPr/>
          </p:nvSpPr>
          <p:spPr>
            <a:xfrm>
              <a:off x="1680075" y="3274525"/>
              <a:ext cx="8375" cy="8375"/>
            </a:xfrm>
            <a:custGeom>
              <a:avLst/>
              <a:gdLst/>
              <a:ahLst/>
              <a:cxnLst/>
              <a:rect l="l" t="t" r="r" b="b"/>
              <a:pathLst>
                <a:path w="335" h="335" extrusionOk="0">
                  <a:moveTo>
                    <a:pt x="167" y="1"/>
                  </a:moveTo>
                  <a:cubicBezTo>
                    <a:pt x="72" y="1"/>
                    <a:pt x="1" y="72"/>
                    <a:pt x="1" y="168"/>
                  </a:cubicBezTo>
                  <a:cubicBezTo>
                    <a:pt x="1" y="263"/>
                    <a:pt x="72" y="334"/>
                    <a:pt x="167" y="334"/>
                  </a:cubicBezTo>
                  <a:cubicBezTo>
                    <a:pt x="263" y="334"/>
                    <a:pt x="334" y="263"/>
                    <a:pt x="334" y="168"/>
                  </a:cubicBezTo>
                  <a:cubicBezTo>
                    <a:pt x="334" y="72"/>
                    <a:pt x="263" y="1"/>
                    <a:pt x="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2189;p62">
              <a:extLst>
                <a:ext uri="{FF2B5EF4-FFF2-40B4-BE49-F238E27FC236}">
                  <a16:creationId xmlns:a16="http://schemas.microsoft.com/office/drawing/2014/main" id="{AAAA8197-A9D0-279E-0008-D8A4C130920C}"/>
                </a:ext>
              </a:extLst>
            </p:cNvPr>
            <p:cNvSpPr/>
            <p:nvPr/>
          </p:nvSpPr>
          <p:spPr>
            <a:xfrm>
              <a:off x="1666375" y="3286450"/>
              <a:ext cx="8375" cy="7750"/>
            </a:xfrm>
            <a:custGeom>
              <a:avLst/>
              <a:gdLst/>
              <a:ahLst/>
              <a:cxnLst/>
              <a:rect l="l" t="t" r="r" b="b"/>
              <a:pathLst>
                <a:path w="335" h="310" extrusionOk="0">
                  <a:moveTo>
                    <a:pt x="168" y="0"/>
                  </a:moveTo>
                  <a:cubicBezTo>
                    <a:pt x="72" y="0"/>
                    <a:pt x="1" y="72"/>
                    <a:pt x="1" y="143"/>
                  </a:cubicBezTo>
                  <a:cubicBezTo>
                    <a:pt x="1" y="238"/>
                    <a:pt x="72" y="310"/>
                    <a:pt x="168" y="310"/>
                  </a:cubicBezTo>
                  <a:cubicBezTo>
                    <a:pt x="263" y="310"/>
                    <a:pt x="334" y="238"/>
                    <a:pt x="334" y="143"/>
                  </a:cubicBezTo>
                  <a:cubicBezTo>
                    <a:pt x="334" y="72"/>
                    <a:pt x="263" y="0"/>
                    <a:pt x="1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2190;p62">
              <a:extLst>
                <a:ext uri="{FF2B5EF4-FFF2-40B4-BE49-F238E27FC236}">
                  <a16:creationId xmlns:a16="http://schemas.microsoft.com/office/drawing/2014/main" id="{C7072D97-4723-9F49-C039-90436C02D8A7}"/>
                </a:ext>
              </a:extLst>
            </p:cNvPr>
            <p:cNvSpPr/>
            <p:nvPr/>
          </p:nvSpPr>
          <p:spPr>
            <a:xfrm>
              <a:off x="1649725" y="3248925"/>
              <a:ext cx="7750" cy="8375"/>
            </a:xfrm>
            <a:custGeom>
              <a:avLst/>
              <a:gdLst/>
              <a:ahLst/>
              <a:cxnLst/>
              <a:rect l="l" t="t" r="r" b="b"/>
              <a:pathLst>
                <a:path w="310" h="335" extrusionOk="0">
                  <a:moveTo>
                    <a:pt x="143" y="1"/>
                  </a:moveTo>
                  <a:cubicBezTo>
                    <a:pt x="72" y="1"/>
                    <a:pt x="0" y="72"/>
                    <a:pt x="0" y="168"/>
                  </a:cubicBezTo>
                  <a:cubicBezTo>
                    <a:pt x="0" y="263"/>
                    <a:pt x="72" y="334"/>
                    <a:pt x="143" y="334"/>
                  </a:cubicBezTo>
                  <a:cubicBezTo>
                    <a:pt x="238" y="334"/>
                    <a:pt x="310" y="263"/>
                    <a:pt x="310" y="168"/>
                  </a:cubicBezTo>
                  <a:cubicBezTo>
                    <a:pt x="310" y="72"/>
                    <a:pt x="238" y="1"/>
                    <a:pt x="14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6" name="Google Shape;498;p51">
            <a:extLst>
              <a:ext uri="{FF2B5EF4-FFF2-40B4-BE49-F238E27FC236}">
                <a16:creationId xmlns:a16="http://schemas.microsoft.com/office/drawing/2014/main" id="{5138FDCD-8CC7-0915-8D08-46E9DDBC9628}"/>
              </a:ext>
            </a:extLst>
          </p:cNvPr>
          <p:cNvSpPr txBox="1">
            <a:spLocks/>
          </p:cNvSpPr>
          <p:nvPr/>
        </p:nvSpPr>
        <p:spPr>
          <a:xfrm flipH="1">
            <a:off x="8438938" y="4723787"/>
            <a:ext cx="705062" cy="41092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a:t>[12]</a:t>
            </a:r>
          </a:p>
        </p:txBody>
      </p:sp>
      <p:sp>
        <p:nvSpPr>
          <p:cNvPr id="5" name="Google Shape;498;p51">
            <a:extLst>
              <a:ext uri="{FF2B5EF4-FFF2-40B4-BE49-F238E27FC236}">
                <a16:creationId xmlns:a16="http://schemas.microsoft.com/office/drawing/2014/main" id="{B5051DA8-F096-3E3B-BC67-1B3B01959928}"/>
              </a:ext>
            </a:extLst>
          </p:cNvPr>
          <p:cNvSpPr txBox="1">
            <a:spLocks/>
          </p:cNvSpPr>
          <p:nvPr/>
        </p:nvSpPr>
        <p:spPr>
          <a:xfrm flipH="1">
            <a:off x="4819173" y="2298209"/>
            <a:ext cx="3658384" cy="9982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b="1"/>
              <a:t>Bone marrow:  </a:t>
            </a:r>
            <a:endParaRPr lang="en-US" sz="1400"/>
          </a:p>
          <a:p>
            <a:pPr marL="0" indent="0">
              <a:spcAft>
                <a:spcPts val="1600"/>
              </a:spcAft>
            </a:pPr>
            <a:r>
              <a:rPr lang="en-CA" sz="1400"/>
              <a:t>Primary site of new blood cell production, including red blood cells, white blood cells, and platelets. It is essential for the continuous renewal of blood cells and immune function. </a:t>
            </a:r>
            <a:endParaRPr lang="en-US" sz="1400"/>
          </a:p>
        </p:txBody>
      </p:sp>
      <p:pic>
        <p:nvPicPr>
          <p:cNvPr id="4" name="3 i">
            <a:hlinkClick r:id="" action="ppaction://media"/>
            <a:extLst>
              <a:ext uri="{FF2B5EF4-FFF2-40B4-BE49-F238E27FC236}">
                <a16:creationId xmlns:a16="http://schemas.microsoft.com/office/drawing/2014/main" id="{23A11099-09A8-131F-7B3F-DDC1D90117A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745779" y="4118952"/>
            <a:ext cx="730250" cy="730250"/>
          </a:xfrm>
          <a:prstGeom prst="rect">
            <a:avLst/>
          </a:prstGeom>
        </p:spPr>
      </p:pic>
    </p:spTree>
    <p:extLst>
      <p:ext uri="{BB962C8B-B14F-4D97-AF65-F5344CB8AC3E}">
        <p14:creationId xmlns:p14="http://schemas.microsoft.com/office/powerpoint/2010/main" val="3937634546"/>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xfrm>
            <a:off x="2379900" y="2160311"/>
            <a:ext cx="4384200" cy="822300"/>
          </a:xfrm>
          <a:prstGeom prst="rect">
            <a:avLst/>
          </a:prstGeom>
        </p:spPr>
        <p:txBody>
          <a:bodyPr spcFirstLastPara="1" wrap="square" lIns="91425" tIns="91425" rIns="91425" bIns="91425" anchor="ctr" anchorCtr="0">
            <a:noAutofit/>
          </a:bodyPr>
          <a:lstStyle/>
          <a:p>
            <a:r>
              <a:rPr lang="en" sz="4800"/>
              <a:t>How immune cells identify tumor or cancer cells?</a:t>
            </a:r>
          </a:p>
        </p:txBody>
      </p:sp>
      <p:sp>
        <p:nvSpPr>
          <p:cNvPr id="244" name="Google Shape;244;p36"/>
          <p:cNvSpPr txBox="1">
            <a:spLocks noGrp="1"/>
          </p:cNvSpPr>
          <p:nvPr>
            <p:ph type="title" idx="2"/>
          </p:nvPr>
        </p:nvSpPr>
        <p:spPr>
          <a:xfrm>
            <a:off x="3105600" y="308651"/>
            <a:ext cx="2932800" cy="978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02</a:t>
            </a:r>
            <a:endParaRPr/>
          </a:p>
        </p:txBody>
      </p:sp>
    </p:spTree>
    <p:extLst>
      <p:ext uri="{BB962C8B-B14F-4D97-AF65-F5344CB8AC3E}">
        <p14:creationId xmlns:p14="http://schemas.microsoft.com/office/powerpoint/2010/main" val="2534043929"/>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52"/>
          <p:cNvSpPr txBox="1">
            <a:spLocks noGrp="1"/>
          </p:cNvSpPr>
          <p:nvPr>
            <p:ph type="title"/>
          </p:nvPr>
        </p:nvSpPr>
        <p:spPr>
          <a:xfrm>
            <a:off x="554921" y="309505"/>
            <a:ext cx="8137108" cy="572700"/>
          </a:xfrm>
          <a:prstGeom prst="rect">
            <a:avLst/>
          </a:prstGeom>
        </p:spPr>
        <p:txBody>
          <a:bodyPr spcFirstLastPara="1" wrap="square" lIns="91425" tIns="91425" rIns="91425" bIns="91425" anchor="t" anchorCtr="0">
            <a:noAutofit/>
          </a:bodyPr>
          <a:lstStyle/>
          <a:p>
            <a:pPr algn="ctr"/>
            <a:r>
              <a:rPr lang="en-CA" sz="4400"/>
              <a:t>Cancer cells identification</a:t>
            </a:r>
          </a:p>
        </p:txBody>
      </p:sp>
      <p:graphicFrame>
        <p:nvGraphicFramePr>
          <p:cNvPr id="42" name="Diagram 41">
            <a:extLst>
              <a:ext uri="{FF2B5EF4-FFF2-40B4-BE49-F238E27FC236}">
                <a16:creationId xmlns:a16="http://schemas.microsoft.com/office/drawing/2014/main" id="{40C5CE7A-36AB-7A07-800F-71FAA05DA681}"/>
              </a:ext>
            </a:extLst>
          </p:cNvPr>
          <p:cNvGraphicFramePr/>
          <p:nvPr>
            <p:extLst>
              <p:ext uri="{D42A27DB-BD31-4B8C-83A1-F6EECF244321}">
                <p14:modId xmlns:p14="http://schemas.microsoft.com/office/powerpoint/2010/main" val="708163180"/>
              </p:ext>
            </p:extLst>
          </p:nvPr>
        </p:nvGraphicFramePr>
        <p:xfrm>
          <a:off x="1120293" y="1284172"/>
          <a:ext cx="6899631" cy="379006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9" name="4 i">
            <a:hlinkClick r:id="" action="ppaction://media"/>
            <a:extLst>
              <a:ext uri="{FF2B5EF4-FFF2-40B4-BE49-F238E27FC236}">
                <a16:creationId xmlns:a16="http://schemas.microsoft.com/office/drawing/2014/main" id="{D1627D1E-8137-3B60-7FDA-55BD81DF981B}"/>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327616" y="3790429"/>
            <a:ext cx="730250" cy="730250"/>
          </a:xfrm>
          <a:prstGeom prst="rect">
            <a:avLst/>
          </a:prstGeom>
        </p:spPr>
      </p:pic>
      <p:sp>
        <p:nvSpPr>
          <p:cNvPr id="25" name="Google Shape;498;p51">
            <a:extLst>
              <a:ext uri="{FF2B5EF4-FFF2-40B4-BE49-F238E27FC236}">
                <a16:creationId xmlns:a16="http://schemas.microsoft.com/office/drawing/2014/main" id="{1B30ED69-7924-DC8B-D773-C1326FCFEC24}"/>
              </a:ext>
            </a:extLst>
          </p:cNvPr>
          <p:cNvSpPr txBox="1">
            <a:spLocks/>
          </p:cNvSpPr>
          <p:nvPr/>
        </p:nvSpPr>
        <p:spPr>
          <a:xfrm flipH="1">
            <a:off x="8438938" y="4723787"/>
            <a:ext cx="705062" cy="41092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a:t>[7]</a:t>
            </a:r>
          </a:p>
        </p:txBody>
      </p:sp>
    </p:spTree>
    <p:extLst>
      <p:ext uri="{BB962C8B-B14F-4D97-AF65-F5344CB8AC3E}">
        <p14:creationId xmlns:p14="http://schemas.microsoft.com/office/powerpoint/2010/main" val="30632130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xfrm>
            <a:off x="2379900" y="2160311"/>
            <a:ext cx="4384200" cy="822300"/>
          </a:xfrm>
          <a:prstGeom prst="rect">
            <a:avLst/>
          </a:prstGeom>
        </p:spPr>
        <p:txBody>
          <a:bodyPr spcFirstLastPara="1" wrap="square" lIns="91425" tIns="91425" rIns="91425" bIns="91425" anchor="ctr" anchorCtr="0">
            <a:noAutofit/>
          </a:bodyPr>
          <a:lstStyle/>
          <a:p>
            <a:r>
              <a:rPr lang="en" sz="4400"/>
              <a:t>Immune System Mechanisms in Cancer Detection and Response</a:t>
            </a:r>
            <a:endParaRPr lang="en-US" sz="4400"/>
          </a:p>
        </p:txBody>
      </p:sp>
      <p:sp>
        <p:nvSpPr>
          <p:cNvPr id="244" name="Google Shape;244;p36"/>
          <p:cNvSpPr txBox="1">
            <a:spLocks noGrp="1"/>
          </p:cNvSpPr>
          <p:nvPr>
            <p:ph type="title" idx="2"/>
          </p:nvPr>
        </p:nvSpPr>
        <p:spPr>
          <a:xfrm>
            <a:off x="3105600" y="89134"/>
            <a:ext cx="2932800" cy="978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03</a:t>
            </a:r>
            <a:endParaRPr/>
          </a:p>
        </p:txBody>
      </p:sp>
    </p:spTree>
    <p:extLst>
      <p:ext uri="{BB962C8B-B14F-4D97-AF65-F5344CB8AC3E}">
        <p14:creationId xmlns:p14="http://schemas.microsoft.com/office/powerpoint/2010/main" val="2169493955"/>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52"/>
          <p:cNvSpPr txBox="1">
            <a:spLocks noGrp="1"/>
          </p:cNvSpPr>
          <p:nvPr>
            <p:ph type="title"/>
          </p:nvPr>
        </p:nvSpPr>
        <p:spPr>
          <a:xfrm>
            <a:off x="501934" y="396555"/>
            <a:ext cx="8137108" cy="572700"/>
          </a:xfrm>
          <a:prstGeom prst="rect">
            <a:avLst/>
          </a:prstGeom>
        </p:spPr>
        <p:txBody>
          <a:bodyPr spcFirstLastPara="1" wrap="square" lIns="91425" tIns="91425" rIns="91425" bIns="91425" anchor="t" anchorCtr="0">
            <a:noAutofit/>
          </a:bodyPr>
          <a:lstStyle/>
          <a:p>
            <a:pPr algn="ctr"/>
            <a:r>
              <a:rPr lang="en-CA"/>
              <a:t>The Roles of Innate and Adaptive Immunity</a:t>
            </a:r>
            <a:endParaRPr lang="en-US"/>
          </a:p>
        </p:txBody>
      </p:sp>
      <p:graphicFrame>
        <p:nvGraphicFramePr>
          <p:cNvPr id="16" name="Diagram 15">
            <a:extLst>
              <a:ext uri="{FF2B5EF4-FFF2-40B4-BE49-F238E27FC236}">
                <a16:creationId xmlns:a16="http://schemas.microsoft.com/office/drawing/2014/main" id="{C1B71632-7298-4283-2050-47AF1C41A73E}"/>
              </a:ext>
            </a:extLst>
          </p:cNvPr>
          <p:cNvGraphicFramePr/>
          <p:nvPr>
            <p:extLst>
              <p:ext uri="{D42A27DB-BD31-4B8C-83A1-F6EECF244321}">
                <p14:modId xmlns:p14="http://schemas.microsoft.com/office/powerpoint/2010/main" val="3155866782"/>
              </p:ext>
            </p:extLst>
          </p:nvPr>
        </p:nvGraphicFramePr>
        <p:xfrm>
          <a:off x="88816" y="1156132"/>
          <a:ext cx="8954785" cy="388156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2" name="5 i">
            <a:hlinkClick r:id="" action="ppaction://media"/>
            <a:extLst>
              <a:ext uri="{FF2B5EF4-FFF2-40B4-BE49-F238E27FC236}">
                <a16:creationId xmlns:a16="http://schemas.microsoft.com/office/drawing/2014/main" id="{F5D206D3-F3E7-6871-4710-38FBC8A98784}"/>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273020" y="314497"/>
            <a:ext cx="730250" cy="730250"/>
          </a:xfrm>
          <a:prstGeom prst="rect">
            <a:avLst/>
          </a:prstGeom>
        </p:spPr>
      </p:pic>
      <p:sp>
        <p:nvSpPr>
          <p:cNvPr id="35" name="Google Shape;498;p51">
            <a:extLst>
              <a:ext uri="{FF2B5EF4-FFF2-40B4-BE49-F238E27FC236}">
                <a16:creationId xmlns:a16="http://schemas.microsoft.com/office/drawing/2014/main" id="{BD548CF1-54FC-C2E9-6A5E-9E09CB39806F}"/>
              </a:ext>
            </a:extLst>
          </p:cNvPr>
          <p:cNvSpPr txBox="1">
            <a:spLocks/>
          </p:cNvSpPr>
          <p:nvPr/>
        </p:nvSpPr>
        <p:spPr>
          <a:xfrm flipH="1">
            <a:off x="8526861" y="4833691"/>
            <a:ext cx="705062" cy="41092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dk2"/>
              </a:buClr>
              <a:buSzPts val="1500"/>
              <a:buFont typeface="Josefin Sans"/>
              <a:buNone/>
              <a:defRPr sz="1300" b="0" i="0" u="none" strike="noStrike" cap="none">
                <a:solidFill>
                  <a:schemeClr val="dk1"/>
                </a:solidFill>
                <a:latin typeface="Poppins"/>
                <a:ea typeface="Poppins"/>
                <a:cs typeface="Poppins"/>
                <a:sym typeface="Poppins"/>
              </a:defRPr>
            </a:lvl1pPr>
            <a:lvl2pPr marL="914400" marR="0" lvl="1"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2pPr>
            <a:lvl3pPr marL="1371600" marR="0" lvl="2"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3pPr>
            <a:lvl4pPr marL="1828800" marR="0" lvl="3"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4pPr>
            <a:lvl5pPr marL="2286000" marR="0" lvl="4"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5pPr>
            <a:lvl6pPr marL="2743200" marR="0" lvl="5"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6pPr>
            <a:lvl7pPr marL="3200400" marR="0" lvl="6"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7pPr>
            <a:lvl8pPr marL="3657600" marR="0" lvl="7" indent="-317500" algn="l" rtl="0">
              <a:lnSpc>
                <a:spcPct val="115000"/>
              </a:lnSpc>
              <a:spcBef>
                <a:spcPts val="1600"/>
              </a:spcBef>
              <a:spcAft>
                <a:spcPts val="0"/>
              </a:spcAft>
              <a:buClr>
                <a:schemeClr val="dk2"/>
              </a:buClr>
              <a:buSzPts val="1400"/>
              <a:buFont typeface="Poppins"/>
              <a:buNone/>
              <a:defRPr sz="1400" b="0" i="0" u="none" strike="noStrike" cap="none">
                <a:solidFill>
                  <a:schemeClr val="dk2"/>
                </a:solidFill>
                <a:latin typeface="Poppins"/>
                <a:ea typeface="Poppins"/>
                <a:cs typeface="Poppins"/>
                <a:sym typeface="Poppins"/>
              </a:defRPr>
            </a:lvl8pPr>
            <a:lvl9pPr marL="4114800" marR="0" lvl="8" indent="-317500" algn="l" rtl="0">
              <a:lnSpc>
                <a:spcPct val="115000"/>
              </a:lnSpc>
              <a:spcBef>
                <a:spcPts val="1600"/>
              </a:spcBef>
              <a:spcAft>
                <a:spcPts val="1600"/>
              </a:spcAft>
              <a:buClr>
                <a:schemeClr val="dk2"/>
              </a:buClr>
              <a:buSzPts val="1400"/>
              <a:buFont typeface="Poppins"/>
              <a:buNone/>
              <a:defRPr sz="1400" b="0" i="0" u="none" strike="noStrike" cap="none">
                <a:solidFill>
                  <a:schemeClr val="dk2"/>
                </a:solidFill>
                <a:latin typeface="Poppins"/>
                <a:ea typeface="Poppins"/>
                <a:cs typeface="Poppins"/>
                <a:sym typeface="Poppins"/>
              </a:defRPr>
            </a:lvl9pPr>
          </a:lstStyle>
          <a:p>
            <a:pPr marL="0" indent="0">
              <a:spcAft>
                <a:spcPts val="1600"/>
              </a:spcAft>
            </a:pPr>
            <a:r>
              <a:rPr lang="en-CA" sz="1400"/>
              <a:t>[7,18]</a:t>
            </a:r>
          </a:p>
        </p:txBody>
      </p:sp>
    </p:spTree>
    <p:extLst>
      <p:ext uri="{BB962C8B-B14F-4D97-AF65-F5344CB8AC3E}">
        <p14:creationId xmlns:p14="http://schemas.microsoft.com/office/powerpoint/2010/main" val="19264778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nextCondLst>
                <p:cond evt="onClick" delay="0">
                  <p:tgtEl>
                    <p:spTgt spid="12"/>
                  </p:tgtEl>
                </p:cond>
              </p:nextCondLst>
            </p:seq>
            <p:audio>
              <p:cMediaNode>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Cancer Healthcare Center by Slidesgo">
  <a:themeElements>
    <a:clrScheme name="Simple Light">
      <a:dk1>
        <a:srgbClr val="5A2B66"/>
      </a:dk1>
      <a:lt1>
        <a:srgbClr val="D9B8E0"/>
      </a:lt1>
      <a:dk2>
        <a:srgbClr val="FFFFFF"/>
      </a:dk2>
      <a:lt2>
        <a:srgbClr val="D9B8E0"/>
      </a:lt2>
      <a:accent1>
        <a:srgbClr val="5A2B66"/>
      </a:accent1>
      <a:accent2>
        <a:srgbClr val="A560B3"/>
      </a:accent2>
      <a:accent3>
        <a:srgbClr val="5A2B66"/>
      </a:accent3>
      <a:accent4>
        <a:srgbClr val="A57DD7"/>
      </a:accent4>
      <a:accent5>
        <a:srgbClr val="FAFAFA"/>
      </a:accent5>
      <a:accent6>
        <a:srgbClr val="ECECEC"/>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78aac226-2f03-4b4d-9037-b46d56c55210}" enabled="0" method="" siteId="{78aac226-2f03-4b4d-9037-b46d56c55210}" removed="1"/>
</clbl:labelList>
</file>

<file path=docProps/app.xml><?xml version="1.0" encoding="utf-8"?>
<Properties xmlns="http://schemas.openxmlformats.org/officeDocument/2006/extended-properties" xmlns:vt="http://schemas.openxmlformats.org/officeDocument/2006/docPropsVTypes">
  <Template>Quotable</Template>
  <TotalTime>5704</TotalTime>
  <Words>4264</Words>
  <Application>Microsoft Macintosh PowerPoint</Application>
  <PresentationFormat>On-screen Show (16:9)</PresentationFormat>
  <Paragraphs>263</Paragraphs>
  <Slides>27</Slides>
  <Notes>27</Notes>
  <HiddenSlides>0</HiddenSlides>
  <MMClips>20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Arial</vt:lpstr>
      <vt:lpstr>Comic Sans MS</vt:lpstr>
      <vt:lpstr>Neue Helvetica eText W01</vt:lpstr>
      <vt:lpstr>Bebas Neue</vt:lpstr>
      <vt:lpstr>Josefin Sans</vt:lpstr>
      <vt:lpstr>Open Sans SemiBold</vt:lpstr>
      <vt:lpstr>Roboto Black</vt:lpstr>
      <vt:lpstr>Aptos</vt:lpstr>
      <vt:lpstr>Poppins</vt:lpstr>
      <vt:lpstr>Cancer Healthcare Center by Slidesgo</vt:lpstr>
      <vt:lpstr>Cancers of the immune system</vt:lpstr>
      <vt:lpstr>TABLE OF CONTENTS</vt:lpstr>
      <vt:lpstr>Introduction to immune system</vt:lpstr>
      <vt:lpstr>Key components of the immune system</vt:lpstr>
      <vt:lpstr>Key components of the immune system</vt:lpstr>
      <vt:lpstr>How immune cells identify tumor or cancer cells?</vt:lpstr>
      <vt:lpstr>Cancer cells identification</vt:lpstr>
      <vt:lpstr>Immune System Mechanisms in Cancer Detection and Response</vt:lpstr>
      <vt:lpstr>The Roles of Innate and Adaptive Immunity</vt:lpstr>
      <vt:lpstr>Cancer types in immune system</vt:lpstr>
      <vt:lpstr>Cancers in immune system</vt:lpstr>
      <vt:lpstr>Cancers in immune system</vt:lpstr>
      <vt:lpstr>1) Hodgkin's LYMPHOMA</vt:lpstr>
      <vt:lpstr>HODGKIN’s Lymphoma - IMMUNE Evasion</vt:lpstr>
      <vt:lpstr>HODGKIN’s Lymphoma - IMMUNE RESISTANCE</vt:lpstr>
      <vt:lpstr>2) Non-hodgkin’s lymphoma</vt:lpstr>
      <vt:lpstr>Common tyPES</vt:lpstr>
      <vt:lpstr>Infections associated with NHLs </vt:lpstr>
      <vt:lpstr>Staging of nhls</vt:lpstr>
      <vt:lpstr>SYMPTOMS</vt:lpstr>
      <vt:lpstr>Symptoms of Hodgkin Lymphoma</vt:lpstr>
      <vt:lpstr>Diagnosis for Hodgkin lymphoma</vt:lpstr>
      <vt:lpstr>treatment</vt:lpstr>
      <vt:lpstr>Summary</vt:lpstr>
      <vt:lpstr>summary</vt:lpstr>
      <vt:lpstr>REFERENCES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Cancer healthcare</dc:title>
  <cp:lastModifiedBy>Alicia Kolody</cp:lastModifiedBy>
  <cp:revision>3</cp:revision>
  <cp:lastPrinted>2024-10-08T15:13:04Z</cp:lastPrinted>
  <dcterms:modified xsi:type="dcterms:W3CDTF">2024-10-08T15:35:59Z</dcterms:modified>
</cp:coreProperties>
</file>