
<file path=[Content_Types].xml><?xml version="1.0" encoding="utf-8"?>
<Types xmlns="http://schemas.openxmlformats.org/package/2006/content-types">
  <Default Extension="fntdata" ContentType="application/x-fontdata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Bebas Neue" panose="020B0606020202050201" pitchFamily="34" charset="77"/>
      <p:regular r:id="rId18"/>
    </p:embeddedFont>
    <p:embeddedFont>
      <p:font typeface="Open Sans" panose="020B0606030504020204" pitchFamily="34" charset="0"/>
      <p:regular r:id="rId19"/>
      <p:bold r:id="rId20"/>
      <p:italic r:id="rId21"/>
      <p:boldItalic r:id="rId22"/>
    </p:embeddedFont>
    <p:embeddedFont>
      <p:font typeface="Outfit" pitchFamily="2" charset="0"/>
      <p:regular r:id="rId23"/>
      <p:bold r:id="rId24"/>
    </p:embeddedFont>
    <p:embeddedFont>
      <p:font typeface="Outfit Medium" pitchFamily="2" charset="0"/>
      <p:regular r:id="rId25"/>
      <p:bold r:id="rId26"/>
    </p:embeddedFont>
    <p:embeddedFont>
      <p:font typeface="PT Sans" panose="020B0503020203020204" pitchFamily="34" charset="77"/>
      <p:regular r:id="rId27"/>
      <p:bold r:id="rId28"/>
      <p:italic r:id="rId29"/>
      <p:boldItalic r:id="rId30"/>
    </p:embeddedFont>
    <p:embeddedFont>
      <p:font typeface="Questrial" pitchFamily="2" charset="77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18"/>
    <p:restoredTop sz="94694"/>
  </p:normalViewPr>
  <p:slideViewPr>
    <p:cSldViewPr snapToGrid="0">
      <p:cViewPr varScale="1">
        <p:scale>
          <a:sx n="161" d="100"/>
          <a:sy n="161" d="100"/>
        </p:scale>
        <p:origin x="3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22cbbfef7c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22cbbfef7c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Google Shape;1756;g316548a7f45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7" name="Google Shape;1757;g316548a7f45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" name="Google Shape;1764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5" name="Google Shape;1765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g21258269c9b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2" name="Google Shape;1782;g21258269c9b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4" name="Google Shape;1794;g316502749d3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5" name="Google Shape;1795;g316502749d3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Google Shape;1800;g31807b7b0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1" name="Google Shape;1801;g31807b7b02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Google Shape;1806;g316502749d3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7" name="Google Shape;1807;g316502749d3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" name="Google Shape;1608;g10f9e629e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9" name="Google Shape;1609;g10f9e629e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" name="Google Shape;1624;g111e7c571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5" name="Google Shape;1625;g111e7c571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2d5b391d32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3" name="Google Shape;1633;g2d5b391d32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Google Shape;1639;g2d5b391d32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0" name="Google Shape;1640;g2d5b391d32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2d5b391d32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2d5b391d32d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Google Shape;1653;g316502749d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4" name="Google Shape;1654;g316502749d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" name="Google Shape;1741;g316502749d3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2" name="Google Shape;1742;g316502749d3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g316548a7f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0" name="Google Shape;1750;g316548a7f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020249" y="1754031"/>
            <a:ext cx="4359000" cy="107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/>
            </a:lvl1pPr>
            <a:lvl2pPr lvl="1" algn="ctr">
              <a:spcBef>
                <a:spcPts val="20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020249" y="2909419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7736102" y="3695221"/>
            <a:ext cx="1505388" cy="1505549"/>
          </a:xfrm>
          <a:custGeom>
            <a:avLst/>
            <a:gdLst/>
            <a:ahLst/>
            <a:cxnLst/>
            <a:rect l="l" t="t" r="r" b="b"/>
            <a:pathLst>
              <a:path w="8275" h="8276" extrusionOk="0">
                <a:moveTo>
                  <a:pt x="0" y="1"/>
                </a:moveTo>
                <a:lnTo>
                  <a:pt x="0" y="8276"/>
                </a:lnTo>
                <a:lnTo>
                  <a:pt x="8275" y="8276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3084B3">
                  <a:alpha val="46666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7839500" y="4438253"/>
            <a:ext cx="93325" cy="91141"/>
          </a:xfrm>
          <a:custGeom>
            <a:avLst/>
            <a:gdLst/>
            <a:ahLst/>
            <a:cxnLst/>
            <a:rect l="l" t="t" r="r" b="b"/>
            <a:pathLst>
              <a:path w="513" h="501" extrusionOk="0">
                <a:moveTo>
                  <a:pt x="263" y="1"/>
                </a:moveTo>
                <a:cubicBezTo>
                  <a:pt x="120" y="1"/>
                  <a:pt x="1" y="120"/>
                  <a:pt x="1" y="251"/>
                </a:cubicBezTo>
                <a:cubicBezTo>
                  <a:pt x="1" y="394"/>
                  <a:pt x="120" y="501"/>
                  <a:pt x="263" y="501"/>
                </a:cubicBezTo>
                <a:cubicBezTo>
                  <a:pt x="394" y="501"/>
                  <a:pt x="513" y="394"/>
                  <a:pt x="513" y="251"/>
                </a:cubicBezTo>
                <a:cubicBezTo>
                  <a:pt x="513" y="120"/>
                  <a:pt x="394" y="1"/>
                  <a:pt x="26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flipH="1">
            <a:off x="7505863" y="4438253"/>
            <a:ext cx="93325" cy="91141"/>
          </a:xfrm>
          <a:custGeom>
            <a:avLst/>
            <a:gdLst/>
            <a:ahLst/>
            <a:cxnLst/>
            <a:rect l="l" t="t" r="r" b="b"/>
            <a:pathLst>
              <a:path w="513" h="501" extrusionOk="0">
                <a:moveTo>
                  <a:pt x="250" y="1"/>
                </a:moveTo>
                <a:cubicBezTo>
                  <a:pt x="119" y="1"/>
                  <a:pt x="0" y="120"/>
                  <a:pt x="0" y="251"/>
                </a:cubicBezTo>
                <a:cubicBezTo>
                  <a:pt x="0" y="394"/>
                  <a:pt x="119" y="501"/>
                  <a:pt x="250" y="501"/>
                </a:cubicBezTo>
                <a:cubicBezTo>
                  <a:pt x="393" y="501"/>
                  <a:pt x="512" y="394"/>
                  <a:pt x="512" y="251"/>
                </a:cubicBezTo>
                <a:cubicBezTo>
                  <a:pt x="512" y="120"/>
                  <a:pt x="393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flipH="1">
            <a:off x="7174591" y="4438253"/>
            <a:ext cx="91142" cy="91141"/>
          </a:xfrm>
          <a:custGeom>
            <a:avLst/>
            <a:gdLst/>
            <a:ahLst/>
            <a:cxnLst/>
            <a:rect l="l" t="t" r="r" b="b"/>
            <a:pathLst>
              <a:path w="501" h="501" extrusionOk="0">
                <a:moveTo>
                  <a:pt x="251" y="1"/>
                </a:moveTo>
                <a:cubicBezTo>
                  <a:pt x="108" y="1"/>
                  <a:pt x="1" y="120"/>
                  <a:pt x="1" y="251"/>
                </a:cubicBezTo>
                <a:cubicBezTo>
                  <a:pt x="1" y="394"/>
                  <a:pt x="108" y="501"/>
                  <a:pt x="251" y="501"/>
                </a:cubicBezTo>
                <a:cubicBezTo>
                  <a:pt x="394" y="501"/>
                  <a:pt x="501" y="394"/>
                  <a:pt x="501" y="251"/>
                </a:cubicBezTo>
                <a:cubicBezTo>
                  <a:pt x="501" y="120"/>
                  <a:pt x="394" y="1"/>
                  <a:pt x="25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4938745" y="-1643009"/>
            <a:ext cx="6233532" cy="2692822"/>
            <a:chOff x="4938745" y="-1643009"/>
            <a:chExt cx="6233532" cy="2692822"/>
          </a:xfrm>
        </p:grpSpPr>
        <p:sp>
          <p:nvSpPr>
            <p:cNvPr id="16" name="Google Shape;16;p2"/>
            <p:cNvSpPr/>
            <p:nvPr/>
          </p:nvSpPr>
          <p:spPr>
            <a:xfrm flipH="1">
              <a:off x="5523609" y="-153443"/>
              <a:ext cx="535209" cy="42259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1" y="1"/>
                  </a:moveTo>
                  <a:lnTo>
                    <a:pt x="2298" y="2322"/>
                  </a:lnTo>
                  <a:lnTo>
                    <a:pt x="2941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flipH="1">
              <a:off x="5231268" y="-153443"/>
              <a:ext cx="535209" cy="42259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1" y="1"/>
                  </a:moveTo>
                  <a:lnTo>
                    <a:pt x="2299" y="2322"/>
                  </a:lnTo>
                  <a:lnTo>
                    <a:pt x="2942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flipH="1">
              <a:off x="4938745" y="-153443"/>
              <a:ext cx="535209" cy="42259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0" y="1"/>
                  </a:moveTo>
                  <a:lnTo>
                    <a:pt x="2298" y="2322"/>
                  </a:lnTo>
                  <a:lnTo>
                    <a:pt x="2941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flipH="1">
              <a:off x="8360347" y="-505400"/>
              <a:ext cx="1553233" cy="155521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0" y="0"/>
                  </a:moveTo>
                  <a:lnTo>
                    <a:pt x="0" y="8549"/>
                  </a:lnTo>
                  <a:lnTo>
                    <a:pt x="8537" y="854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dk2">
                    <a:alpha val="54750"/>
                  </a:schemeClr>
                </a:gs>
                <a:gs pos="100000">
                  <a:srgbClr val="C5585A">
                    <a:alpha val="54901"/>
                    <a:alpha val="5475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20;p2"/>
            <p:cNvGrpSpPr/>
            <p:nvPr/>
          </p:nvGrpSpPr>
          <p:grpSpPr>
            <a:xfrm flipH="1">
              <a:off x="6829443" y="-1643009"/>
              <a:ext cx="4342834" cy="2219527"/>
              <a:chOff x="563675" y="1280237"/>
              <a:chExt cx="1394616" cy="712757"/>
            </a:xfrm>
          </p:grpSpPr>
          <p:sp>
            <p:nvSpPr>
              <p:cNvPr id="21" name="Google Shape;21;p2"/>
              <p:cNvSpPr/>
              <p:nvPr/>
            </p:nvSpPr>
            <p:spPr>
              <a:xfrm>
                <a:off x="563675" y="1977163"/>
                <a:ext cx="18169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1" extrusionOk="0">
                    <a:moveTo>
                      <a:pt x="160" y="0"/>
                    </a:moveTo>
                    <a:cubicBezTo>
                      <a:pt x="126" y="0"/>
                      <a:pt x="90" y="12"/>
                      <a:pt x="60" y="36"/>
                    </a:cubicBezTo>
                    <a:cubicBezTo>
                      <a:pt x="1" y="83"/>
                      <a:pt x="1" y="167"/>
                      <a:pt x="60" y="226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1" y="226"/>
                    </a:cubicBezTo>
                    <a:cubicBezTo>
                      <a:pt x="310" y="191"/>
                      <a:pt x="310" y="95"/>
                      <a:pt x="251" y="36"/>
                    </a:cubicBezTo>
                    <a:cubicBezTo>
                      <a:pt x="227" y="12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605444" y="1935394"/>
                <a:ext cx="18110" cy="1565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68" extrusionOk="0">
                    <a:moveTo>
                      <a:pt x="159" y="1"/>
                    </a:moveTo>
                    <a:cubicBezTo>
                      <a:pt x="125" y="1"/>
                      <a:pt x="89" y="13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2" y="255"/>
                      <a:pt x="113" y="267"/>
                      <a:pt x="145" y="267"/>
                    </a:cubicBezTo>
                    <a:cubicBezTo>
                      <a:pt x="181" y="267"/>
                      <a:pt x="219" y="252"/>
                      <a:pt x="250" y="227"/>
                    </a:cubicBezTo>
                    <a:cubicBezTo>
                      <a:pt x="310" y="191"/>
                      <a:pt x="310" y="96"/>
                      <a:pt x="250" y="36"/>
                    </a:cubicBezTo>
                    <a:cubicBezTo>
                      <a:pt x="226" y="13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647154" y="1893684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0"/>
                    </a:moveTo>
                    <a:cubicBezTo>
                      <a:pt x="126" y="0"/>
                      <a:pt x="90" y="12"/>
                      <a:pt x="60" y="36"/>
                    </a:cubicBezTo>
                    <a:cubicBezTo>
                      <a:pt x="1" y="84"/>
                      <a:pt x="12" y="167"/>
                      <a:pt x="60" y="227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1" y="227"/>
                    </a:cubicBezTo>
                    <a:cubicBezTo>
                      <a:pt x="310" y="191"/>
                      <a:pt x="310" y="96"/>
                      <a:pt x="251" y="36"/>
                    </a:cubicBezTo>
                    <a:cubicBezTo>
                      <a:pt x="227" y="12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686820" y="1854193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1"/>
                    </a:moveTo>
                    <a:cubicBezTo>
                      <a:pt x="119" y="1"/>
                      <a:pt x="84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6"/>
                      <a:pt x="119" y="281"/>
                      <a:pt x="155" y="281"/>
                    </a:cubicBezTo>
                    <a:cubicBezTo>
                      <a:pt x="191" y="281"/>
                      <a:pt x="226" y="266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6" y="16"/>
                      <a:pt x="191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728531" y="1812483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57" y="0"/>
                    </a:moveTo>
                    <a:cubicBezTo>
                      <a:pt x="120" y="0"/>
                      <a:pt x="84" y="15"/>
                      <a:pt x="60" y="45"/>
                    </a:cubicBezTo>
                    <a:cubicBezTo>
                      <a:pt x="1" y="93"/>
                      <a:pt x="1" y="176"/>
                      <a:pt x="60" y="235"/>
                    </a:cubicBezTo>
                    <a:cubicBezTo>
                      <a:pt x="84" y="265"/>
                      <a:pt x="120" y="280"/>
                      <a:pt x="157" y="280"/>
                    </a:cubicBezTo>
                    <a:cubicBezTo>
                      <a:pt x="194" y="280"/>
                      <a:pt x="233" y="265"/>
                      <a:pt x="262" y="235"/>
                    </a:cubicBezTo>
                    <a:cubicBezTo>
                      <a:pt x="322" y="188"/>
                      <a:pt x="322" y="105"/>
                      <a:pt x="262" y="45"/>
                    </a:cubicBezTo>
                    <a:cubicBezTo>
                      <a:pt x="233" y="15"/>
                      <a:pt x="194" y="0"/>
                      <a:pt x="15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769599" y="1771240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64" y="1"/>
                    </a:moveTo>
                    <a:cubicBezTo>
                      <a:pt x="128" y="1"/>
                      <a:pt x="89" y="13"/>
                      <a:pt x="60" y="37"/>
                    </a:cubicBezTo>
                    <a:cubicBezTo>
                      <a:pt x="0" y="84"/>
                      <a:pt x="0" y="168"/>
                      <a:pt x="60" y="227"/>
                    </a:cubicBezTo>
                    <a:cubicBezTo>
                      <a:pt x="83" y="257"/>
                      <a:pt x="116" y="272"/>
                      <a:pt x="150" y="272"/>
                    </a:cubicBezTo>
                    <a:cubicBezTo>
                      <a:pt x="185" y="272"/>
                      <a:pt x="220" y="257"/>
                      <a:pt x="250" y="227"/>
                    </a:cubicBezTo>
                    <a:cubicBezTo>
                      <a:pt x="310" y="179"/>
                      <a:pt x="310" y="96"/>
                      <a:pt x="250" y="37"/>
                    </a:cubicBezTo>
                    <a:cubicBezTo>
                      <a:pt x="232" y="13"/>
                      <a:pt x="199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09907" y="1732041"/>
                <a:ext cx="18169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6" extrusionOk="0">
                    <a:moveTo>
                      <a:pt x="161" y="1"/>
                    </a:moveTo>
                    <a:cubicBezTo>
                      <a:pt x="126" y="1"/>
                      <a:pt x="92" y="16"/>
                      <a:pt x="60" y="41"/>
                    </a:cubicBezTo>
                    <a:cubicBezTo>
                      <a:pt x="1" y="77"/>
                      <a:pt x="1" y="172"/>
                      <a:pt x="60" y="231"/>
                    </a:cubicBezTo>
                    <a:cubicBezTo>
                      <a:pt x="78" y="261"/>
                      <a:pt x="111" y="276"/>
                      <a:pt x="146" y="276"/>
                    </a:cubicBezTo>
                    <a:cubicBezTo>
                      <a:pt x="182" y="276"/>
                      <a:pt x="221" y="261"/>
                      <a:pt x="251" y="231"/>
                    </a:cubicBezTo>
                    <a:cubicBezTo>
                      <a:pt x="310" y="184"/>
                      <a:pt x="310" y="100"/>
                      <a:pt x="251" y="41"/>
                    </a:cubicBezTo>
                    <a:cubicBezTo>
                      <a:pt x="222" y="13"/>
                      <a:pt x="192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51618" y="1690039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47" y="1"/>
                    </a:moveTo>
                    <a:cubicBezTo>
                      <a:pt x="111" y="1"/>
                      <a:pt x="78" y="16"/>
                      <a:pt x="60" y="45"/>
                    </a:cubicBezTo>
                    <a:cubicBezTo>
                      <a:pt x="1" y="81"/>
                      <a:pt x="1" y="176"/>
                      <a:pt x="60" y="236"/>
                    </a:cubicBezTo>
                    <a:cubicBezTo>
                      <a:pt x="78" y="266"/>
                      <a:pt x="111" y="281"/>
                      <a:pt x="147" y="281"/>
                    </a:cubicBezTo>
                    <a:cubicBezTo>
                      <a:pt x="183" y="281"/>
                      <a:pt x="221" y="266"/>
                      <a:pt x="251" y="236"/>
                    </a:cubicBezTo>
                    <a:cubicBezTo>
                      <a:pt x="311" y="188"/>
                      <a:pt x="311" y="93"/>
                      <a:pt x="251" y="45"/>
                    </a:cubicBezTo>
                    <a:cubicBezTo>
                      <a:pt x="221" y="16"/>
                      <a:pt x="183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893387" y="1648328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46" y="0"/>
                    </a:moveTo>
                    <a:cubicBezTo>
                      <a:pt x="110" y="0"/>
                      <a:pt x="78" y="15"/>
                      <a:pt x="60" y="45"/>
                    </a:cubicBezTo>
                    <a:cubicBezTo>
                      <a:pt x="0" y="81"/>
                      <a:pt x="12" y="176"/>
                      <a:pt x="60" y="236"/>
                    </a:cubicBezTo>
                    <a:cubicBezTo>
                      <a:pt x="78" y="265"/>
                      <a:pt x="110" y="280"/>
                      <a:pt x="146" y="280"/>
                    </a:cubicBezTo>
                    <a:cubicBezTo>
                      <a:pt x="182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932352" y="1608663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59" y="1"/>
                    </a:moveTo>
                    <a:cubicBezTo>
                      <a:pt x="125" y="1"/>
                      <a:pt x="89" y="16"/>
                      <a:pt x="60" y="45"/>
                    </a:cubicBezTo>
                    <a:cubicBezTo>
                      <a:pt x="0" y="93"/>
                      <a:pt x="0" y="188"/>
                      <a:pt x="60" y="248"/>
                    </a:cubicBezTo>
                    <a:cubicBezTo>
                      <a:pt x="83" y="278"/>
                      <a:pt x="116" y="293"/>
                      <a:pt x="150" y="293"/>
                    </a:cubicBezTo>
                    <a:cubicBezTo>
                      <a:pt x="185" y="293"/>
                      <a:pt x="220" y="278"/>
                      <a:pt x="250" y="248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6" y="16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974062" y="1566952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55" y="0"/>
                    </a:moveTo>
                    <a:cubicBezTo>
                      <a:pt x="122" y="0"/>
                      <a:pt x="90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78" y="277"/>
                      <a:pt x="111" y="292"/>
                      <a:pt x="146" y="292"/>
                    </a:cubicBezTo>
                    <a:cubicBezTo>
                      <a:pt x="182" y="292"/>
                      <a:pt x="221" y="277"/>
                      <a:pt x="250" y="247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1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015773" y="1525242"/>
                <a:ext cx="18169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2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2"/>
                      <a:pt x="1" y="188"/>
                      <a:pt x="60" y="247"/>
                    </a:cubicBezTo>
                    <a:cubicBezTo>
                      <a:pt x="84" y="277"/>
                      <a:pt x="117" y="292"/>
                      <a:pt x="151" y="292"/>
                    </a:cubicBezTo>
                    <a:cubicBezTo>
                      <a:pt x="185" y="292"/>
                      <a:pt x="221" y="277"/>
                      <a:pt x="251" y="247"/>
                    </a:cubicBezTo>
                    <a:cubicBezTo>
                      <a:pt x="310" y="199"/>
                      <a:pt x="310" y="104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054737" y="1486102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0"/>
                    </a:moveTo>
                    <a:cubicBezTo>
                      <a:pt x="126" y="0"/>
                      <a:pt x="90" y="12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7" y="12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096448" y="1444333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5" y="1"/>
                    </a:moveTo>
                    <a:cubicBezTo>
                      <a:pt x="129" y="1"/>
                      <a:pt x="90" y="13"/>
                      <a:pt x="60" y="37"/>
                    </a:cubicBezTo>
                    <a:cubicBezTo>
                      <a:pt x="1" y="84"/>
                      <a:pt x="1" y="168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1" y="180"/>
                      <a:pt x="311" y="96"/>
                      <a:pt x="251" y="37"/>
                    </a:cubicBezTo>
                    <a:cubicBezTo>
                      <a:pt x="233" y="13"/>
                      <a:pt x="200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138217" y="1402622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64" y="1"/>
                    </a:moveTo>
                    <a:cubicBezTo>
                      <a:pt x="128" y="1"/>
                      <a:pt x="90" y="12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4" y="257"/>
                      <a:pt x="116" y="271"/>
                      <a:pt x="151" y="271"/>
                    </a:cubicBezTo>
                    <a:cubicBezTo>
                      <a:pt x="185" y="271"/>
                      <a:pt x="221" y="257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32" y="12"/>
                      <a:pt x="200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178525" y="1363132"/>
                <a:ext cx="18169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7" extrusionOk="0">
                    <a:moveTo>
                      <a:pt x="147" y="1"/>
                    </a:moveTo>
                    <a:cubicBezTo>
                      <a:pt x="111" y="1"/>
                      <a:pt x="78" y="16"/>
                      <a:pt x="60" y="46"/>
                    </a:cubicBezTo>
                    <a:cubicBezTo>
                      <a:pt x="1" y="81"/>
                      <a:pt x="13" y="177"/>
                      <a:pt x="60" y="236"/>
                    </a:cubicBezTo>
                    <a:cubicBezTo>
                      <a:pt x="77" y="264"/>
                      <a:pt x="107" y="276"/>
                      <a:pt x="141" y="276"/>
                    </a:cubicBezTo>
                    <a:cubicBezTo>
                      <a:pt x="178" y="276"/>
                      <a:pt x="220" y="261"/>
                      <a:pt x="251" y="236"/>
                    </a:cubicBezTo>
                    <a:cubicBezTo>
                      <a:pt x="310" y="188"/>
                      <a:pt x="310" y="105"/>
                      <a:pt x="251" y="46"/>
                    </a:cubicBezTo>
                    <a:cubicBezTo>
                      <a:pt x="221" y="16"/>
                      <a:pt x="182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1220294" y="1321421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46" y="1"/>
                    </a:moveTo>
                    <a:cubicBezTo>
                      <a:pt x="110" y="1"/>
                      <a:pt x="78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78" y="265"/>
                      <a:pt x="110" y="280"/>
                      <a:pt x="146" y="280"/>
                    </a:cubicBezTo>
                    <a:cubicBezTo>
                      <a:pt x="182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1262005" y="1280237"/>
                <a:ext cx="18169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1" extrusionOk="0">
                    <a:moveTo>
                      <a:pt x="146" y="0"/>
                    </a:moveTo>
                    <a:cubicBezTo>
                      <a:pt x="111" y="0"/>
                      <a:pt x="78" y="12"/>
                      <a:pt x="60" y="36"/>
                    </a:cubicBezTo>
                    <a:cubicBezTo>
                      <a:pt x="1" y="72"/>
                      <a:pt x="1" y="167"/>
                      <a:pt x="60" y="226"/>
                    </a:cubicBezTo>
                    <a:cubicBezTo>
                      <a:pt x="78" y="256"/>
                      <a:pt x="111" y="271"/>
                      <a:pt x="146" y="271"/>
                    </a:cubicBezTo>
                    <a:cubicBezTo>
                      <a:pt x="182" y="271"/>
                      <a:pt x="221" y="256"/>
                      <a:pt x="251" y="226"/>
                    </a:cubicBezTo>
                    <a:cubicBezTo>
                      <a:pt x="310" y="179"/>
                      <a:pt x="310" y="95"/>
                      <a:pt x="251" y="36"/>
                    </a:cubicBezTo>
                    <a:cubicBezTo>
                      <a:pt x="221" y="12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rgbClr val="6273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45051" y="1975761"/>
                <a:ext cx="1887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2" extrusionOk="0">
                    <a:moveTo>
                      <a:pt x="166" y="0"/>
                    </a:moveTo>
                    <a:cubicBezTo>
                      <a:pt x="129" y="0"/>
                      <a:pt x="90" y="12"/>
                      <a:pt x="60" y="36"/>
                    </a:cubicBezTo>
                    <a:cubicBezTo>
                      <a:pt x="1" y="72"/>
                      <a:pt x="1" y="167"/>
                      <a:pt x="60" y="227"/>
                    </a:cubicBezTo>
                    <a:cubicBezTo>
                      <a:pt x="84" y="256"/>
                      <a:pt x="120" y="271"/>
                      <a:pt x="157" y="271"/>
                    </a:cubicBezTo>
                    <a:cubicBezTo>
                      <a:pt x="194" y="271"/>
                      <a:pt x="233" y="256"/>
                      <a:pt x="263" y="227"/>
                    </a:cubicBezTo>
                    <a:cubicBezTo>
                      <a:pt x="322" y="179"/>
                      <a:pt x="322" y="96"/>
                      <a:pt x="263" y="36"/>
                    </a:cubicBezTo>
                    <a:cubicBezTo>
                      <a:pt x="239" y="12"/>
                      <a:pt x="203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86820" y="1933992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9" y="1"/>
                    </a:moveTo>
                    <a:cubicBezTo>
                      <a:pt x="125" y="1"/>
                      <a:pt x="89" y="13"/>
                      <a:pt x="60" y="37"/>
                    </a:cubicBezTo>
                    <a:cubicBezTo>
                      <a:pt x="0" y="72"/>
                      <a:pt x="0" y="168"/>
                      <a:pt x="60" y="227"/>
                    </a:cubicBezTo>
                    <a:cubicBezTo>
                      <a:pt x="84" y="257"/>
                      <a:pt x="119" y="272"/>
                      <a:pt x="155" y="272"/>
                    </a:cubicBezTo>
                    <a:cubicBezTo>
                      <a:pt x="191" y="272"/>
                      <a:pt x="226" y="257"/>
                      <a:pt x="250" y="227"/>
                    </a:cubicBezTo>
                    <a:cubicBezTo>
                      <a:pt x="310" y="180"/>
                      <a:pt x="310" y="84"/>
                      <a:pt x="250" y="37"/>
                    </a:cubicBezTo>
                    <a:cubicBezTo>
                      <a:pt x="226" y="13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27129" y="1893859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3"/>
                      <a:pt x="1" y="188"/>
                      <a:pt x="60" y="247"/>
                    </a:cubicBezTo>
                    <a:cubicBezTo>
                      <a:pt x="84" y="277"/>
                      <a:pt x="117" y="292"/>
                      <a:pt x="151" y="292"/>
                    </a:cubicBezTo>
                    <a:cubicBezTo>
                      <a:pt x="185" y="292"/>
                      <a:pt x="221" y="277"/>
                      <a:pt x="251" y="247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69599" y="1853317"/>
                <a:ext cx="15306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2" y="263"/>
                      <a:pt x="262" y="203"/>
                      <a:pt x="262" y="132"/>
                    </a:cubicBezTo>
                    <a:cubicBezTo>
                      <a:pt x="262" y="60"/>
                      <a:pt x="202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809907" y="1810380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60" y="1"/>
                    </a:moveTo>
                    <a:cubicBezTo>
                      <a:pt x="126" y="1"/>
                      <a:pt x="90" y="15"/>
                      <a:pt x="60" y="45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78" y="277"/>
                      <a:pt x="111" y="292"/>
                      <a:pt x="146" y="292"/>
                    </a:cubicBezTo>
                    <a:cubicBezTo>
                      <a:pt x="182" y="292"/>
                      <a:pt x="221" y="277"/>
                      <a:pt x="251" y="248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7" y="15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49573" y="1771415"/>
                <a:ext cx="18110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7" extrusionOk="0">
                    <a:moveTo>
                      <a:pt x="151" y="1"/>
                    </a:moveTo>
                    <a:cubicBezTo>
                      <a:pt x="116" y="1"/>
                      <a:pt x="84" y="16"/>
                      <a:pt x="60" y="46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2" y="264"/>
                      <a:pt x="113" y="276"/>
                      <a:pt x="145" y="276"/>
                    </a:cubicBezTo>
                    <a:cubicBezTo>
                      <a:pt x="181" y="276"/>
                      <a:pt x="219" y="261"/>
                      <a:pt x="250" y="236"/>
                    </a:cubicBezTo>
                    <a:cubicBezTo>
                      <a:pt x="310" y="200"/>
                      <a:pt x="310" y="105"/>
                      <a:pt x="250" y="46"/>
                    </a:cubicBezTo>
                    <a:cubicBezTo>
                      <a:pt x="220" y="16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891284" y="1729705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6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932994" y="1687994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1" y="45"/>
                    </a:cubicBezTo>
                    <a:cubicBezTo>
                      <a:pt x="1" y="92"/>
                      <a:pt x="1" y="176"/>
                      <a:pt x="61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6" y="280"/>
                      <a:pt x="221" y="265"/>
                      <a:pt x="251" y="235"/>
                    </a:cubicBezTo>
                    <a:cubicBezTo>
                      <a:pt x="311" y="200"/>
                      <a:pt x="311" y="104"/>
                      <a:pt x="251" y="45"/>
                    </a:cubicBezTo>
                    <a:cubicBezTo>
                      <a:pt x="221" y="15"/>
                      <a:pt x="186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971959" y="1648854"/>
                <a:ext cx="1887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2" extrusionOk="0">
                    <a:moveTo>
                      <a:pt x="161" y="0"/>
                    </a:moveTo>
                    <a:cubicBezTo>
                      <a:pt x="126" y="0"/>
                      <a:pt x="90" y="12"/>
                      <a:pt x="60" y="36"/>
                    </a:cubicBezTo>
                    <a:cubicBezTo>
                      <a:pt x="1" y="72"/>
                      <a:pt x="1" y="167"/>
                      <a:pt x="60" y="227"/>
                    </a:cubicBezTo>
                    <a:cubicBezTo>
                      <a:pt x="84" y="256"/>
                      <a:pt x="120" y="271"/>
                      <a:pt x="157" y="271"/>
                    </a:cubicBezTo>
                    <a:cubicBezTo>
                      <a:pt x="194" y="271"/>
                      <a:pt x="233" y="256"/>
                      <a:pt x="263" y="227"/>
                    </a:cubicBezTo>
                    <a:cubicBezTo>
                      <a:pt x="322" y="179"/>
                      <a:pt x="322" y="96"/>
                      <a:pt x="263" y="36"/>
                    </a:cubicBezTo>
                    <a:cubicBezTo>
                      <a:pt x="233" y="12"/>
                      <a:pt x="19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1013728" y="1607144"/>
                <a:ext cx="18110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1" extrusionOk="0">
                    <a:moveTo>
                      <a:pt x="156" y="0"/>
                    </a:moveTo>
                    <a:cubicBezTo>
                      <a:pt x="119" y="0"/>
                      <a:pt x="83" y="12"/>
                      <a:pt x="60" y="36"/>
                    </a:cubicBezTo>
                    <a:cubicBezTo>
                      <a:pt x="0" y="71"/>
                      <a:pt x="0" y="167"/>
                      <a:pt x="60" y="226"/>
                    </a:cubicBezTo>
                    <a:cubicBezTo>
                      <a:pt x="83" y="256"/>
                      <a:pt x="119" y="271"/>
                      <a:pt x="156" y="271"/>
                    </a:cubicBezTo>
                    <a:cubicBezTo>
                      <a:pt x="194" y="271"/>
                      <a:pt x="232" y="256"/>
                      <a:pt x="262" y="226"/>
                    </a:cubicBezTo>
                    <a:cubicBezTo>
                      <a:pt x="310" y="179"/>
                      <a:pt x="310" y="95"/>
                      <a:pt x="262" y="36"/>
                    </a:cubicBezTo>
                    <a:cubicBezTo>
                      <a:pt x="232" y="12"/>
                      <a:pt x="194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1055438" y="1565550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52" y="1"/>
                    </a:moveTo>
                    <a:cubicBezTo>
                      <a:pt x="117" y="1"/>
                      <a:pt x="84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6"/>
                      <a:pt x="120" y="280"/>
                      <a:pt x="157" y="280"/>
                    </a:cubicBezTo>
                    <a:cubicBezTo>
                      <a:pt x="194" y="280"/>
                      <a:pt x="233" y="266"/>
                      <a:pt x="262" y="236"/>
                    </a:cubicBezTo>
                    <a:cubicBezTo>
                      <a:pt x="322" y="188"/>
                      <a:pt x="322" y="105"/>
                      <a:pt x="262" y="45"/>
                    </a:cubicBezTo>
                    <a:cubicBezTo>
                      <a:pt x="227" y="16"/>
                      <a:pt x="188" y="1"/>
                      <a:pt x="1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1095104" y="1525242"/>
                <a:ext cx="18110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2" extrusionOk="0">
                    <a:moveTo>
                      <a:pt x="155" y="0"/>
                    </a:moveTo>
                    <a:cubicBezTo>
                      <a:pt x="119" y="0"/>
                      <a:pt x="83" y="15"/>
                      <a:pt x="60" y="45"/>
                    </a:cubicBezTo>
                    <a:cubicBezTo>
                      <a:pt x="0" y="92"/>
                      <a:pt x="0" y="188"/>
                      <a:pt x="60" y="247"/>
                    </a:cubicBezTo>
                    <a:cubicBezTo>
                      <a:pt x="78" y="277"/>
                      <a:pt x="110" y="292"/>
                      <a:pt x="146" y="292"/>
                    </a:cubicBezTo>
                    <a:cubicBezTo>
                      <a:pt x="182" y="292"/>
                      <a:pt x="220" y="277"/>
                      <a:pt x="250" y="247"/>
                    </a:cubicBezTo>
                    <a:cubicBezTo>
                      <a:pt x="310" y="199"/>
                      <a:pt x="310" y="104"/>
                      <a:pt x="250" y="45"/>
                    </a:cubicBezTo>
                    <a:cubicBezTo>
                      <a:pt x="226" y="15"/>
                      <a:pt x="191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1136815" y="1484524"/>
                <a:ext cx="18169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5" extrusionOk="0">
                    <a:moveTo>
                      <a:pt x="160" y="1"/>
                    </a:moveTo>
                    <a:cubicBezTo>
                      <a:pt x="126" y="1"/>
                      <a:pt x="90" y="9"/>
                      <a:pt x="60" y="27"/>
                    </a:cubicBezTo>
                    <a:cubicBezTo>
                      <a:pt x="1" y="75"/>
                      <a:pt x="12" y="170"/>
                      <a:pt x="60" y="230"/>
                    </a:cubicBezTo>
                    <a:cubicBezTo>
                      <a:pt x="78" y="260"/>
                      <a:pt x="111" y="274"/>
                      <a:pt x="146" y="274"/>
                    </a:cubicBezTo>
                    <a:cubicBezTo>
                      <a:pt x="182" y="274"/>
                      <a:pt x="221" y="260"/>
                      <a:pt x="251" y="230"/>
                    </a:cubicBezTo>
                    <a:cubicBezTo>
                      <a:pt x="310" y="182"/>
                      <a:pt x="310" y="87"/>
                      <a:pt x="251" y="27"/>
                    </a:cubicBezTo>
                    <a:cubicBezTo>
                      <a:pt x="227" y="9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1178525" y="1442814"/>
                <a:ext cx="18169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5" extrusionOk="0">
                    <a:moveTo>
                      <a:pt x="160" y="0"/>
                    </a:moveTo>
                    <a:cubicBezTo>
                      <a:pt x="126" y="0"/>
                      <a:pt x="90" y="9"/>
                      <a:pt x="60" y="27"/>
                    </a:cubicBezTo>
                    <a:cubicBezTo>
                      <a:pt x="1" y="75"/>
                      <a:pt x="1" y="170"/>
                      <a:pt x="60" y="229"/>
                    </a:cubicBezTo>
                    <a:cubicBezTo>
                      <a:pt x="78" y="259"/>
                      <a:pt x="111" y="274"/>
                      <a:pt x="147" y="274"/>
                    </a:cubicBezTo>
                    <a:cubicBezTo>
                      <a:pt x="182" y="274"/>
                      <a:pt x="221" y="259"/>
                      <a:pt x="251" y="229"/>
                    </a:cubicBezTo>
                    <a:cubicBezTo>
                      <a:pt x="310" y="182"/>
                      <a:pt x="310" y="86"/>
                      <a:pt x="251" y="27"/>
                    </a:cubicBezTo>
                    <a:cubicBezTo>
                      <a:pt x="227" y="9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218191" y="1402798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1"/>
                    </a:moveTo>
                    <a:cubicBezTo>
                      <a:pt x="117" y="1"/>
                      <a:pt x="84" y="15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6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5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259902" y="1361087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200"/>
                      <a:pt x="310" y="104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300970" y="1319318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60" y="1"/>
                    </a:moveTo>
                    <a:cubicBezTo>
                      <a:pt x="125" y="1"/>
                      <a:pt x="90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6"/>
                      <a:pt x="116" y="281"/>
                      <a:pt x="151" y="281"/>
                    </a:cubicBezTo>
                    <a:cubicBezTo>
                      <a:pt x="185" y="281"/>
                      <a:pt x="221" y="266"/>
                      <a:pt x="250" y="236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7" y="16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727830" y="1974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74" y="203"/>
                      <a:pt x="274" y="131"/>
                    </a:cubicBezTo>
                    <a:cubicBezTo>
                      <a:pt x="274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766094" y="1934168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4" y="1"/>
                    </a:moveTo>
                    <a:cubicBezTo>
                      <a:pt x="128" y="1"/>
                      <a:pt x="90" y="16"/>
                      <a:pt x="60" y="46"/>
                    </a:cubicBezTo>
                    <a:cubicBezTo>
                      <a:pt x="0" y="93"/>
                      <a:pt x="0" y="177"/>
                      <a:pt x="60" y="236"/>
                    </a:cubicBezTo>
                    <a:cubicBezTo>
                      <a:pt x="84" y="266"/>
                      <a:pt x="117" y="281"/>
                      <a:pt x="151" y="281"/>
                    </a:cubicBezTo>
                    <a:cubicBezTo>
                      <a:pt x="185" y="281"/>
                      <a:pt x="221" y="266"/>
                      <a:pt x="251" y="236"/>
                    </a:cubicBezTo>
                    <a:cubicBezTo>
                      <a:pt x="310" y="188"/>
                      <a:pt x="310" y="105"/>
                      <a:pt x="251" y="46"/>
                    </a:cubicBezTo>
                    <a:cubicBezTo>
                      <a:pt x="233" y="16"/>
                      <a:pt x="200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807804" y="1892457"/>
                <a:ext cx="18169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6" extrusionOk="0">
                    <a:moveTo>
                      <a:pt x="165" y="1"/>
                    </a:moveTo>
                    <a:cubicBezTo>
                      <a:pt x="129" y="1"/>
                      <a:pt x="90" y="15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3" y="264"/>
                      <a:pt x="113" y="276"/>
                      <a:pt x="146" y="276"/>
                    </a:cubicBezTo>
                    <a:cubicBezTo>
                      <a:pt x="181" y="276"/>
                      <a:pt x="219" y="261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33" y="15"/>
                      <a:pt x="200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849573" y="1850980"/>
                <a:ext cx="18110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6" extrusionOk="0">
                    <a:moveTo>
                      <a:pt x="170" y="1"/>
                    </a:moveTo>
                    <a:cubicBezTo>
                      <a:pt x="133" y="1"/>
                      <a:pt x="91" y="16"/>
                      <a:pt x="60" y="41"/>
                    </a:cubicBezTo>
                    <a:cubicBezTo>
                      <a:pt x="0" y="88"/>
                      <a:pt x="12" y="172"/>
                      <a:pt x="60" y="231"/>
                    </a:cubicBezTo>
                    <a:cubicBezTo>
                      <a:pt x="84" y="261"/>
                      <a:pt x="116" y="276"/>
                      <a:pt x="151" y="276"/>
                    </a:cubicBezTo>
                    <a:cubicBezTo>
                      <a:pt x="185" y="276"/>
                      <a:pt x="220" y="261"/>
                      <a:pt x="250" y="231"/>
                    </a:cubicBezTo>
                    <a:cubicBezTo>
                      <a:pt x="310" y="184"/>
                      <a:pt x="310" y="100"/>
                      <a:pt x="250" y="41"/>
                    </a:cubicBezTo>
                    <a:cubicBezTo>
                      <a:pt x="233" y="13"/>
                      <a:pt x="203" y="1"/>
                      <a:pt x="1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890583" y="1811607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931650" y="1770071"/>
                <a:ext cx="18110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0" extrusionOk="0">
                    <a:moveTo>
                      <a:pt x="146" y="0"/>
                    </a:moveTo>
                    <a:cubicBezTo>
                      <a:pt x="110" y="0"/>
                      <a:pt x="78" y="15"/>
                      <a:pt x="60" y="45"/>
                    </a:cubicBezTo>
                    <a:cubicBezTo>
                      <a:pt x="0" y="80"/>
                      <a:pt x="0" y="176"/>
                      <a:pt x="60" y="235"/>
                    </a:cubicBezTo>
                    <a:cubicBezTo>
                      <a:pt x="78" y="265"/>
                      <a:pt x="110" y="280"/>
                      <a:pt x="146" y="280"/>
                    </a:cubicBezTo>
                    <a:cubicBezTo>
                      <a:pt x="182" y="280"/>
                      <a:pt x="220" y="265"/>
                      <a:pt x="250" y="235"/>
                    </a:cubicBezTo>
                    <a:cubicBezTo>
                      <a:pt x="310" y="188"/>
                      <a:pt x="310" y="104"/>
                      <a:pt x="250" y="45"/>
                    </a:cubicBezTo>
                    <a:cubicBezTo>
                      <a:pt x="220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973361" y="1728303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46" y="1"/>
                    </a:moveTo>
                    <a:cubicBezTo>
                      <a:pt x="111" y="1"/>
                      <a:pt x="78" y="16"/>
                      <a:pt x="60" y="45"/>
                    </a:cubicBezTo>
                    <a:cubicBezTo>
                      <a:pt x="1" y="81"/>
                      <a:pt x="1" y="176"/>
                      <a:pt x="60" y="236"/>
                    </a:cubicBezTo>
                    <a:cubicBezTo>
                      <a:pt x="78" y="266"/>
                      <a:pt x="111" y="280"/>
                      <a:pt x="146" y="280"/>
                    </a:cubicBezTo>
                    <a:cubicBezTo>
                      <a:pt x="182" y="280"/>
                      <a:pt x="221" y="266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21" y="16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012326" y="1688520"/>
                <a:ext cx="18110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1" extrusionOk="0">
                    <a:moveTo>
                      <a:pt x="151" y="0"/>
                    </a:moveTo>
                    <a:cubicBezTo>
                      <a:pt x="116" y="0"/>
                      <a:pt x="84" y="12"/>
                      <a:pt x="60" y="36"/>
                    </a:cubicBezTo>
                    <a:cubicBezTo>
                      <a:pt x="0" y="83"/>
                      <a:pt x="0" y="167"/>
                      <a:pt x="60" y="226"/>
                    </a:cubicBezTo>
                    <a:cubicBezTo>
                      <a:pt x="84" y="256"/>
                      <a:pt x="116" y="271"/>
                      <a:pt x="151" y="271"/>
                    </a:cubicBezTo>
                    <a:cubicBezTo>
                      <a:pt x="185" y="271"/>
                      <a:pt x="221" y="256"/>
                      <a:pt x="250" y="226"/>
                    </a:cubicBezTo>
                    <a:cubicBezTo>
                      <a:pt x="310" y="191"/>
                      <a:pt x="310" y="95"/>
                      <a:pt x="250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054036" y="1646751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1" y="1"/>
                    </a:moveTo>
                    <a:cubicBezTo>
                      <a:pt x="117" y="1"/>
                      <a:pt x="84" y="13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91"/>
                      <a:pt x="310" y="96"/>
                      <a:pt x="251" y="36"/>
                    </a:cubicBezTo>
                    <a:cubicBezTo>
                      <a:pt x="221" y="13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1095805" y="1605041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46" y="0"/>
                    </a:moveTo>
                    <a:cubicBezTo>
                      <a:pt x="110" y="0"/>
                      <a:pt x="77" y="12"/>
                      <a:pt x="60" y="36"/>
                    </a:cubicBezTo>
                    <a:cubicBezTo>
                      <a:pt x="0" y="84"/>
                      <a:pt x="12" y="167"/>
                      <a:pt x="60" y="227"/>
                    </a:cubicBezTo>
                    <a:cubicBezTo>
                      <a:pt x="77" y="256"/>
                      <a:pt x="110" y="271"/>
                      <a:pt x="146" y="271"/>
                    </a:cubicBezTo>
                    <a:cubicBezTo>
                      <a:pt x="182" y="271"/>
                      <a:pt x="220" y="256"/>
                      <a:pt x="250" y="227"/>
                    </a:cubicBezTo>
                    <a:cubicBezTo>
                      <a:pt x="310" y="191"/>
                      <a:pt x="310" y="96"/>
                      <a:pt x="250" y="36"/>
                    </a:cubicBezTo>
                    <a:cubicBezTo>
                      <a:pt x="220" y="12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1134712" y="1565550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4" y="1"/>
                    </a:moveTo>
                    <a:cubicBezTo>
                      <a:pt x="129" y="1"/>
                      <a:pt x="90" y="16"/>
                      <a:pt x="60" y="45"/>
                    </a:cubicBezTo>
                    <a:cubicBezTo>
                      <a:pt x="1" y="93"/>
                      <a:pt x="13" y="176"/>
                      <a:pt x="60" y="236"/>
                    </a:cubicBezTo>
                    <a:cubicBezTo>
                      <a:pt x="84" y="266"/>
                      <a:pt x="117" y="280"/>
                      <a:pt x="151" y="280"/>
                    </a:cubicBezTo>
                    <a:cubicBezTo>
                      <a:pt x="185" y="280"/>
                      <a:pt x="221" y="266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33" y="16"/>
                      <a:pt x="200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1176481" y="1523840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0"/>
                    </a:moveTo>
                    <a:cubicBezTo>
                      <a:pt x="122" y="0"/>
                      <a:pt x="89" y="15"/>
                      <a:pt x="60" y="45"/>
                    </a:cubicBezTo>
                    <a:cubicBezTo>
                      <a:pt x="0" y="93"/>
                      <a:pt x="0" y="176"/>
                      <a:pt x="60" y="235"/>
                    </a:cubicBezTo>
                    <a:cubicBezTo>
                      <a:pt x="84" y="265"/>
                      <a:pt x="116" y="280"/>
                      <a:pt x="150" y="280"/>
                    </a:cubicBezTo>
                    <a:cubicBezTo>
                      <a:pt x="185" y="280"/>
                      <a:pt x="220" y="265"/>
                      <a:pt x="250" y="235"/>
                    </a:cubicBezTo>
                    <a:cubicBezTo>
                      <a:pt x="310" y="188"/>
                      <a:pt x="310" y="104"/>
                      <a:pt x="250" y="45"/>
                    </a:cubicBezTo>
                    <a:cubicBezTo>
                      <a:pt x="220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1218191" y="1482597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5" y="1"/>
                    </a:moveTo>
                    <a:cubicBezTo>
                      <a:pt x="123" y="1"/>
                      <a:pt x="90" y="13"/>
                      <a:pt x="60" y="37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7"/>
                    </a:cubicBezTo>
                    <a:cubicBezTo>
                      <a:pt x="221" y="13"/>
                      <a:pt x="188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1257156" y="1443164"/>
                <a:ext cx="18110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0" extrusionOk="0">
                    <a:moveTo>
                      <a:pt x="165" y="0"/>
                    </a:moveTo>
                    <a:cubicBezTo>
                      <a:pt x="128" y="0"/>
                      <a:pt x="90" y="15"/>
                      <a:pt x="60" y="45"/>
                    </a:cubicBezTo>
                    <a:cubicBezTo>
                      <a:pt x="0" y="80"/>
                      <a:pt x="0" y="176"/>
                      <a:pt x="60" y="235"/>
                    </a:cubicBezTo>
                    <a:cubicBezTo>
                      <a:pt x="84" y="265"/>
                      <a:pt x="119" y="280"/>
                      <a:pt x="157" y="280"/>
                    </a:cubicBezTo>
                    <a:cubicBezTo>
                      <a:pt x="194" y="280"/>
                      <a:pt x="232" y="265"/>
                      <a:pt x="262" y="235"/>
                    </a:cubicBezTo>
                    <a:cubicBezTo>
                      <a:pt x="310" y="188"/>
                      <a:pt x="310" y="104"/>
                      <a:pt x="262" y="45"/>
                    </a:cubicBezTo>
                    <a:cubicBezTo>
                      <a:pt x="238" y="15"/>
                      <a:pt x="203" y="0"/>
                      <a:pt x="1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1300970" y="140122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1340636" y="1359685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65" y="0"/>
                    </a:moveTo>
                    <a:cubicBezTo>
                      <a:pt x="128" y="0"/>
                      <a:pt x="89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83" y="265"/>
                      <a:pt x="119" y="280"/>
                      <a:pt x="156" y="280"/>
                    </a:cubicBezTo>
                    <a:cubicBezTo>
                      <a:pt x="194" y="280"/>
                      <a:pt x="232" y="265"/>
                      <a:pt x="262" y="236"/>
                    </a:cubicBezTo>
                    <a:cubicBezTo>
                      <a:pt x="322" y="188"/>
                      <a:pt x="322" y="93"/>
                      <a:pt x="262" y="45"/>
                    </a:cubicBezTo>
                    <a:cubicBezTo>
                      <a:pt x="238" y="15"/>
                      <a:pt x="202" y="0"/>
                      <a:pt x="1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806461" y="1973833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59" y="1"/>
                    </a:moveTo>
                    <a:cubicBezTo>
                      <a:pt x="125" y="1"/>
                      <a:pt x="89" y="15"/>
                      <a:pt x="60" y="45"/>
                    </a:cubicBezTo>
                    <a:cubicBezTo>
                      <a:pt x="0" y="93"/>
                      <a:pt x="0" y="188"/>
                      <a:pt x="60" y="248"/>
                    </a:cubicBezTo>
                    <a:cubicBezTo>
                      <a:pt x="77" y="277"/>
                      <a:pt x="110" y="292"/>
                      <a:pt x="146" y="292"/>
                    </a:cubicBezTo>
                    <a:cubicBezTo>
                      <a:pt x="182" y="292"/>
                      <a:pt x="220" y="277"/>
                      <a:pt x="250" y="248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6" y="15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849573" y="1931948"/>
                <a:ext cx="16066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31" y="0"/>
                    </a:moveTo>
                    <a:cubicBezTo>
                      <a:pt x="60" y="0"/>
                      <a:pt x="0" y="72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74" y="215"/>
                      <a:pt x="274" y="143"/>
                    </a:cubicBezTo>
                    <a:cubicBezTo>
                      <a:pt x="274" y="72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889882" y="1890354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60" y="1"/>
                    </a:moveTo>
                    <a:cubicBezTo>
                      <a:pt x="126" y="1"/>
                      <a:pt x="90" y="16"/>
                      <a:pt x="60" y="45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78" y="278"/>
                      <a:pt x="111" y="293"/>
                      <a:pt x="147" y="293"/>
                    </a:cubicBezTo>
                    <a:cubicBezTo>
                      <a:pt x="182" y="293"/>
                      <a:pt x="221" y="278"/>
                      <a:pt x="251" y="248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7" y="16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929547" y="1851272"/>
                <a:ext cx="18110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1" extrusionOk="0">
                    <a:moveTo>
                      <a:pt x="151" y="0"/>
                    </a:moveTo>
                    <a:cubicBezTo>
                      <a:pt x="117" y="0"/>
                      <a:pt x="84" y="12"/>
                      <a:pt x="60" y="36"/>
                    </a:cubicBezTo>
                    <a:cubicBezTo>
                      <a:pt x="0" y="83"/>
                      <a:pt x="0" y="167"/>
                      <a:pt x="60" y="226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0" y="226"/>
                    </a:cubicBezTo>
                    <a:cubicBezTo>
                      <a:pt x="310" y="179"/>
                      <a:pt x="310" y="95"/>
                      <a:pt x="250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971258" y="1809679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1"/>
                    </a:moveTo>
                    <a:cubicBezTo>
                      <a:pt x="117" y="1"/>
                      <a:pt x="84" y="16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6"/>
                      <a:pt x="117" y="281"/>
                      <a:pt x="151" y="281"/>
                    </a:cubicBezTo>
                    <a:cubicBezTo>
                      <a:pt x="185" y="281"/>
                      <a:pt x="221" y="266"/>
                      <a:pt x="251" y="236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6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1012326" y="1768202"/>
                <a:ext cx="18110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7" extrusionOk="0">
                    <a:moveTo>
                      <a:pt x="165" y="1"/>
                    </a:moveTo>
                    <a:cubicBezTo>
                      <a:pt x="129" y="1"/>
                      <a:pt x="91" y="16"/>
                      <a:pt x="60" y="41"/>
                    </a:cubicBezTo>
                    <a:cubicBezTo>
                      <a:pt x="0" y="89"/>
                      <a:pt x="0" y="172"/>
                      <a:pt x="60" y="231"/>
                    </a:cubicBezTo>
                    <a:cubicBezTo>
                      <a:pt x="84" y="261"/>
                      <a:pt x="116" y="276"/>
                      <a:pt x="151" y="276"/>
                    </a:cubicBezTo>
                    <a:cubicBezTo>
                      <a:pt x="185" y="276"/>
                      <a:pt x="221" y="261"/>
                      <a:pt x="250" y="231"/>
                    </a:cubicBezTo>
                    <a:cubicBezTo>
                      <a:pt x="310" y="196"/>
                      <a:pt x="310" y="101"/>
                      <a:pt x="250" y="41"/>
                    </a:cubicBezTo>
                    <a:cubicBezTo>
                      <a:pt x="228" y="13"/>
                      <a:pt x="197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051933" y="1728828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6" y="1"/>
                    </a:moveTo>
                    <a:cubicBezTo>
                      <a:pt x="120" y="1"/>
                      <a:pt x="84" y="13"/>
                      <a:pt x="60" y="36"/>
                    </a:cubicBezTo>
                    <a:cubicBezTo>
                      <a:pt x="1" y="72"/>
                      <a:pt x="1" y="167"/>
                      <a:pt x="60" y="227"/>
                    </a:cubicBezTo>
                    <a:cubicBezTo>
                      <a:pt x="84" y="257"/>
                      <a:pt x="120" y="271"/>
                      <a:pt x="156" y="271"/>
                    </a:cubicBezTo>
                    <a:cubicBezTo>
                      <a:pt x="191" y="271"/>
                      <a:pt x="227" y="257"/>
                      <a:pt x="251" y="227"/>
                    </a:cubicBezTo>
                    <a:cubicBezTo>
                      <a:pt x="311" y="179"/>
                      <a:pt x="311" y="96"/>
                      <a:pt x="251" y="36"/>
                    </a:cubicBezTo>
                    <a:cubicBezTo>
                      <a:pt x="227" y="13"/>
                      <a:pt x="191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093702" y="1687118"/>
                <a:ext cx="18811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2" extrusionOk="0">
                    <a:moveTo>
                      <a:pt x="157" y="0"/>
                    </a:moveTo>
                    <a:cubicBezTo>
                      <a:pt x="119" y="0"/>
                      <a:pt x="84" y="12"/>
                      <a:pt x="60" y="36"/>
                    </a:cubicBezTo>
                    <a:cubicBezTo>
                      <a:pt x="0" y="72"/>
                      <a:pt x="0" y="167"/>
                      <a:pt x="60" y="226"/>
                    </a:cubicBezTo>
                    <a:cubicBezTo>
                      <a:pt x="84" y="256"/>
                      <a:pt x="119" y="271"/>
                      <a:pt x="157" y="271"/>
                    </a:cubicBezTo>
                    <a:cubicBezTo>
                      <a:pt x="194" y="271"/>
                      <a:pt x="232" y="256"/>
                      <a:pt x="262" y="226"/>
                    </a:cubicBezTo>
                    <a:cubicBezTo>
                      <a:pt x="322" y="179"/>
                      <a:pt x="322" y="95"/>
                      <a:pt x="262" y="36"/>
                    </a:cubicBezTo>
                    <a:cubicBezTo>
                      <a:pt x="232" y="12"/>
                      <a:pt x="194" y="0"/>
                      <a:pt x="15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1136815" y="16453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175079" y="1605216"/>
                <a:ext cx="18110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2" extrusionOk="0">
                    <a:moveTo>
                      <a:pt x="155" y="0"/>
                    </a:moveTo>
                    <a:cubicBezTo>
                      <a:pt x="122" y="0"/>
                      <a:pt x="90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78" y="277"/>
                      <a:pt x="110" y="292"/>
                      <a:pt x="146" y="292"/>
                    </a:cubicBezTo>
                    <a:cubicBezTo>
                      <a:pt x="182" y="292"/>
                      <a:pt x="221" y="277"/>
                      <a:pt x="250" y="247"/>
                    </a:cubicBezTo>
                    <a:cubicBezTo>
                      <a:pt x="310" y="200"/>
                      <a:pt x="310" y="104"/>
                      <a:pt x="250" y="45"/>
                    </a:cubicBezTo>
                    <a:cubicBezTo>
                      <a:pt x="221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1216789" y="1563447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47" y="1"/>
                    </a:moveTo>
                    <a:cubicBezTo>
                      <a:pt x="111" y="1"/>
                      <a:pt x="78" y="16"/>
                      <a:pt x="60" y="46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78" y="278"/>
                      <a:pt x="111" y="293"/>
                      <a:pt x="147" y="293"/>
                    </a:cubicBezTo>
                    <a:cubicBezTo>
                      <a:pt x="182" y="293"/>
                      <a:pt x="221" y="278"/>
                      <a:pt x="251" y="248"/>
                    </a:cubicBezTo>
                    <a:cubicBezTo>
                      <a:pt x="310" y="200"/>
                      <a:pt x="310" y="105"/>
                      <a:pt x="251" y="46"/>
                    </a:cubicBezTo>
                    <a:cubicBezTo>
                      <a:pt x="221" y="16"/>
                      <a:pt x="182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259259" y="1522963"/>
                <a:ext cx="15306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2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2" y="262"/>
                      <a:pt x="262" y="203"/>
                      <a:pt x="262" y="131"/>
                    </a:cubicBezTo>
                    <a:cubicBezTo>
                      <a:pt x="262" y="60"/>
                      <a:pt x="202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1297465" y="1482772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0" y="1"/>
                    </a:moveTo>
                    <a:cubicBezTo>
                      <a:pt x="126" y="1"/>
                      <a:pt x="90" y="16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6"/>
                      <a:pt x="117" y="281"/>
                      <a:pt x="151" y="281"/>
                    </a:cubicBezTo>
                    <a:cubicBezTo>
                      <a:pt x="185" y="281"/>
                      <a:pt x="221" y="266"/>
                      <a:pt x="251" y="236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7" y="16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339234" y="1441061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9" y="0"/>
                    </a:moveTo>
                    <a:cubicBezTo>
                      <a:pt x="125" y="0"/>
                      <a:pt x="90" y="15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78" y="265"/>
                      <a:pt x="110" y="280"/>
                      <a:pt x="146" y="280"/>
                    </a:cubicBezTo>
                    <a:cubicBezTo>
                      <a:pt x="182" y="280"/>
                      <a:pt x="220" y="265"/>
                      <a:pt x="250" y="236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6" y="15"/>
                      <a:pt x="194" y="0"/>
                      <a:pt x="1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380944" y="1399351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60" y="0"/>
                    </a:moveTo>
                    <a:cubicBezTo>
                      <a:pt x="126" y="0"/>
                      <a:pt x="90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199"/>
                      <a:pt x="310" y="104"/>
                      <a:pt x="251" y="45"/>
                    </a:cubicBezTo>
                    <a:cubicBezTo>
                      <a:pt x="227" y="15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887837" y="1972431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1"/>
                    </a:moveTo>
                    <a:cubicBezTo>
                      <a:pt x="122" y="1"/>
                      <a:pt x="89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3" y="266"/>
                      <a:pt x="116" y="281"/>
                      <a:pt x="150" y="281"/>
                    </a:cubicBezTo>
                    <a:cubicBezTo>
                      <a:pt x="185" y="281"/>
                      <a:pt x="220" y="266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0" y="16"/>
                      <a:pt x="188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929547" y="1930721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0"/>
                    </a:moveTo>
                    <a:cubicBezTo>
                      <a:pt x="122" y="0"/>
                      <a:pt x="90" y="15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970557" y="189158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1010223" y="1849695"/>
                <a:ext cx="18870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5" extrusionOk="0">
                    <a:moveTo>
                      <a:pt x="166" y="0"/>
                    </a:moveTo>
                    <a:cubicBezTo>
                      <a:pt x="129" y="0"/>
                      <a:pt x="90" y="9"/>
                      <a:pt x="60" y="27"/>
                    </a:cubicBezTo>
                    <a:cubicBezTo>
                      <a:pt x="1" y="75"/>
                      <a:pt x="1" y="170"/>
                      <a:pt x="60" y="230"/>
                    </a:cubicBezTo>
                    <a:cubicBezTo>
                      <a:pt x="84" y="259"/>
                      <a:pt x="120" y="274"/>
                      <a:pt x="157" y="274"/>
                    </a:cubicBezTo>
                    <a:cubicBezTo>
                      <a:pt x="194" y="274"/>
                      <a:pt x="233" y="259"/>
                      <a:pt x="263" y="230"/>
                    </a:cubicBezTo>
                    <a:cubicBezTo>
                      <a:pt x="322" y="182"/>
                      <a:pt x="322" y="87"/>
                      <a:pt x="263" y="27"/>
                    </a:cubicBezTo>
                    <a:cubicBezTo>
                      <a:pt x="239" y="9"/>
                      <a:pt x="203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1051933" y="1807926"/>
                <a:ext cx="18169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5" extrusionOk="0">
                    <a:moveTo>
                      <a:pt x="165" y="1"/>
                    </a:moveTo>
                    <a:cubicBezTo>
                      <a:pt x="129" y="1"/>
                      <a:pt x="90" y="10"/>
                      <a:pt x="60" y="28"/>
                    </a:cubicBezTo>
                    <a:cubicBezTo>
                      <a:pt x="1" y="75"/>
                      <a:pt x="25" y="171"/>
                      <a:pt x="60" y="230"/>
                    </a:cubicBezTo>
                    <a:cubicBezTo>
                      <a:pt x="84" y="260"/>
                      <a:pt x="120" y="275"/>
                      <a:pt x="156" y="275"/>
                    </a:cubicBezTo>
                    <a:cubicBezTo>
                      <a:pt x="191" y="275"/>
                      <a:pt x="227" y="260"/>
                      <a:pt x="251" y="230"/>
                    </a:cubicBezTo>
                    <a:cubicBezTo>
                      <a:pt x="311" y="183"/>
                      <a:pt x="311" y="87"/>
                      <a:pt x="251" y="28"/>
                    </a:cubicBezTo>
                    <a:cubicBezTo>
                      <a:pt x="233" y="10"/>
                      <a:pt x="200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1092300" y="1768202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1" y="1"/>
                    </a:moveTo>
                    <a:cubicBezTo>
                      <a:pt x="126" y="1"/>
                      <a:pt x="91" y="16"/>
                      <a:pt x="60" y="41"/>
                    </a:cubicBezTo>
                    <a:cubicBezTo>
                      <a:pt x="1" y="89"/>
                      <a:pt x="12" y="172"/>
                      <a:pt x="60" y="231"/>
                    </a:cubicBezTo>
                    <a:cubicBezTo>
                      <a:pt x="83" y="260"/>
                      <a:pt x="113" y="272"/>
                      <a:pt x="145" y="272"/>
                    </a:cubicBezTo>
                    <a:cubicBezTo>
                      <a:pt x="181" y="272"/>
                      <a:pt x="219" y="257"/>
                      <a:pt x="251" y="231"/>
                    </a:cubicBezTo>
                    <a:cubicBezTo>
                      <a:pt x="310" y="196"/>
                      <a:pt x="310" y="101"/>
                      <a:pt x="251" y="41"/>
                    </a:cubicBezTo>
                    <a:cubicBezTo>
                      <a:pt x="222" y="13"/>
                      <a:pt x="192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1134011" y="1726725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1" y="1"/>
                    </a:moveTo>
                    <a:cubicBezTo>
                      <a:pt x="117" y="1"/>
                      <a:pt x="84" y="13"/>
                      <a:pt x="60" y="37"/>
                    </a:cubicBezTo>
                    <a:cubicBezTo>
                      <a:pt x="1" y="84"/>
                      <a:pt x="1" y="168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91"/>
                      <a:pt x="310" y="96"/>
                      <a:pt x="251" y="37"/>
                    </a:cubicBezTo>
                    <a:cubicBezTo>
                      <a:pt x="221" y="13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1175780" y="1685015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1" y="1"/>
                    </a:moveTo>
                    <a:cubicBezTo>
                      <a:pt x="116" y="1"/>
                      <a:pt x="84" y="12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4" y="257"/>
                      <a:pt x="116" y="271"/>
                      <a:pt x="151" y="271"/>
                    </a:cubicBezTo>
                    <a:cubicBezTo>
                      <a:pt x="185" y="271"/>
                      <a:pt x="221" y="257"/>
                      <a:pt x="250" y="227"/>
                    </a:cubicBezTo>
                    <a:cubicBezTo>
                      <a:pt x="310" y="191"/>
                      <a:pt x="310" y="96"/>
                      <a:pt x="250" y="36"/>
                    </a:cubicBezTo>
                    <a:cubicBezTo>
                      <a:pt x="221" y="12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1214745" y="1645524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0" y="1"/>
                    </a:moveTo>
                    <a:cubicBezTo>
                      <a:pt x="116" y="1"/>
                      <a:pt x="83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3" y="266"/>
                      <a:pt x="116" y="281"/>
                      <a:pt x="150" y="281"/>
                    </a:cubicBezTo>
                    <a:cubicBezTo>
                      <a:pt x="185" y="281"/>
                      <a:pt x="220" y="266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0" y="16"/>
                      <a:pt x="185" y="1"/>
                      <a:pt x="1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1256455" y="1603814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1" y="0"/>
                    </a:moveTo>
                    <a:cubicBezTo>
                      <a:pt x="116" y="0"/>
                      <a:pt x="84" y="15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5"/>
                      <a:pt x="116" y="280"/>
                      <a:pt x="151" y="280"/>
                    </a:cubicBezTo>
                    <a:cubicBezTo>
                      <a:pt x="185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1298166" y="1562103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188"/>
                      <a:pt x="310" y="104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1337130" y="1523139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66" y="0"/>
                    </a:moveTo>
                    <a:cubicBezTo>
                      <a:pt x="128" y="0"/>
                      <a:pt x="90" y="15"/>
                      <a:pt x="60" y="45"/>
                    </a:cubicBezTo>
                    <a:cubicBezTo>
                      <a:pt x="1" y="81"/>
                      <a:pt x="24" y="176"/>
                      <a:pt x="60" y="235"/>
                    </a:cubicBezTo>
                    <a:cubicBezTo>
                      <a:pt x="84" y="265"/>
                      <a:pt x="120" y="280"/>
                      <a:pt x="157" y="280"/>
                    </a:cubicBezTo>
                    <a:cubicBezTo>
                      <a:pt x="194" y="280"/>
                      <a:pt x="233" y="265"/>
                      <a:pt x="262" y="235"/>
                    </a:cubicBezTo>
                    <a:cubicBezTo>
                      <a:pt x="322" y="188"/>
                      <a:pt x="322" y="105"/>
                      <a:pt x="262" y="45"/>
                    </a:cubicBezTo>
                    <a:cubicBezTo>
                      <a:pt x="239" y="15"/>
                      <a:pt x="203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1380944" y="148119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1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1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1420610" y="1439659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57" y="1"/>
                    </a:moveTo>
                    <a:cubicBezTo>
                      <a:pt x="122" y="1"/>
                      <a:pt x="90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84" y="266"/>
                      <a:pt x="119" y="280"/>
                      <a:pt x="157" y="280"/>
                    </a:cubicBezTo>
                    <a:cubicBezTo>
                      <a:pt x="194" y="280"/>
                      <a:pt x="232" y="266"/>
                      <a:pt x="262" y="236"/>
                    </a:cubicBezTo>
                    <a:cubicBezTo>
                      <a:pt x="322" y="188"/>
                      <a:pt x="322" y="105"/>
                      <a:pt x="262" y="45"/>
                    </a:cubicBezTo>
                    <a:cubicBezTo>
                      <a:pt x="226" y="15"/>
                      <a:pt x="191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969914" y="1970387"/>
                <a:ext cx="18110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2" extrusionOk="0">
                    <a:moveTo>
                      <a:pt x="146" y="0"/>
                    </a:moveTo>
                    <a:cubicBezTo>
                      <a:pt x="110" y="0"/>
                      <a:pt x="77" y="15"/>
                      <a:pt x="60" y="45"/>
                    </a:cubicBezTo>
                    <a:cubicBezTo>
                      <a:pt x="0" y="92"/>
                      <a:pt x="0" y="188"/>
                      <a:pt x="60" y="247"/>
                    </a:cubicBezTo>
                    <a:cubicBezTo>
                      <a:pt x="77" y="277"/>
                      <a:pt x="110" y="292"/>
                      <a:pt x="146" y="292"/>
                    </a:cubicBezTo>
                    <a:cubicBezTo>
                      <a:pt x="182" y="292"/>
                      <a:pt x="220" y="277"/>
                      <a:pt x="250" y="247"/>
                    </a:cubicBezTo>
                    <a:cubicBezTo>
                      <a:pt x="310" y="199"/>
                      <a:pt x="310" y="104"/>
                      <a:pt x="250" y="45"/>
                    </a:cubicBezTo>
                    <a:cubicBezTo>
                      <a:pt x="220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1008821" y="1931247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0"/>
                    </a:moveTo>
                    <a:cubicBezTo>
                      <a:pt x="126" y="0"/>
                      <a:pt x="90" y="12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78" y="256"/>
                      <a:pt x="111" y="271"/>
                      <a:pt x="147" y="271"/>
                    </a:cubicBezTo>
                    <a:cubicBezTo>
                      <a:pt x="182" y="271"/>
                      <a:pt x="221" y="256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7" y="12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1050590" y="1889478"/>
                <a:ext cx="18110" cy="1565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68" extrusionOk="0">
                    <a:moveTo>
                      <a:pt x="159" y="1"/>
                    </a:moveTo>
                    <a:cubicBezTo>
                      <a:pt x="125" y="1"/>
                      <a:pt x="89" y="13"/>
                      <a:pt x="60" y="37"/>
                    </a:cubicBezTo>
                    <a:cubicBezTo>
                      <a:pt x="0" y="84"/>
                      <a:pt x="12" y="168"/>
                      <a:pt x="60" y="227"/>
                    </a:cubicBezTo>
                    <a:cubicBezTo>
                      <a:pt x="82" y="255"/>
                      <a:pt x="113" y="267"/>
                      <a:pt x="145" y="267"/>
                    </a:cubicBezTo>
                    <a:cubicBezTo>
                      <a:pt x="181" y="267"/>
                      <a:pt x="219" y="252"/>
                      <a:pt x="250" y="227"/>
                    </a:cubicBezTo>
                    <a:cubicBezTo>
                      <a:pt x="310" y="180"/>
                      <a:pt x="310" y="96"/>
                      <a:pt x="250" y="37"/>
                    </a:cubicBezTo>
                    <a:cubicBezTo>
                      <a:pt x="226" y="13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1092300" y="1847767"/>
                <a:ext cx="18169" cy="1565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68" extrusionOk="0">
                    <a:moveTo>
                      <a:pt x="160" y="1"/>
                    </a:moveTo>
                    <a:cubicBezTo>
                      <a:pt x="126" y="1"/>
                      <a:pt x="90" y="12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3" y="255"/>
                      <a:pt x="113" y="267"/>
                      <a:pt x="145" y="267"/>
                    </a:cubicBezTo>
                    <a:cubicBezTo>
                      <a:pt x="181" y="267"/>
                      <a:pt x="219" y="252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7" y="12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1131966" y="1808277"/>
                <a:ext cx="18811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1" extrusionOk="0">
                    <a:moveTo>
                      <a:pt x="156" y="1"/>
                    </a:moveTo>
                    <a:cubicBezTo>
                      <a:pt x="119" y="1"/>
                      <a:pt x="84" y="16"/>
                      <a:pt x="60" y="46"/>
                    </a:cubicBezTo>
                    <a:cubicBezTo>
                      <a:pt x="0" y="81"/>
                      <a:pt x="0" y="177"/>
                      <a:pt x="60" y="236"/>
                    </a:cubicBezTo>
                    <a:cubicBezTo>
                      <a:pt x="84" y="266"/>
                      <a:pt x="119" y="281"/>
                      <a:pt x="156" y="281"/>
                    </a:cubicBezTo>
                    <a:cubicBezTo>
                      <a:pt x="194" y="281"/>
                      <a:pt x="232" y="266"/>
                      <a:pt x="262" y="236"/>
                    </a:cubicBezTo>
                    <a:cubicBezTo>
                      <a:pt x="322" y="188"/>
                      <a:pt x="322" y="105"/>
                      <a:pt x="262" y="46"/>
                    </a:cubicBezTo>
                    <a:cubicBezTo>
                      <a:pt x="232" y="16"/>
                      <a:pt x="194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1173677" y="1766566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5" y="1"/>
                    </a:moveTo>
                    <a:cubicBezTo>
                      <a:pt x="120" y="1"/>
                      <a:pt x="84" y="15"/>
                      <a:pt x="60" y="45"/>
                    </a:cubicBezTo>
                    <a:cubicBezTo>
                      <a:pt x="1" y="81"/>
                      <a:pt x="1" y="176"/>
                      <a:pt x="60" y="236"/>
                    </a:cubicBezTo>
                    <a:cubicBezTo>
                      <a:pt x="84" y="265"/>
                      <a:pt x="120" y="280"/>
                      <a:pt x="155" y="280"/>
                    </a:cubicBezTo>
                    <a:cubicBezTo>
                      <a:pt x="191" y="280"/>
                      <a:pt x="227" y="265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27" y="15"/>
                      <a:pt x="191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1214745" y="1724856"/>
                <a:ext cx="18110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0" extrusionOk="0">
                    <a:moveTo>
                      <a:pt x="164" y="0"/>
                    </a:moveTo>
                    <a:cubicBezTo>
                      <a:pt x="128" y="0"/>
                      <a:pt x="89" y="15"/>
                      <a:pt x="60" y="45"/>
                    </a:cubicBezTo>
                    <a:cubicBezTo>
                      <a:pt x="0" y="81"/>
                      <a:pt x="0" y="176"/>
                      <a:pt x="60" y="235"/>
                    </a:cubicBezTo>
                    <a:cubicBezTo>
                      <a:pt x="83" y="265"/>
                      <a:pt x="116" y="280"/>
                      <a:pt x="150" y="280"/>
                    </a:cubicBezTo>
                    <a:cubicBezTo>
                      <a:pt x="185" y="280"/>
                      <a:pt x="220" y="265"/>
                      <a:pt x="250" y="235"/>
                    </a:cubicBezTo>
                    <a:cubicBezTo>
                      <a:pt x="310" y="188"/>
                      <a:pt x="310" y="92"/>
                      <a:pt x="250" y="45"/>
                    </a:cubicBezTo>
                    <a:cubicBezTo>
                      <a:pt x="232" y="15"/>
                      <a:pt x="199" y="0"/>
                      <a:pt x="1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1255053" y="1685190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46" y="0"/>
                    </a:moveTo>
                    <a:cubicBezTo>
                      <a:pt x="111" y="0"/>
                      <a:pt x="78" y="15"/>
                      <a:pt x="60" y="45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78" y="277"/>
                      <a:pt x="111" y="292"/>
                      <a:pt x="146" y="292"/>
                    </a:cubicBezTo>
                    <a:cubicBezTo>
                      <a:pt x="182" y="292"/>
                      <a:pt x="221" y="277"/>
                      <a:pt x="251" y="248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1296764" y="1643480"/>
                <a:ext cx="18169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2" extrusionOk="0">
                    <a:moveTo>
                      <a:pt x="147" y="0"/>
                    </a:moveTo>
                    <a:cubicBezTo>
                      <a:pt x="111" y="0"/>
                      <a:pt x="78" y="15"/>
                      <a:pt x="60" y="45"/>
                    </a:cubicBezTo>
                    <a:cubicBezTo>
                      <a:pt x="1" y="92"/>
                      <a:pt x="1" y="188"/>
                      <a:pt x="60" y="247"/>
                    </a:cubicBezTo>
                    <a:cubicBezTo>
                      <a:pt x="78" y="277"/>
                      <a:pt x="111" y="292"/>
                      <a:pt x="147" y="292"/>
                    </a:cubicBezTo>
                    <a:cubicBezTo>
                      <a:pt x="183" y="292"/>
                      <a:pt x="221" y="277"/>
                      <a:pt x="251" y="247"/>
                    </a:cubicBezTo>
                    <a:cubicBezTo>
                      <a:pt x="311" y="200"/>
                      <a:pt x="311" y="104"/>
                      <a:pt x="251" y="45"/>
                    </a:cubicBezTo>
                    <a:cubicBezTo>
                      <a:pt x="221" y="15"/>
                      <a:pt x="183" y="0"/>
                      <a:pt x="1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1338533" y="1601711"/>
                <a:ext cx="18110" cy="16649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5" extrusionOk="0">
                    <a:moveTo>
                      <a:pt x="146" y="1"/>
                    </a:moveTo>
                    <a:cubicBezTo>
                      <a:pt x="110" y="1"/>
                      <a:pt x="78" y="16"/>
                      <a:pt x="60" y="45"/>
                    </a:cubicBezTo>
                    <a:cubicBezTo>
                      <a:pt x="0" y="93"/>
                      <a:pt x="12" y="188"/>
                      <a:pt x="60" y="248"/>
                    </a:cubicBezTo>
                    <a:cubicBezTo>
                      <a:pt x="76" y="274"/>
                      <a:pt x="103" y="284"/>
                      <a:pt x="133" y="284"/>
                    </a:cubicBezTo>
                    <a:cubicBezTo>
                      <a:pt x="173" y="284"/>
                      <a:pt x="217" y="268"/>
                      <a:pt x="250" y="248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1" y="16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1377497" y="1562629"/>
                <a:ext cx="18110" cy="15831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1" extrusionOk="0">
                    <a:moveTo>
                      <a:pt x="159" y="0"/>
                    </a:moveTo>
                    <a:cubicBezTo>
                      <a:pt x="125" y="0"/>
                      <a:pt x="89" y="12"/>
                      <a:pt x="60" y="36"/>
                    </a:cubicBezTo>
                    <a:cubicBezTo>
                      <a:pt x="0" y="83"/>
                      <a:pt x="0" y="167"/>
                      <a:pt x="60" y="226"/>
                    </a:cubicBezTo>
                    <a:cubicBezTo>
                      <a:pt x="83" y="256"/>
                      <a:pt x="116" y="271"/>
                      <a:pt x="150" y="271"/>
                    </a:cubicBezTo>
                    <a:cubicBezTo>
                      <a:pt x="185" y="271"/>
                      <a:pt x="220" y="256"/>
                      <a:pt x="250" y="226"/>
                    </a:cubicBezTo>
                    <a:cubicBezTo>
                      <a:pt x="310" y="179"/>
                      <a:pt x="310" y="95"/>
                      <a:pt x="250" y="36"/>
                    </a:cubicBezTo>
                    <a:cubicBezTo>
                      <a:pt x="226" y="12"/>
                      <a:pt x="194" y="0"/>
                      <a:pt x="1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1419208" y="1521036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1"/>
                    </a:moveTo>
                    <a:cubicBezTo>
                      <a:pt x="122" y="1"/>
                      <a:pt x="90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6"/>
                      <a:pt x="117" y="280"/>
                      <a:pt x="151" y="280"/>
                    </a:cubicBezTo>
                    <a:cubicBezTo>
                      <a:pt x="185" y="280"/>
                      <a:pt x="221" y="266"/>
                      <a:pt x="250" y="236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1" y="16"/>
                      <a:pt x="188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1460918" y="1479325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47" y="0"/>
                    </a:moveTo>
                    <a:cubicBezTo>
                      <a:pt x="111" y="0"/>
                      <a:pt x="78" y="15"/>
                      <a:pt x="60" y="45"/>
                    </a:cubicBezTo>
                    <a:cubicBezTo>
                      <a:pt x="1" y="93"/>
                      <a:pt x="1" y="176"/>
                      <a:pt x="60" y="235"/>
                    </a:cubicBezTo>
                    <a:cubicBezTo>
                      <a:pt x="78" y="265"/>
                      <a:pt x="111" y="280"/>
                      <a:pt x="147" y="280"/>
                    </a:cubicBezTo>
                    <a:cubicBezTo>
                      <a:pt x="182" y="280"/>
                      <a:pt x="221" y="265"/>
                      <a:pt x="251" y="235"/>
                    </a:cubicBezTo>
                    <a:cubicBezTo>
                      <a:pt x="310" y="200"/>
                      <a:pt x="310" y="104"/>
                      <a:pt x="251" y="45"/>
                    </a:cubicBezTo>
                    <a:cubicBezTo>
                      <a:pt x="221" y="15"/>
                      <a:pt x="182" y="0"/>
                      <a:pt x="14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1048487" y="1970387"/>
                <a:ext cx="18110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2" extrusionOk="0">
                    <a:moveTo>
                      <a:pt x="166" y="0"/>
                    </a:moveTo>
                    <a:cubicBezTo>
                      <a:pt x="128" y="0"/>
                      <a:pt x="90" y="15"/>
                      <a:pt x="60" y="45"/>
                    </a:cubicBezTo>
                    <a:cubicBezTo>
                      <a:pt x="0" y="92"/>
                      <a:pt x="0" y="188"/>
                      <a:pt x="60" y="247"/>
                    </a:cubicBezTo>
                    <a:cubicBezTo>
                      <a:pt x="84" y="277"/>
                      <a:pt x="119" y="292"/>
                      <a:pt x="157" y="292"/>
                    </a:cubicBezTo>
                    <a:cubicBezTo>
                      <a:pt x="194" y="292"/>
                      <a:pt x="233" y="277"/>
                      <a:pt x="262" y="247"/>
                    </a:cubicBezTo>
                    <a:cubicBezTo>
                      <a:pt x="310" y="199"/>
                      <a:pt x="310" y="104"/>
                      <a:pt x="262" y="45"/>
                    </a:cubicBezTo>
                    <a:cubicBezTo>
                      <a:pt x="239" y="15"/>
                      <a:pt x="203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1090197" y="1929669"/>
                <a:ext cx="18870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5" extrusionOk="0">
                    <a:moveTo>
                      <a:pt x="166" y="1"/>
                    </a:moveTo>
                    <a:cubicBezTo>
                      <a:pt x="129" y="1"/>
                      <a:pt x="90" y="9"/>
                      <a:pt x="60" y="27"/>
                    </a:cubicBezTo>
                    <a:cubicBezTo>
                      <a:pt x="1" y="75"/>
                      <a:pt x="1" y="170"/>
                      <a:pt x="60" y="230"/>
                    </a:cubicBezTo>
                    <a:cubicBezTo>
                      <a:pt x="84" y="259"/>
                      <a:pt x="120" y="274"/>
                      <a:pt x="157" y="274"/>
                    </a:cubicBezTo>
                    <a:cubicBezTo>
                      <a:pt x="194" y="274"/>
                      <a:pt x="233" y="259"/>
                      <a:pt x="263" y="230"/>
                    </a:cubicBezTo>
                    <a:cubicBezTo>
                      <a:pt x="322" y="182"/>
                      <a:pt x="322" y="87"/>
                      <a:pt x="263" y="27"/>
                    </a:cubicBezTo>
                    <a:cubicBezTo>
                      <a:pt x="239" y="9"/>
                      <a:pt x="203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1131966" y="1887959"/>
                <a:ext cx="18811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4" extrusionOk="0">
                    <a:moveTo>
                      <a:pt x="161" y="0"/>
                    </a:moveTo>
                    <a:cubicBezTo>
                      <a:pt x="125" y="0"/>
                      <a:pt x="89" y="9"/>
                      <a:pt x="60" y="27"/>
                    </a:cubicBezTo>
                    <a:cubicBezTo>
                      <a:pt x="0" y="75"/>
                      <a:pt x="0" y="170"/>
                      <a:pt x="60" y="229"/>
                    </a:cubicBezTo>
                    <a:cubicBezTo>
                      <a:pt x="84" y="259"/>
                      <a:pt x="119" y="274"/>
                      <a:pt x="156" y="274"/>
                    </a:cubicBezTo>
                    <a:cubicBezTo>
                      <a:pt x="194" y="274"/>
                      <a:pt x="232" y="259"/>
                      <a:pt x="262" y="229"/>
                    </a:cubicBezTo>
                    <a:cubicBezTo>
                      <a:pt x="322" y="182"/>
                      <a:pt x="322" y="86"/>
                      <a:pt x="262" y="27"/>
                    </a:cubicBezTo>
                    <a:cubicBezTo>
                      <a:pt x="232" y="9"/>
                      <a:pt x="19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1172275" y="1847943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1"/>
                    </a:moveTo>
                    <a:cubicBezTo>
                      <a:pt x="117" y="1"/>
                      <a:pt x="84" y="15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6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21" y="15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1213343" y="1806466"/>
                <a:ext cx="18110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6" extrusionOk="0">
                    <a:moveTo>
                      <a:pt x="165" y="1"/>
                    </a:moveTo>
                    <a:cubicBezTo>
                      <a:pt x="129" y="1"/>
                      <a:pt x="91" y="16"/>
                      <a:pt x="60" y="41"/>
                    </a:cubicBezTo>
                    <a:cubicBezTo>
                      <a:pt x="0" y="88"/>
                      <a:pt x="0" y="172"/>
                      <a:pt x="60" y="231"/>
                    </a:cubicBezTo>
                    <a:cubicBezTo>
                      <a:pt x="78" y="261"/>
                      <a:pt x="110" y="276"/>
                      <a:pt x="146" y="276"/>
                    </a:cubicBezTo>
                    <a:cubicBezTo>
                      <a:pt x="182" y="276"/>
                      <a:pt x="220" y="261"/>
                      <a:pt x="250" y="231"/>
                    </a:cubicBezTo>
                    <a:cubicBezTo>
                      <a:pt x="310" y="196"/>
                      <a:pt x="310" y="100"/>
                      <a:pt x="250" y="41"/>
                    </a:cubicBezTo>
                    <a:cubicBezTo>
                      <a:pt x="228" y="13"/>
                      <a:pt x="197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1255053" y="1764755"/>
                <a:ext cx="18169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6" extrusionOk="0">
                    <a:moveTo>
                      <a:pt x="165" y="0"/>
                    </a:moveTo>
                    <a:cubicBezTo>
                      <a:pt x="130" y="0"/>
                      <a:pt x="92" y="15"/>
                      <a:pt x="60" y="40"/>
                    </a:cubicBezTo>
                    <a:cubicBezTo>
                      <a:pt x="1" y="88"/>
                      <a:pt x="1" y="171"/>
                      <a:pt x="60" y="231"/>
                    </a:cubicBezTo>
                    <a:cubicBezTo>
                      <a:pt x="78" y="261"/>
                      <a:pt x="111" y="276"/>
                      <a:pt x="146" y="276"/>
                    </a:cubicBezTo>
                    <a:cubicBezTo>
                      <a:pt x="182" y="276"/>
                      <a:pt x="221" y="261"/>
                      <a:pt x="251" y="231"/>
                    </a:cubicBezTo>
                    <a:cubicBezTo>
                      <a:pt x="310" y="195"/>
                      <a:pt x="310" y="100"/>
                      <a:pt x="251" y="40"/>
                    </a:cubicBezTo>
                    <a:cubicBezTo>
                      <a:pt x="228" y="12"/>
                      <a:pt x="198" y="0"/>
                      <a:pt x="1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1294719" y="1725557"/>
                <a:ext cx="18110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6" extrusionOk="0">
                    <a:moveTo>
                      <a:pt x="151" y="0"/>
                    </a:moveTo>
                    <a:cubicBezTo>
                      <a:pt x="116" y="0"/>
                      <a:pt x="84" y="15"/>
                      <a:pt x="60" y="45"/>
                    </a:cubicBezTo>
                    <a:cubicBezTo>
                      <a:pt x="0" y="92"/>
                      <a:pt x="0" y="176"/>
                      <a:pt x="60" y="235"/>
                    </a:cubicBezTo>
                    <a:cubicBezTo>
                      <a:pt x="82" y="263"/>
                      <a:pt x="113" y="276"/>
                      <a:pt x="145" y="276"/>
                    </a:cubicBezTo>
                    <a:cubicBezTo>
                      <a:pt x="181" y="276"/>
                      <a:pt x="219" y="260"/>
                      <a:pt x="250" y="235"/>
                    </a:cubicBezTo>
                    <a:cubicBezTo>
                      <a:pt x="310" y="188"/>
                      <a:pt x="310" y="104"/>
                      <a:pt x="250" y="45"/>
                    </a:cubicBezTo>
                    <a:cubicBezTo>
                      <a:pt x="220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1336429" y="1683788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1"/>
                    </a:moveTo>
                    <a:cubicBezTo>
                      <a:pt x="117" y="1"/>
                      <a:pt x="84" y="16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6"/>
                      <a:pt x="117" y="280"/>
                      <a:pt x="151" y="280"/>
                    </a:cubicBezTo>
                    <a:cubicBezTo>
                      <a:pt x="185" y="280"/>
                      <a:pt x="221" y="266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21" y="16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1378140" y="1642078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1" y="45"/>
                    </a:cubicBezTo>
                    <a:cubicBezTo>
                      <a:pt x="1" y="93"/>
                      <a:pt x="1" y="176"/>
                      <a:pt x="61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6" y="280"/>
                      <a:pt x="221" y="265"/>
                      <a:pt x="251" y="235"/>
                    </a:cubicBezTo>
                    <a:cubicBezTo>
                      <a:pt x="311" y="188"/>
                      <a:pt x="311" y="104"/>
                      <a:pt x="251" y="45"/>
                    </a:cubicBezTo>
                    <a:cubicBezTo>
                      <a:pt x="221" y="15"/>
                      <a:pt x="186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1417105" y="1602762"/>
                <a:ext cx="18169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5" extrusionOk="0">
                    <a:moveTo>
                      <a:pt x="156" y="1"/>
                    </a:moveTo>
                    <a:cubicBezTo>
                      <a:pt x="120" y="1"/>
                      <a:pt x="84" y="10"/>
                      <a:pt x="60" y="27"/>
                    </a:cubicBezTo>
                    <a:cubicBezTo>
                      <a:pt x="1" y="75"/>
                      <a:pt x="1" y="170"/>
                      <a:pt x="60" y="230"/>
                    </a:cubicBezTo>
                    <a:cubicBezTo>
                      <a:pt x="84" y="260"/>
                      <a:pt x="120" y="274"/>
                      <a:pt x="156" y="274"/>
                    </a:cubicBezTo>
                    <a:cubicBezTo>
                      <a:pt x="191" y="274"/>
                      <a:pt x="227" y="260"/>
                      <a:pt x="251" y="230"/>
                    </a:cubicBezTo>
                    <a:cubicBezTo>
                      <a:pt x="310" y="182"/>
                      <a:pt x="310" y="87"/>
                      <a:pt x="251" y="27"/>
                    </a:cubicBezTo>
                    <a:cubicBezTo>
                      <a:pt x="227" y="10"/>
                      <a:pt x="191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1458874" y="1561052"/>
                <a:ext cx="18811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5" extrusionOk="0">
                    <a:moveTo>
                      <a:pt x="156" y="0"/>
                    </a:moveTo>
                    <a:cubicBezTo>
                      <a:pt x="119" y="0"/>
                      <a:pt x="83" y="9"/>
                      <a:pt x="60" y="27"/>
                    </a:cubicBezTo>
                    <a:cubicBezTo>
                      <a:pt x="0" y="75"/>
                      <a:pt x="0" y="170"/>
                      <a:pt x="60" y="229"/>
                    </a:cubicBezTo>
                    <a:cubicBezTo>
                      <a:pt x="83" y="259"/>
                      <a:pt x="119" y="274"/>
                      <a:pt x="156" y="274"/>
                    </a:cubicBezTo>
                    <a:cubicBezTo>
                      <a:pt x="194" y="274"/>
                      <a:pt x="232" y="259"/>
                      <a:pt x="262" y="229"/>
                    </a:cubicBezTo>
                    <a:cubicBezTo>
                      <a:pt x="322" y="182"/>
                      <a:pt x="322" y="87"/>
                      <a:pt x="262" y="27"/>
                    </a:cubicBezTo>
                    <a:cubicBezTo>
                      <a:pt x="232" y="9"/>
                      <a:pt x="194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1500584" y="1519283"/>
                <a:ext cx="18169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5" extrusionOk="0">
                    <a:moveTo>
                      <a:pt x="157" y="1"/>
                    </a:moveTo>
                    <a:cubicBezTo>
                      <a:pt x="120" y="1"/>
                      <a:pt x="84" y="10"/>
                      <a:pt x="60" y="28"/>
                    </a:cubicBezTo>
                    <a:cubicBezTo>
                      <a:pt x="0" y="75"/>
                      <a:pt x="0" y="171"/>
                      <a:pt x="60" y="230"/>
                    </a:cubicBezTo>
                    <a:cubicBezTo>
                      <a:pt x="84" y="260"/>
                      <a:pt x="120" y="275"/>
                      <a:pt x="157" y="275"/>
                    </a:cubicBezTo>
                    <a:cubicBezTo>
                      <a:pt x="194" y="275"/>
                      <a:pt x="233" y="260"/>
                      <a:pt x="262" y="230"/>
                    </a:cubicBezTo>
                    <a:cubicBezTo>
                      <a:pt x="310" y="182"/>
                      <a:pt x="310" y="87"/>
                      <a:pt x="262" y="28"/>
                    </a:cubicBezTo>
                    <a:cubicBezTo>
                      <a:pt x="233" y="10"/>
                      <a:pt x="194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1130564" y="1968985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0"/>
                    </a:moveTo>
                    <a:cubicBezTo>
                      <a:pt x="122" y="0"/>
                      <a:pt x="90" y="15"/>
                      <a:pt x="60" y="45"/>
                    </a:cubicBezTo>
                    <a:cubicBezTo>
                      <a:pt x="0" y="93"/>
                      <a:pt x="0" y="176"/>
                      <a:pt x="60" y="235"/>
                    </a:cubicBezTo>
                    <a:cubicBezTo>
                      <a:pt x="78" y="265"/>
                      <a:pt x="110" y="280"/>
                      <a:pt x="146" y="280"/>
                    </a:cubicBezTo>
                    <a:cubicBezTo>
                      <a:pt x="182" y="280"/>
                      <a:pt x="221" y="265"/>
                      <a:pt x="250" y="235"/>
                    </a:cubicBezTo>
                    <a:cubicBezTo>
                      <a:pt x="310" y="188"/>
                      <a:pt x="310" y="104"/>
                      <a:pt x="250" y="45"/>
                    </a:cubicBezTo>
                    <a:cubicBezTo>
                      <a:pt x="221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1172275" y="1927742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1" y="1"/>
                    </a:moveTo>
                    <a:cubicBezTo>
                      <a:pt x="117" y="1"/>
                      <a:pt x="84" y="13"/>
                      <a:pt x="60" y="37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7"/>
                    </a:cubicBezTo>
                    <a:cubicBezTo>
                      <a:pt x="221" y="13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1211239" y="1888309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60" y="0"/>
                    </a:moveTo>
                    <a:cubicBezTo>
                      <a:pt x="125" y="0"/>
                      <a:pt x="90" y="15"/>
                      <a:pt x="60" y="45"/>
                    </a:cubicBezTo>
                    <a:cubicBezTo>
                      <a:pt x="0" y="80"/>
                      <a:pt x="0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188"/>
                      <a:pt x="310" y="104"/>
                      <a:pt x="251" y="45"/>
                    </a:cubicBezTo>
                    <a:cubicBezTo>
                      <a:pt x="227" y="15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1252950" y="1846541"/>
                <a:ext cx="18169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7" extrusionOk="0">
                    <a:moveTo>
                      <a:pt x="165" y="1"/>
                    </a:moveTo>
                    <a:cubicBezTo>
                      <a:pt x="129" y="1"/>
                      <a:pt x="90" y="16"/>
                      <a:pt x="60" y="45"/>
                    </a:cubicBezTo>
                    <a:cubicBezTo>
                      <a:pt x="1" y="81"/>
                      <a:pt x="13" y="176"/>
                      <a:pt x="60" y="236"/>
                    </a:cubicBezTo>
                    <a:cubicBezTo>
                      <a:pt x="83" y="264"/>
                      <a:pt x="113" y="276"/>
                      <a:pt x="146" y="276"/>
                    </a:cubicBezTo>
                    <a:cubicBezTo>
                      <a:pt x="181" y="276"/>
                      <a:pt x="219" y="261"/>
                      <a:pt x="251" y="236"/>
                    </a:cubicBezTo>
                    <a:cubicBezTo>
                      <a:pt x="310" y="188"/>
                      <a:pt x="310" y="93"/>
                      <a:pt x="251" y="45"/>
                    </a:cubicBezTo>
                    <a:cubicBezTo>
                      <a:pt x="233" y="16"/>
                      <a:pt x="200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1294719" y="1804830"/>
                <a:ext cx="18110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6" extrusionOk="0">
                    <a:moveTo>
                      <a:pt x="164" y="0"/>
                    </a:moveTo>
                    <a:cubicBezTo>
                      <a:pt x="128" y="0"/>
                      <a:pt x="90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82" y="264"/>
                      <a:pt x="113" y="276"/>
                      <a:pt x="145" y="276"/>
                    </a:cubicBezTo>
                    <a:cubicBezTo>
                      <a:pt x="181" y="276"/>
                      <a:pt x="219" y="261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32" y="15"/>
                      <a:pt x="200" y="0"/>
                      <a:pt x="1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1335027" y="1764989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47" y="1"/>
                    </a:moveTo>
                    <a:cubicBezTo>
                      <a:pt x="111" y="1"/>
                      <a:pt x="78" y="13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78" y="257"/>
                      <a:pt x="111" y="272"/>
                      <a:pt x="147" y="272"/>
                    </a:cubicBezTo>
                    <a:cubicBezTo>
                      <a:pt x="182" y="272"/>
                      <a:pt x="221" y="257"/>
                      <a:pt x="251" y="227"/>
                    </a:cubicBezTo>
                    <a:cubicBezTo>
                      <a:pt x="310" y="191"/>
                      <a:pt x="310" y="96"/>
                      <a:pt x="251" y="36"/>
                    </a:cubicBezTo>
                    <a:cubicBezTo>
                      <a:pt x="221" y="13"/>
                      <a:pt x="182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1376796" y="1723454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46" y="0"/>
                    </a:moveTo>
                    <a:cubicBezTo>
                      <a:pt x="110" y="0"/>
                      <a:pt x="78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78" y="277"/>
                      <a:pt x="110" y="292"/>
                      <a:pt x="146" y="292"/>
                    </a:cubicBezTo>
                    <a:cubicBezTo>
                      <a:pt x="182" y="292"/>
                      <a:pt x="220" y="277"/>
                      <a:pt x="250" y="247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0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1418507" y="1681685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46" y="1"/>
                    </a:moveTo>
                    <a:cubicBezTo>
                      <a:pt x="111" y="1"/>
                      <a:pt x="78" y="16"/>
                      <a:pt x="60" y="46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78" y="278"/>
                      <a:pt x="111" y="293"/>
                      <a:pt x="146" y="293"/>
                    </a:cubicBezTo>
                    <a:cubicBezTo>
                      <a:pt x="182" y="293"/>
                      <a:pt x="221" y="278"/>
                      <a:pt x="251" y="248"/>
                    </a:cubicBezTo>
                    <a:cubicBezTo>
                      <a:pt x="310" y="200"/>
                      <a:pt x="310" y="105"/>
                      <a:pt x="251" y="46"/>
                    </a:cubicBezTo>
                    <a:cubicBezTo>
                      <a:pt x="221" y="16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1457472" y="1642603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1" y="0"/>
                    </a:moveTo>
                    <a:cubicBezTo>
                      <a:pt x="116" y="0"/>
                      <a:pt x="84" y="12"/>
                      <a:pt x="60" y="36"/>
                    </a:cubicBezTo>
                    <a:cubicBezTo>
                      <a:pt x="0" y="84"/>
                      <a:pt x="0" y="167"/>
                      <a:pt x="60" y="226"/>
                    </a:cubicBezTo>
                    <a:cubicBezTo>
                      <a:pt x="84" y="256"/>
                      <a:pt x="116" y="271"/>
                      <a:pt x="151" y="271"/>
                    </a:cubicBezTo>
                    <a:cubicBezTo>
                      <a:pt x="185" y="271"/>
                      <a:pt x="221" y="256"/>
                      <a:pt x="250" y="226"/>
                    </a:cubicBezTo>
                    <a:cubicBezTo>
                      <a:pt x="310" y="179"/>
                      <a:pt x="310" y="95"/>
                      <a:pt x="250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1499182" y="1600835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51" y="1"/>
                    </a:moveTo>
                    <a:cubicBezTo>
                      <a:pt x="117" y="1"/>
                      <a:pt x="84" y="13"/>
                      <a:pt x="60" y="37"/>
                    </a:cubicBezTo>
                    <a:cubicBezTo>
                      <a:pt x="1" y="84"/>
                      <a:pt x="1" y="168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7"/>
                    </a:cubicBezTo>
                    <a:cubicBezTo>
                      <a:pt x="221" y="13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1540951" y="1559124"/>
                <a:ext cx="18110" cy="1565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68" extrusionOk="0">
                    <a:moveTo>
                      <a:pt x="150" y="0"/>
                    </a:moveTo>
                    <a:cubicBezTo>
                      <a:pt x="116" y="0"/>
                      <a:pt x="83" y="12"/>
                      <a:pt x="60" y="36"/>
                    </a:cubicBezTo>
                    <a:cubicBezTo>
                      <a:pt x="0" y="84"/>
                      <a:pt x="12" y="167"/>
                      <a:pt x="60" y="227"/>
                    </a:cubicBezTo>
                    <a:cubicBezTo>
                      <a:pt x="82" y="255"/>
                      <a:pt x="113" y="267"/>
                      <a:pt x="145" y="267"/>
                    </a:cubicBezTo>
                    <a:cubicBezTo>
                      <a:pt x="181" y="267"/>
                      <a:pt x="219" y="252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20" y="12"/>
                      <a:pt x="185" y="0"/>
                      <a:pt x="1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1211941" y="1967349"/>
                <a:ext cx="18811" cy="16649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85" extrusionOk="0">
                    <a:moveTo>
                      <a:pt x="169" y="1"/>
                    </a:moveTo>
                    <a:cubicBezTo>
                      <a:pt x="130" y="1"/>
                      <a:pt x="93" y="17"/>
                      <a:pt x="60" y="37"/>
                    </a:cubicBezTo>
                    <a:cubicBezTo>
                      <a:pt x="0" y="85"/>
                      <a:pt x="0" y="180"/>
                      <a:pt x="60" y="240"/>
                    </a:cubicBezTo>
                    <a:cubicBezTo>
                      <a:pt x="84" y="269"/>
                      <a:pt x="119" y="284"/>
                      <a:pt x="157" y="284"/>
                    </a:cubicBezTo>
                    <a:cubicBezTo>
                      <a:pt x="194" y="284"/>
                      <a:pt x="233" y="269"/>
                      <a:pt x="262" y="240"/>
                    </a:cubicBezTo>
                    <a:cubicBezTo>
                      <a:pt x="322" y="192"/>
                      <a:pt x="322" y="97"/>
                      <a:pt x="262" y="37"/>
                    </a:cubicBezTo>
                    <a:cubicBezTo>
                      <a:pt x="231" y="11"/>
                      <a:pt x="199" y="1"/>
                      <a:pt x="16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1251606" y="1927917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1"/>
                    </a:moveTo>
                    <a:cubicBezTo>
                      <a:pt x="119" y="1"/>
                      <a:pt x="83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77" y="266"/>
                      <a:pt x="110" y="281"/>
                      <a:pt x="146" y="281"/>
                    </a:cubicBezTo>
                    <a:cubicBezTo>
                      <a:pt x="182" y="281"/>
                      <a:pt x="220" y="266"/>
                      <a:pt x="250" y="236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26" y="16"/>
                      <a:pt x="191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1293317" y="1886440"/>
                <a:ext cx="18110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7" extrusionOk="0">
                    <a:moveTo>
                      <a:pt x="165" y="1"/>
                    </a:moveTo>
                    <a:cubicBezTo>
                      <a:pt x="129" y="1"/>
                      <a:pt x="91" y="16"/>
                      <a:pt x="60" y="41"/>
                    </a:cubicBezTo>
                    <a:cubicBezTo>
                      <a:pt x="0" y="89"/>
                      <a:pt x="12" y="172"/>
                      <a:pt x="60" y="232"/>
                    </a:cubicBezTo>
                    <a:cubicBezTo>
                      <a:pt x="78" y="261"/>
                      <a:pt x="111" y="276"/>
                      <a:pt x="146" y="276"/>
                    </a:cubicBezTo>
                    <a:cubicBezTo>
                      <a:pt x="182" y="276"/>
                      <a:pt x="221" y="261"/>
                      <a:pt x="250" y="232"/>
                    </a:cubicBezTo>
                    <a:cubicBezTo>
                      <a:pt x="310" y="196"/>
                      <a:pt x="310" y="101"/>
                      <a:pt x="250" y="41"/>
                    </a:cubicBezTo>
                    <a:cubicBezTo>
                      <a:pt x="228" y="13"/>
                      <a:pt x="197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1335027" y="1844496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6" y="0"/>
                    </a:moveTo>
                    <a:cubicBezTo>
                      <a:pt x="123" y="0"/>
                      <a:pt x="90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78" y="265"/>
                      <a:pt x="111" y="280"/>
                      <a:pt x="147" y="280"/>
                    </a:cubicBezTo>
                    <a:cubicBezTo>
                      <a:pt x="182" y="280"/>
                      <a:pt x="221" y="265"/>
                      <a:pt x="251" y="235"/>
                    </a:cubicBezTo>
                    <a:cubicBezTo>
                      <a:pt x="310" y="199"/>
                      <a:pt x="310" y="104"/>
                      <a:pt x="251" y="45"/>
                    </a:cubicBezTo>
                    <a:cubicBezTo>
                      <a:pt x="221" y="15"/>
                      <a:pt x="188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1374693" y="1805356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1" y="0"/>
                    </a:moveTo>
                    <a:cubicBezTo>
                      <a:pt x="117" y="0"/>
                      <a:pt x="84" y="12"/>
                      <a:pt x="60" y="36"/>
                    </a:cubicBezTo>
                    <a:cubicBezTo>
                      <a:pt x="0" y="72"/>
                      <a:pt x="0" y="167"/>
                      <a:pt x="60" y="227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1415703" y="1763587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1"/>
                    </a:moveTo>
                    <a:cubicBezTo>
                      <a:pt x="126" y="1"/>
                      <a:pt x="90" y="13"/>
                      <a:pt x="60" y="37"/>
                    </a:cubicBezTo>
                    <a:cubicBezTo>
                      <a:pt x="1" y="72"/>
                      <a:pt x="1" y="168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80"/>
                      <a:pt x="310" y="96"/>
                      <a:pt x="251" y="37"/>
                    </a:cubicBezTo>
                    <a:cubicBezTo>
                      <a:pt x="227" y="13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1457472" y="1722286"/>
                <a:ext cx="18110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7" extrusionOk="0">
                    <a:moveTo>
                      <a:pt x="165" y="1"/>
                    </a:moveTo>
                    <a:cubicBezTo>
                      <a:pt x="129" y="1"/>
                      <a:pt x="91" y="16"/>
                      <a:pt x="60" y="41"/>
                    </a:cubicBezTo>
                    <a:cubicBezTo>
                      <a:pt x="0" y="89"/>
                      <a:pt x="0" y="172"/>
                      <a:pt x="60" y="232"/>
                    </a:cubicBezTo>
                    <a:cubicBezTo>
                      <a:pt x="84" y="261"/>
                      <a:pt x="116" y="276"/>
                      <a:pt x="151" y="276"/>
                    </a:cubicBezTo>
                    <a:cubicBezTo>
                      <a:pt x="185" y="276"/>
                      <a:pt x="221" y="261"/>
                      <a:pt x="250" y="232"/>
                    </a:cubicBezTo>
                    <a:cubicBezTo>
                      <a:pt x="310" y="184"/>
                      <a:pt x="310" y="101"/>
                      <a:pt x="250" y="41"/>
                    </a:cubicBezTo>
                    <a:cubicBezTo>
                      <a:pt x="228" y="13"/>
                      <a:pt x="197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1497079" y="1681685"/>
                <a:ext cx="1887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93" extrusionOk="0">
                    <a:moveTo>
                      <a:pt x="157" y="1"/>
                    </a:moveTo>
                    <a:cubicBezTo>
                      <a:pt x="120" y="1"/>
                      <a:pt x="84" y="16"/>
                      <a:pt x="60" y="46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84" y="278"/>
                      <a:pt x="120" y="293"/>
                      <a:pt x="157" y="293"/>
                    </a:cubicBezTo>
                    <a:cubicBezTo>
                      <a:pt x="194" y="293"/>
                      <a:pt x="233" y="278"/>
                      <a:pt x="263" y="248"/>
                    </a:cubicBezTo>
                    <a:cubicBezTo>
                      <a:pt x="322" y="200"/>
                      <a:pt x="322" y="105"/>
                      <a:pt x="263" y="46"/>
                    </a:cubicBezTo>
                    <a:cubicBezTo>
                      <a:pt x="233" y="16"/>
                      <a:pt x="194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1538848" y="1641026"/>
                <a:ext cx="18110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5" extrusionOk="0">
                    <a:moveTo>
                      <a:pt x="155" y="0"/>
                    </a:moveTo>
                    <a:cubicBezTo>
                      <a:pt x="119" y="0"/>
                      <a:pt x="84" y="9"/>
                      <a:pt x="60" y="27"/>
                    </a:cubicBezTo>
                    <a:cubicBezTo>
                      <a:pt x="0" y="75"/>
                      <a:pt x="0" y="170"/>
                      <a:pt x="60" y="230"/>
                    </a:cubicBezTo>
                    <a:cubicBezTo>
                      <a:pt x="84" y="259"/>
                      <a:pt x="119" y="274"/>
                      <a:pt x="155" y="274"/>
                    </a:cubicBezTo>
                    <a:cubicBezTo>
                      <a:pt x="191" y="274"/>
                      <a:pt x="227" y="259"/>
                      <a:pt x="250" y="230"/>
                    </a:cubicBezTo>
                    <a:cubicBezTo>
                      <a:pt x="310" y="182"/>
                      <a:pt x="310" y="87"/>
                      <a:pt x="250" y="27"/>
                    </a:cubicBezTo>
                    <a:cubicBezTo>
                      <a:pt x="227" y="9"/>
                      <a:pt x="191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1580559" y="1599316"/>
                <a:ext cx="18870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4" extrusionOk="0">
                    <a:moveTo>
                      <a:pt x="161" y="0"/>
                    </a:moveTo>
                    <a:cubicBezTo>
                      <a:pt x="126" y="0"/>
                      <a:pt x="90" y="9"/>
                      <a:pt x="60" y="27"/>
                    </a:cubicBezTo>
                    <a:cubicBezTo>
                      <a:pt x="1" y="74"/>
                      <a:pt x="25" y="170"/>
                      <a:pt x="60" y="229"/>
                    </a:cubicBezTo>
                    <a:cubicBezTo>
                      <a:pt x="84" y="259"/>
                      <a:pt x="120" y="274"/>
                      <a:pt x="157" y="274"/>
                    </a:cubicBezTo>
                    <a:cubicBezTo>
                      <a:pt x="194" y="274"/>
                      <a:pt x="233" y="259"/>
                      <a:pt x="263" y="229"/>
                    </a:cubicBezTo>
                    <a:cubicBezTo>
                      <a:pt x="322" y="182"/>
                      <a:pt x="322" y="86"/>
                      <a:pt x="263" y="27"/>
                    </a:cubicBezTo>
                    <a:cubicBezTo>
                      <a:pt x="233" y="9"/>
                      <a:pt x="19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1291214" y="1968284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4" y="0"/>
                    </a:moveTo>
                    <a:cubicBezTo>
                      <a:pt x="129" y="0"/>
                      <a:pt x="90" y="15"/>
                      <a:pt x="60" y="45"/>
                    </a:cubicBezTo>
                    <a:cubicBezTo>
                      <a:pt x="1" y="81"/>
                      <a:pt x="1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188"/>
                      <a:pt x="310" y="93"/>
                      <a:pt x="251" y="45"/>
                    </a:cubicBezTo>
                    <a:cubicBezTo>
                      <a:pt x="233" y="15"/>
                      <a:pt x="200" y="0"/>
                      <a:pt x="1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1332983" y="1926515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5" y="1"/>
                    </a:moveTo>
                    <a:cubicBezTo>
                      <a:pt x="122" y="1"/>
                      <a:pt x="89" y="16"/>
                      <a:pt x="60" y="46"/>
                    </a:cubicBezTo>
                    <a:cubicBezTo>
                      <a:pt x="0" y="81"/>
                      <a:pt x="0" y="177"/>
                      <a:pt x="60" y="236"/>
                    </a:cubicBezTo>
                    <a:cubicBezTo>
                      <a:pt x="83" y="266"/>
                      <a:pt x="116" y="281"/>
                      <a:pt x="150" y="281"/>
                    </a:cubicBezTo>
                    <a:cubicBezTo>
                      <a:pt x="185" y="281"/>
                      <a:pt x="220" y="266"/>
                      <a:pt x="250" y="236"/>
                    </a:cubicBezTo>
                    <a:cubicBezTo>
                      <a:pt x="310" y="188"/>
                      <a:pt x="310" y="105"/>
                      <a:pt x="250" y="46"/>
                    </a:cubicBezTo>
                    <a:cubicBezTo>
                      <a:pt x="220" y="16"/>
                      <a:pt x="188" y="1"/>
                      <a:pt x="1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1374693" y="1884804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1" y="1"/>
                    </a:moveTo>
                    <a:cubicBezTo>
                      <a:pt x="117" y="1"/>
                      <a:pt x="84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1413658" y="1844963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65" y="1"/>
                    </a:moveTo>
                    <a:cubicBezTo>
                      <a:pt x="128" y="1"/>
                      <a:pt x="89" y="13"/>
                      <a:pt x="60" y="37"/>
                    </a:cubicBezTo>
                    <a:cubicBezTo>
                      <a:pt x="0" y="84"/>
                      <a:pt x="0" y="168"/>
                      <a:pt x="60" y="227"/>
                    </a:cubicBezTo>
                    <a:cubicBezTo>
                      <a:pt x="84" y="257"/>
                      <a:pt x="119" y="272"/>
                      <a:pt x="156" y="272"/>
                    </a:cubicBezTo>
                    <a:cubicBezTo>
                      <a:pt x="194" y="272"/>
                      <a:pt x="232" y="257"/>
                      <a:pt x="262" y="227"/>
                    </a:cubicBezTo>
                    <a:cubicBezTo>
                      <a:pt x="310" y="191"/>
                      <a:pt x="310" y="96"/>
                      <a:pt x="262" y="37"/>
                    </a:cubicBezTo>
                    <a:cubicBezTo>
                      <a:pt x="238" y="13"/>
                      <a:pt x="203" y="1"/>
                      <a:pt x="1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1455369" y="1803253"/>
                <a:ext cx="1887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72" extrusionOk="0">
                    <a:moveTo>
                      <a:pt x="166" y="1"/>
                    </a:moveTo>
                    <a:cubicBezTo>
                      <a:pt x="129" y="1"/>
                      <a:pt x="90" y="12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7"/>
                      <a:pt x="120" y="271"/>
                      <a:pt x="157" y="271"/>
                    </a:cubicBezTo>
                    <a:cubicBezTo>
                      <a:pt x="194" y="271"/>
                      <a:pt x="233" y="257"/>
                      <a:pt x="263" y="227"/>
                    </a:cubicBezTo>
                    <a:cubicBezTo>
                      <a:pt x="322" y="191"/>
                      <a:pt x="322" y="96"/>
                      <a:pt x="263" y="36"/>
                    </a:cubicBezTo>
                    <a:cubicBezTo>
                      <a:pt x="239" y="12"/>
                      <a:pt x="203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1497079" y="1761542"/>
                <a:ext cx="18870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323" h="267" extrusionOk="0">
                    <a:moveTo>
                      <a:pt x="166" y="0"/>
                    </a:moveTo>
                    <a:cubicBezTo>
                      <a:pt x="129" y="0"/>
                      <a:pt x="90" y="12"/>
                      <a:pt x="60" y="36"/>
                    </a:cubicBezTo>
                    <a:cubicBezTo>
                      <a:pt x="1" y="84"/>
                      <a:pt x="1" y="167"/>
                      <a:pt x="60" y="226"/>
                    </a:cubicBezTo>
                    <a:cubicBezTo>
                      <a:pt x="83" y="255"/>
                      <a:pt x="116" y="267"/>
                      <a:pt x="151" y="267"/>
                    </a:cubicBezTo>
                    <a:cubicBezTo>
                      <a:pt x="190" y="267"/>
                      <a:pt x="231" y="252"/>
                      <a:pt x="263" y="226"/>
                    </a:cubicBezTo>
                    <a:cubicBezTo>
                      <a:pt x="322" y="191"/>
                      <a:pt x="322" y="95"/>
                      <a:pt x="263" y="36"/>
                    </a:cubicBezTo>
                    <a:cubicBezTo>
                      <a:pt x="239" y="12"/>
                      <a:pt x="203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1537446" y="1722052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1"/>
                    </a:moveTo>
                    <a:cubicBezTo>
                      <a:pt x="117" y="1"/>
                      <a:pt x="84" y="15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21" y="15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1579157" y="1680341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0" y="188"/>
                      <a:pt x="310" y="104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1620926" y="1639098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1" y="1"/>
                    </a:moveTo>
                    <a:cubicBezTo>
                      <a:pt x="116" y="1"/>
                      <a:pt x="84" y="13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4" y="257"/>
                      <a:pt x="116" y="272"/>
                      <a:pt x="151" y="272"/>
                    </a:cubicBezTo>
                    <a:cubicBezTo>
                      <a:pt x="185" y="272"/>
                      <a:pt x="221" y="257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21" y="13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1373291" y="1966005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46" y="1"/>
                    </a:moveTo>
                    <a:cubicBezTo>
                      <a:pt x="111" y="1"/>
                      <a:pt x="78" y="13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78" y="257"/>
                      <a:pt x="111" y="271"/>
                      <a:pt x="146" y="271"/>
                    </a:cubicBezTo>
                    <a:cubicBezTo>
                      <a:pt x="182" y="271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1" y="13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1415060" y="1924470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46" y="0"/>
                    </a:moveTo>
                    <a:cubicBezTo>
                      <a:pt x="110" y="0"/>
                      <a:pt x="77" y="15"/>
                      <a:pt x="60" y="45"/>
                    </a:cubicBezTo>
                    <a:cubicBezTo>
                      <a:pt x="0" y="93"/>
                      <a:pt x="0" y="176"/>
                      <a:pt x="60" y="235"/>
                    </a:cubicBezTo>
                    <a:cubicBezTo>
                      <a:pt x="77" y="265"/>
                      <a:pt x="110" y="280"/>
                      <a:pt x="146" y="280"/>
                    </a:cubicBezTo>
                    <a:cubicBezTo>
                      <a:pt x="182" y="280"/>
                      <a:pt x="220" y="265"/>
                      <a:pt x="250" y="235"/>
                    </a:cubicBezTo>
                    <a:cubicBezTo>
                      <a:pt x="310" y="200"/>
                      <a:pt x="310" y="104"/>
                      <a:pt x="250" y="45"/>
                    </a:cubicBezTo>
                    <a:cubicBezTo>
                      <a:pt x="220" y="15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1453967" y="1885330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1"/>
                    </a:moveTo>
                    <a:cubicBezTo>
                      <a:pt x="126" y="1"/>
                      <a:pt x="90" y="12"/>
                      <a:pt x="60" y="36"/>
                    </a:cubicBezTo>
                    <a:cubicBezTo>
                      <a:pt x="1" y="72"/>
                      <a:pt x="1" y="167"/>
                      <a:pt x="60" y="227"/>
                    </a:cubicBezTo>
                    <a:cubicBezTo>
                      <a:pt x="84" y="256"/>
                      <a:pt x="117" y="271"/>
                      <a:pt x="151" y="271"/>
                    </a:cubicBezTo>
                    <a:cubicBezTo>
                      <a:pt x="185" y="271"/>
                      <a:pt x="221" y="256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7" y="12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1495736" y="1843620"/>
                <a:ext cx="18110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67" extrusionOk="0">
                    <a:moveTo>
                      <a:pt x="159" y="0"/>
                    </a:moveTo>
                    <a:cubicBezTo>
                      <a:pt x="125" y="0"/>
                      <a:pt x="89" y="12"/>
                      <a:pt x="60" y="36"/>
                    </a:cubicBezTo>
                    <a:cubicBezTo>
                      <a:pt x="0" y="72"/>
                      <a:pt x="0" y="167"/>
                      <a:pt x="60" y="226"/>
                    </a:cubicBezTo>
                    <a:cubicBezTo>
                      <a:pt x="77" y="254"/>
                      <a:pt x="107" y="267"/>
                      <a:pt x="140" y="267"/>
                    </a:cubicBezTo>
                    <a:cubicBezTo>
                      <a:pt x="177" y="267"/>
                      <a:pt x="219" y="251"/>
                      <a:pt x="250" y="226"/>
                    </a:cubicBezTo>
                    <a:cubicBezTo>
                      <a:pt x="310" y="179"/>
                      <a:pt x="310" y="95"/>
                      <a:pt x="250" y="36"/>
                    </a:cubicBezTo>
                    <a:cubicBezTo>
                      <a:pt x="226" y="12"/>
                      <a:pt x="194" y="0"/>
                      <a:pt x="1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1537446" y="1801851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0" y="1"/>
                    </a:moveTo>
                    <a:cubicBezTo>
                      <a:pt x="126" y="1"/>
                      <a:pt x="90" y="13"/>
                      <a:pt x="60" y="36"/>
                    </a:cubicBezTo>
                    <a:cubicBezTo>
                      <a:pt x="1" y="72"/>
                      <a:pt x="1" y="167"/>
                      <a:pt x="60" y="227"/>
                    </a:cubicBezTo>
                    <a:cubicBezTo>
                      <a:pt x="84" y="257"/>
                      <a:pt x="117" y="272"/>
                      <a:pt x="151" y="272"/>
                    </a:cubicBezTo>
                    <a:cubicBezTo>
                      <a:pt x="185" y="272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6"/>
                    </a:cubicBezTo>
                    <a:cubicBezTo>
                      <a:pt x="227" y="13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1577112" y="1761718"/>
                <a:ext cx="18811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92" extrusionOk="0">
                    <a:moveTo>
                      <a:pt x="152" y="0"/>
                    </a:moveTo>
                    <a:cubicBezTo>
                      <a:pt x="116" y="0"/>
                      <a:pt x="84" y="15"/>
                      <a:pt x="60" y="45"/>
                    </a:cubicBezTo>
                    <a:cubicBezTo>
                      <a:pt x="0" y="92"/>
                      <a:pt x="0" y="188"/>
                      <a:pt x="60" y="247"/>
                    </a:cubicBezTo>
                    <a:cubicBezTo>
                      <a:pt x="84" y="277"/>
                      <a:pt x="119" y="292"/>
                      <a:pt x="156" y="292"/>
                    </a:cubicBezTo>
                    <a:cubicBezTo>
                      <a:pt x="194" y="292"/>
                      <a:pt x="232" y="277"/>
                      <a:pt x="262" y="247"/>
                    </a:cubicBezTo>
                    <a:cubicBezTo>
                      <a:pt x="322" y="200"/>
                      <a:pt x="322" y="104"/>
                      <a:pt x="262" y="45"/>
                    </a:cubicBezTo>
                    <a:cubicBezTo>
                      <a:pt x="226" y="15"/>
                      <a:pt x="188" y="0"/>
                      <a:pt x="1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1618823" y="1719949"/>
                <a:ext cx="18811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93" extrusionOk="0">
                    <a:moveTo>
                      <a:pt x="157" y="1"/>
                    </a:moveTo>
                    <a:cubicBezTo>
                      <a:pt x="120" y="1"/>
                      <a:pt x="84" y="16"/>
                      <a:pt x="60" y="45"/>
                    </a:cubicBezTo>
                    <a:cubicBezTo>
                      <a:pt x="1" y="93"/>
                      <a:pt x="1" y="188"/>
                      <a:pt x="60" y="248"/>
                    </a:cubicBezTo>
                    <a:cubicBezTo>
                      <a:pt x="84" y="278"/>
                      <a:pt x="120" y="293"/>
                      <a:pt x="157" y="293"/>
                    </a:cubicBezTo>
                    <a:cubicBezTo>
                      <a:pt x="194" y="293"/>
                      <a:pt x="233" y="278"/>
                      <a:pt x="262" y="248"/>
                    </a:cubicBezTo>
                    <a:cubicBezTo>
                      <a:pt x="322" y="200"/>
                      <a:pt x="322" y="105"/>
                      <a:pt x="262" y="45"/>
                    </a:cubicBezTo>
                    <a:cubicBezTo>
                      <a:pt x="233" y="16"/>
                      <a:pt x="194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1659890" y="1678238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64" y="0"/>
                    </a:moveTo>
                    <a:cubicBezTo>
                      <a:pt x="128" y="0"/>
                      <a:pt x="89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83" y="277"/>
                      <a:pt x="116" y="292"/>
                      <a:pt x="150" y="292"/>
                    </a:cubicBezTo>
                    <a:cubicBezTo>
                      <a:pt x="185" y="292"/>
                      <a:pt x="220" y="277"/>
                      <a:pt x="250" y="247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32" y="15"/>
                      <a:pt x="199" y="0"/>
                      <a:pt x="1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1454668" y="1964428"/>
                <a:ext cx="18169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67" extrusionOk="0">
                    <a:moveTo>
                      <a:pt x="151" y="1"/>
                    </a:moveTo>
                    <a:cubicBezTo>
                      <a:pt x="117" y="1"/>
                      <a:pt x="84" y="10"/>
                      <a:pt x="60" y="28"/>
                    </a:cubicBezTo>
                    <a:cubicBezTo>
                      <a:pt x="1" y="75"/>
                      <a:pt x="13" y="171"/>
                      <a:pt x="60" y="230"/>
                    </a:cubicBezTo>
                    <a:cubicBezTo>
                      <a:pt x="81" y="256"/>
                      <a:pt x="109" y="266"/>
                      <a:pt x="139" y="266"/>
                    </a:cubicBezTo>
                    <a:cubicBezTo>
                      <a:pt x="177" y="266"/>
                      <a:pt x="217" y="250"/>
                      <a:pt x="251" y="230"/>
                    </a:cubicBezTo>
                    <a:cubicBezTo>
                      <a:pt x="310" y="182"/>
                      <a:pt x="310" y="87"/>
                      <a:pt x="251" y="28"/>
                    </a:cubicBezTo>
                    <a:cubicBezTo>
                      <a:pt x="221" y="10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1493633" y="1924704"/>
                <a:ext cx="18811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7" extrusionOk="0">
                    <a:moveTo>
                      <a:pt x="172" y="1"/>
                    </a:moveTo>
                    <a:cubicBezTo>
                      <a:pt x="133" y="1"/>
                      <a:pt x="91" y="16"/>
                      <a:pt x="60" y="41"/>
                    </a:cubicBezTo>
                    <a:cubicBezTo>
                      <a:pt x="0" y="89"/>
                      <a:pt x="24" y="172"/>
                      <a:pt x="60" y="231"/>
                    </a:cubicBezTo>
                    <a:cubicBezTo>
                      <a:pt x="84" y="261"/>
                      <a:pt x="119" y="276"/>
                      <a:pt x="157" y="276"/>
                    </a:cubicBezTo>
                    <a:cubicBezTo>
                      <a:pt x="194" y="276"/>
                      <a:pt x="233" y="261"/>
                      <a:pt x="262" y="231"/>
                    </a:cubicBezTo>
                    <a:cubicBezTo>
                      <a:pt x="322" y="196"/>
                      <a:pt x="322" y="100"/>
                      <a:pt x="262" y="41"/>
                    </a:cubicBezTo>
                    <a:cubicBezTo>
                      <a:pt x="240" y="13"/>
                      <a:pt x="207" y="1"/>
                      <a:pt x="17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1535343" y="1882701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6" y="1"/>
                    </a:moveTo>
                    <a:cubicBezTo>
                      <a:pt x="129" y="1"/>
                      <a:pt x="90" y="16"/>
                      <a:pt x="60" y="46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84" y="266"/>
                      <a:pt x="120" y="281"/>
                      <a:pt x="157" y="281"/>
                    </a:cubicBezTo>
                    <a:cubicBezTo>
                      <a:pt x="194" y="281"/>
                      <a:pt x="233" y="266"/>
                      <a:pt x="263" y="236"/>
                    </a:cubicBezTo>
                    <a:cubicBezTo>
                      <a:pt x="310" y="200"/>
                      <a:pt x="310" y="105"/>
                      <a:pt x="263" y="46"/>
                    </a:cubicBezTo>
                    <a:cubicBezTo>
                      <a:pt x="239" y="16"/>
                      <a:pt x="203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1577112" y="1841517"/>
                <a:ext cx="18811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2" extrusionOk="0">
                    <a:moveTo>
                      <a:pt x="156" y="0"/>
                    </a:moveTo>
                    <a:cubicBezTo>
                      <a:pt x="122" y="0"/>
                      <a:pt x="89" y="12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4" y="256"/>
                      <a:pt x="119" y="271"/>
                      <a:pt x="156" y="271"/>
                    </a:cubicBezTo>
                    <a:cubicBezTo>
                      <a:pt x="194" y="271"/>
                      <a:pt x="232" y="256"/>
                      <a:pt x="262" y="227"/>
                    </a:cubicBezTo>
                    <a:cubicBezTo>
                      <a:pt x="322" y="191"/>
                      <a:pt x="322" y="96"/>
                      <a:pt x="262" y="36"/>
                    </a:cubicBezTo>
                    <a:cubicBezTo>
                      <a:pt x="226" y="12"/>
                      <a:pt x="191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1616719" y="1802026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6" y="1"/>
                    </a:moveTo>
                    <a:cubicBezTo>
                      <a:pt x="120" y="1"/>
                      <a:pt x="84" y="16"/>
                      <a:pt x="60" y="45"/>
                    </a:cubicBezTo>
                    <a:cubicBezTo>
                      <a:pt x="1" y="93"/>
                      <a:pt x="1" y="176"/>
                      <a:pt x="60" y="236"/>
                    </a:cubicBezTo>
                    <a:cubicBezTo>
                      <a:pt x="78" y="266"/>
                      <a:pt x="111" y="281"/>
                      <a:pt x="147" y="281"/>
                    </a:cubicBezTo>
                    <a:cubicBezTo>
                      <a:pt x="182" y="281"/>
                      <a:pt x="221" y="266"/>
                      <a:pt x="251" y="236"/>
                    </a:cubicBezTo>
                    <a:cubicBezTo>
                      <a:pt x="310" y="188"/>
                      <a:pt x="310" y="105"/>
                      <a:pt x="251" y="45"/>
                    </a:cubicBezTo>
                    <a:cubicBezTo>
                      <a:pt x="227" y="16"/>
                      <a:pt x="191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1659890" y="1760140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74"/>
                      <a:pt x="131" y="274"/>
                    </a:cubicBezTo>
                    <a:cubicBezTo>
                      <a:pt x="202" y="274"/>
                      <a:pt x="274" y="203"/>
                      <a:pt x="274" y="131"/>
                    </a:cubicBezTo>
                    <a:cubicBezTo>
                      <a:pt x="274" y="60"/>
                      <a:pt x="202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1700199" y="1718547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60" y="1"/>
                    </a:moveTo>
                    <a:cubicBezTo>
                      <a:pt x="126" y="1"/>
                      <a:pt x="90" y="16"/>
                      <a:pt x="60" y="46"/>
                    </a:cubicBezTo>
                    <a:cubicBezTo>
                      <a:pt x="1" y="93"/>
                      <a:pt x="1" y="177"/>
                      <a:pt x="60" y="236"/>
                    </a:cubicBezTo>
                    <a:cubicBezTo>
                      <a:pt x="78" y="266"/>
                      <a:pt x="111" y="281"/>
                      <a:pt x="146" y="281"/>
                    </a:cubicBezTo>
                    <a:cubicBezTo>
                      <a:pt x="182" y="281"/>
                      <a:pt x="221" y="266"/>
                      <a:pt x="251" y="236"/>
                    </a:cubicBezTo>
                    <a:cubicBezTo>
                      <a:pt x="310" y="189"/>
                      <a:pt x="310" y="105"/>
                      <a:pt x="251" y="46"/>
                    </a:cubicBezTo>
                    <a:cubicBezTo>
                      <a:pt x="227" y="16"/>
                      <a:pt x="194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1533941" y="1964779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6" y="1"/>
                    </a:moveTo>
                    <a:cubicBezTo>
                      <a:pt x="123" y="1"/>
                      <a:pt x="90" y="16"/>
                      <a:pt x="61" y="45"/>
                    </a:cubicBezTo>
                    <a:cubicBezTo>
                      <a:pt x="1" y="81"/>
                      <a:pt x="1" y="176"/>
                      <a:pt x="61" y="236"/>
                    </a:cubicBezTo>
                    <a:cubicBezTo>
                      <a:pt x="84" y="266"/>
                      <a:pt x="117" y="281"/>
                      <a:pt x="151" y="281"/>
                    </a:cubicBezTo>
                    <a:cubicBezTo>
                      <a:pt x="186" y="281"/>
                      <a:pt x="221" y="266"/>
                      <a:pt x="251" y="236"/>
                    </a:cubicBezTo>
                    <a:cubicBezTo>
                      <a:pt x="311" y="188"/>
                      <a:pt x="311" y="105"/>
                      <a:pt x="251" y="45"/>
                    </a:cubicBezTo>
                    <a:cubicBezTo>
                      <a:pt x="221" y="16"/>
                      <a:pt x="188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1575710" y="1923068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1" y="0"/>
                    </a:moveTo>
                    <a:cubicBezTo>
                      <a:pt x="116" y="0"/>
                      <a:pt x="84" y="15"/>
                      <a:pt x="60" y="45"/>
                    </a:cubicBezTo>
                    <a:cubicBezTo>
                      <a:pt x="0" y="81"/>
                      <a:pt x="0" y="176"/>
                      <a:pt x="60" y="236"/>
                    </a:cubicBezTo>
                    <a:cubicBezTo>
                      <a:pt x="84" y="265"/>
                      <a:pt x="116" y="280"/>
                      <a:pt x="151" y="280"/>
                    </a:cubicBezTo>
                    <a:cubicBezTo>
                      <a:pt x="185" y="280"/>
                      <a:pt x="221" y="265"/>
                      <a:pt x="250" y="236"/>
                    </a:cubicBezTo>
                    <a:cubicBezTo>
                      <a:pt x="310" y="188"/>
                      <a:pt x="310" y="105"/>
                      <a:pt x="250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1618122" y="188182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1"/>
                      <a:pt x="1" y="132"/>
                    </a:cubicBezTo>
                    <a:cubicBezTo>
                      <a:pt x="1" y="203"/>
                      <a:pt x="60" y="275"/>
                      <a:pt x="132" y="275"/>
                    </a:cubicBezTo>
                    <a:cubicBezTo>
                      <a:pt x="203" y="275"/>
                      <a:pt x="263" y="203"/>
                      <a:pt x="263" y="132"/>
                    </a:cubicBezTo>
                    <a:cubicBezTo>
                      <a:pt x="263" y="61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1656385" y="1841692"/>
                <a:ext cx="18169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3" extrusionOk="0">
                    <a:moveTo>
                      <a:pt x="164" y="0"/>
                    </a:moveTo>
                    <a:cubicBezTo>
                      <a:pt x="128" y="0"/>
                      <a:pt x="90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84" y="277"/>
                      <a:pt x="117" y="292"/>
                      <a:pt x="151" y="292"/>
                    </a:cubicBezTo>
                    <a:cubicBezTo>
                      <a:pt x="185" y="292"/>
                      <a:pt x="221" y="277"/>
                      <a:pt x="251" y="247"/>
                    </a:cubicBezTo>
                    <a:cubicBezTo>
                      <a:pt x="310" y="200"/>
                      <a:pt x="310" y="105"/>
                      <a:pt x="251" y="45"/>
                    </a:cubicBezTo>
                    <a:cubicBezTo>
                      <a:pt x="233" y="15"/>
                      <a:pt x="200" y="0"/>
                      <a:pt x="1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1698096" y="1799981"/>
                <a:ext cx="18169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92" extrusionOk="0">
                    <a:moveTo>
                      <a:pt x="160" y="0"/>
                    </a:moveTo>
                    <a:cubicBezTo>
                      <a:pt x="126" y="0"/>
                      <a:pt x="90" y="15"/>
                      <a:pt x="60" y="45"/>
                    </a:cubicBezTo>
                    <a:cubicBezTo>
                      <a:pt x="1" y="92"/>
                      <a:pt x="1" y="188"/>
                      <a:pt x="60" y="247"/>
                    </a:cubicBezTo>
                    <a:cubicBezTo>
                      <a:pt x="84" y="277"/>
                      <a:pt x="117" y="292"/>
                      <a:pt x="151" y="292"/>
                    </a:cubicBezTo>
                    <a:cubicBezTo>
                      <a:pt x="185" y="292"/>
                      <a:pt x="221" y="277"/>
                      <a:pt x="251" y="247"/>
                    </a:cubicBezTo>
                    <a:cubicBezTo>
                      <a:pt x="310" y="199"/>
                      <a:pt x="310" y="104"/>
                      <a:pt x="251" y="45"/>
                    </a:cubicBezTo>
                    <a:cubicBezTo>
                      <a:pt x="227" y="15"/>
                      <a:pt x="194" y="0"/>
                      <a:pt x="1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1739865" y="1758213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64" y="1"/>
                    </a:moveTo>
                    <a:cubicBezTo>
                      <a:pt x="128" y="1"/>
                      <a:pt x="90" y="16"/>
                      <a:pt x="60" y="45"/>
                    </a:cubicBezTo>
                    <a:cubicBezTo>
                      <a:pt x="0" y="93"/>
                      <a:pt x="0" y="188"/>
                      <a:pt x="60" y="248"/>
                    </a:cubicBezTo>
                    <a:cubicBezTo>
                      <a:pt x="84" y="277"/>
                      <a:pt x="116" y="292"/>
                      <a:pt x="151" y="292"/>
                    </a:cubicBezTo>
                    <a:cubicBezTo>
                      <a:pt x="185" y="292"/>
                      <a:pt x="220" y="277"/>
                      <a:pt x="250" y="248"/>
                    </a:cubicBezTo>
                    <a:cubicBezTo>
                      <a:pt x="310" y="200"/>
                      <a:pt x="310" y="105"/>
                      <a:pt x="250" y="45"/>
                    </a:cubicBezTo>
                    <a:cubicBezTo>
                      <a:pt x="232" y="16"/>
                      <a:pt x="200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1615376" y="1962968"/>
                <a:ext cx="18811" cy="16123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76" extrusionOk="0">
                    <a:moveTo>
                      <a:pt x="167" y="0"/>
                    </a:moveTo>
                    <a:cubicBezTo>
                      <a:pt x="129" y="0"/>
                      <a:pt x="91" y="16"/>
                      <a:pt x="60" y="41"/>
                    </a:cubicBezTo>
                    <a:cubicBezTo>
                      <a:pt x="0" y="88"/>
                      <a:pt x="0" y="172"/>
                      <a:pt x="60" y="231"/>
                    </a:cubicBezTo>
                    <a:cubicBezTo>
                      <a:pt x="83" y="261"/>
                      <a:pt x="119" y="276"/>
                      <a:pt x="156" y="276"/>
                    </a:cubicBezTo>
                    <a:cubicBezTo>
                      <a:pt x="193" y="276"/>
                      <a:pt x="232" y="261"/>
                      <a:pt x="262" y="231"/>
                    </a:cubicBezTo>
                    <a:cubicBezTo>
                      <a:pt x="321" y="196"/>
                      <a:pt x="321" y="100"/>
                      <a:pt x="262" y="41"/>
                    </a:cubicBezTo>
                    <a:cubicBezTo>
                      <a:pt x="234" y="13"/>
                      <a:pt x="200" y="0"/>
                      <a:pt x="1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1657086" y="1920965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7" y="1"/>
                    </a:moveTo>
                    <a:cubicBezTo>
                      <a:pt x="119" y="1"/>
                      <a:pt x="84" y="16"/>
                      <a:pt x="60" y="45"/>
                    </a:cubicBezTo>
                    <a:cubicBezTo>
                      <a:pt x="0" y="93"/>
                      <a:pt x="0" y="176"/>
                      <a:pt x="60" y="236"/>
                    </a:cubicBezTo>
                    <a:cubicBezTo>
                      <a:pt x="84" y="266"/>
                      <a:pt x="119" y="280"/>
                      <a:pt x="157" y="280"/>
                    </a:cubicBezTo>
                    <a:cubicBezTo>
                      <a:pt x="194" y="280"/>
                      <a:pt x="233" y="266"/>
                      <a:pt x="262" y="236"/>
                    </a:cubicBezTo>
                    <a:cubicBezTo>
                      <a:pt x="310" y="200"/>
                      <a:pt x="310" y="105"/>
                      <a:pt x="262" y="45"/>
                    </a:cubicBezTo>
                    <a:cubicBezTo>
                      <a:pt x="233" y="16"/>
                      <a:pt x="194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1696752" y="1882000"/>
                <a:ext cx="18110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81" extrusionOk="0">
                    <a:moveTo>
                      <a:pt x="159" y="1"/>
                    </a:moveTo>
                    <a:cubicBezTo>
                      <a:pt x="125" y="1"/>
                      <a:pt x="89" y="16"/>
                      <a:pt x="60" y="46"/>
                    </a:cubicBezTo>
                    <a:cubicBezTo>
                      <a:pt x="0" y="93"/>
                      <a:pt x="0" y="177"/>
                      <a:pt x="60" y="236"/>
                    </a:cubicBezTo>
                    <a:cubicBezTo>
                      <a:pt x="77" y="266"/>
                      <a:pt x="110" y="281"/>
                      <a:pt x="146" y="281"/>
                    </a:cubicBezTo>
                    <a:cubicBezTo>
                      <a:pt x="182" y="281"/>
                      <a:pt x="220" y="266"/>
                      <a:pt x="250" y="236"/>
                    </a:cubicBezTo>
                    <a:cubicBezTo>
                      <a:pt x="310" y="188"/>
                      <a:pt x="310" y="105"/>
                      <a:pt x="250" y="46"/>
                    </a:cubicBezTo>
                    <a:cubicBezTo>
                      <a:pt x="226" y="16"/>
                      <a:pt x="194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1739865" y="184011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1780173" y="1798579"/>
                <a:ext cx="18169" cy="1635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0" extrusionOk="0">
                    <a:moveTo>
                      <a:pt x="156" y="0"/>
                    </a:moveTo>
                    <a:cubicBezTo>
                      <a:pt x="123" y="0"/>
                      <a:pt x="90" y="15"/>
                      <a:pt x="60" y="45"/>
                    </a:cubicBezTo>
                    <a:cubicBezTo>
                      <a:pt x="1" y="92"/>
                      <a:pt x="1" y="176"/>
                      <a:pt x="60" y="235"/>
                    </a:cubicBezTo>
                    <a:cubicBezTo>
                      <a:pt x="78" y="265"/>
                      <a:pt x="111" y="280"/>
                      <a:pt x="147" y="280"/>
                    </a:cubicBezTo>
                    <a:cubicBezTo>
                      <a:pt x="182" y="280"/>
                      <a:pt x="221" y="265"/>
                      <a:pt x="251" y="235"/>
                    </a:cubicBezTo>
                    <a:cubicBezTo>
                      <a:pt x="310" y="188"/>
                      <a:pt x="310" y="104"/>
                      <a:pt x="251" y="45"/>
                    </a:cubicBezTo>
                    <a:cubicBezTo>
                      <a:pt x="221" y="15"/>
                      <a:pt x="188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1697395" y="1961332"/>
                <a:ext cx="18169" cy="1641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81" extrusionOk="0">
                    <a:moveTo>
                      <a:pt x="151" y="0"/>
                    </a:moveTo>
                    <a:cubicBezTo>
                      <a:pt x="117" y="0"/>
                      <a:pt x="84" y="15"/>
                      <a:pt x="60" y="45"/>
                    </a:cubicBezTo>
                    <a:cubicBezTo>
                      <a:pt x="1" y="81"/>
                      <a:pt x="13" y="176"/>
                      <a:pt x="60" y="235"/>
                    </a:cubicBezTo>
                    <a:cubicBezTo>
                      <a:pt x="84" y="265"/>
                      <a:pt x="117" y="280"/>
                      <a:pt x="151" y="280"/>
                    </a:cubicBezTo>
                    <a:cubicBezTo>
                      <a:pt x="185" y="280"/>
                      <a:pt x="221" y="265"/>
                      <a:pt x="251" y="235"/>
                    </a:cubicBezTo>
                    <a:cubicBezTo>
                      <a:pt x="311" y="188"/>
                      <a:pt x="311" y="104"/>
                      <a:pt x="251" y="45"/>
                    </a:cubicBezTo>
                    <a:cubicBezTo>
                      <a:pt x="221" y="15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1736360" y="1921491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64" y="1"/>
                    </a:moveTo>
                    <a:cubicBezTo>
                      <a:pt x="129" y="1"/>
                      <a:pt x="90" y="13"/>
                      <a:pt x="60" y="36"/>
                    </a:cubicBezTo>
                    <a:cubicBezTo>
                      <a:pt x="1" y="84"/>
                      <a:pt x="1" y="167"/>
                      <a:pt x="60" y="227"/>
                    </a:cubicBezTo>
                    <a:cubicBezTo>
                      <a:pt x="84" y="257"/>
                      <a:pt x="117" y="271"/>
                      <a:pt x="151" y="271"/>
                    </a:cubicBezTo>
                    <a:cubicBezTo>
                      <a:pt x="185" y="271"/>
                      <a:pt x="221" y="257"/>
                      <a:pt x="251" y="227"/>
                    </a:cubicBezTo>
                    <a:cubicBezTo>
                      <a:pt x="310" y="191"/>
                      <a:pt x="310" y="96"/>
                      <a:pt x="251" y="36"/>
                    </a:cubicBezTo>
                    <a:cubicBezTo>
                      <a:pt x="233" y="13"/>
                      <a:pt x="200" y="1"/>
                      <a:pt x="1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1778129" y="1879956"/>
                <a:ext cx="18110" cy="17058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2" extrusionOk="0">
                    <a:moveTo>
                      <a:pt x="155" y="0"/>
                    </a:moveTo>
                    <a:cubicBezTo>
                      <a:pt x="122" y="0"/>
                      <a:pt x="89" y="15"/>
                      <a:pt x="60" y="45"/>
                    </a:cubicBezTo>
                    <a:cubicBezTo>
                      <a:pt x="0" y="93"/>
                      <a:pt x="0" y="188"/>
                      <a:pt x="60" y="247"/>
                    </a:cubicBezTo>
                    <a:cubicBezTo>
                      <a:pt x="83" y="277"/>
                      <a:pt x="116" y="292"/>
                      <a:pt x="150" y="292"/>
                    </a:cubicBezTo>
                    <a:cubicBezTo>
                      <a:pt x="185" y="292"/>
                      <a:pt x="220" y="277"/>
                      <a:pt x="250" y="247"/>
                    </a:cubicBezTo>
                    <a:cubicBezTo>
                      <a:pt x="310" y="200"/>
                      <a:pt x="310" y="104"/>
                      <a:pt x="250" y="45"/>
                    </a:cubicBezTo>
                    <a:cubicBezTo>
                      <a:pt x="220" y="15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1819839" y="1838187"/>
                <a:ext cx="18110" cy="17116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93" extrusionOk="0">
                    <a:moveTo>
                      <a:pt x="151" y="1"/>
                    </a:moveTo>
                    <a:cubicBezTo>
                      <a:pt x="117" y="1"/>
                      <a:pt x="84" y="16"/>
                      <a:pt x="60" y="46"/>
                    </a:cubicBezTo>
                    <a:cubicBezTo>
                      <a:pt x="0" y="93"/>
                      <a:pt x="0" y="188"/>
                      <a:pt x="60" y="248"/>
                    </a:cubicBezTo>
                    <a:cubicBezTo>
                      <a:pt x="84" y="278"/>
                      <a:pt x="117" y="293"/>
                      <a:pt x="151" y="293"/>
                    </a:cubicBezTo>
                    <a:cubicBezTo>
                      <a:pt x="185" y="293"/>
                      <a:pt x="221" y="278"/>
                      <a:pt x="250" y="248"/>
                    </a:cubicBezTo>
                    <a:cubicBezTo>
                      <a:pt x="310" y="200"/>
                      <a:pt x="310" y="105"/>
                      <a:pt x="250" y="46"/>
                    </a:cubicBezTo>
                    <a:cubicBezTo>
                      <a:pt x="221" y="16"/>
                      <a:pt x="185" y="1"/>
                      <a:pt x="1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1776727" y="1961858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5" y="0"/>
                    </a:moveTo>
                    <a:cubicBezTo>
                      <a:pt x="122" y="0"/>
                      <a:pt x="90" y="12"/>
                      <a:pt x="60" y="36"/>
                    </a:cubicBezTo>
                    <a:cubicBezTo>
                      <a:pt x="0" y="72"/>
                      <a:pt x="0" y="167"/>
                      <a:pt x="60" y="226"/>
                    </a:cubicBezTo>
                    <a:cubicBezTo>
                      <a:pt x="78" y="256"/>
                      <a:pt x="110" y="271"/>
                      <a:pt x="146" y="271"/>
                    </a:cubicBezTo>
                    <a:cubicBezTo>
                      <a:pt x="182" y="271"/>
                      <a:pt x="221" y="256"/>
                      <a:pt x="250" y="226"/>
                    </a:cubicBezTo>
                    <a:cubicBezTo>
                      <a:pt x="310" y="179"/>
                      <a:pt x="310" y="95"/>
                      <a:pt x="250" y="36"/>
                    </a:cubicBezTo>
                    <a:cubicBezTo>
                      <a:pt x="221" y="12"/>
                      <a:pt x="188" y="0"/>
                      <a:pt x="15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1818437" y="1920089"/>
                <a:ext cx="18169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72" extrusionOk="0">
                    <a:moveTo>
                      <a:pt x="146" y="1"/>
                    </a:moveTo>
                    <a:cubicBezTo>
                      <a:pt x="111" y="1"/>
                      <a:pt x="78" y="13"/>
                      <a:pt x="60" y="37"/>
                    </a:cubicBezTo>
                    <a:cubicBezTo>
                      <a:pt x="1" y="72"/>
                      <a:pt x="1" y="168"/>
                      <a:pt x="60" y="227"/>
                    </a:cubicBezTo>
                    <a:cubicBezTo>
                      <a:pt x="78" y="257"/>
                      <a:pt x="111" y="272"/>
                      <a:pt x="146" y="272"/>
                    </a:cubicBezTo>
                    <a:cubicBezTo>
                      <a:pt x="182" y="272"/>
                      <a:pt x="221" y="257"/>
                      <a:pt x="251" y="227"/>
                    </a:cubicBezTo>
                    <a:cubicBezTo>
                      <a:pt x="310" y="179"/>
                      <a:pt x="310" y="96"/>
                      <a:pt x="251" y="37"/>
                    </a:cubicBezTo>
                    <a:cubicBezTo>
                      <a:pt x="221" y="13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1860206" y="1878378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46" y="0"/>
                    </a:moveTo>
                    <a:cubicBezTo>
                      <a:pt x="110" y="0"/>
                      <a:pt x="77" y="12"/>
                      <a:pt x="60" y="36"/>
                    </a:cubicBezTo>
                    <a:cubicBezTo>
                      <a:pt x="0" y="72"/>
                      <a:pt x="0" y="167"/>
                      <a:pt x="60" y="227"/>
                    </a:cubicBezTo>
                    <a:cubicBezTo>
                      <a:pt x="77" y="256"/>
                      <a:pt x="110" y="271"/>
                      <a:pt x="146" y="271"/>
                    </a:cubicBezTo>
                    <a:cubicBezTo>
                      <a:pt x="182" y="271"/>
                      <a:pt x="220" y="256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20" y="12"/>
                      <a:pt x="182" y="0"/>
                      <a:pt x="1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1858103" y="1959755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51" y="0"/>
                    </a:moveTo>
                    <a:cubicBezTo>
                      <a:pt x="116" y="0"/>
                      <a:pt x="84" y="12"/>
                      <a:pt x="60" y="36"/>
                    </a:cubicBezTo>
                    <a:cubicBezTo>
                      <a:pt x="0" y="84"/>
                      <a:pt x="0" y="167"/>
                      <a:pt x="60" y="227"/>
                    </a:cubicBezTo>
                    <a:cubicBezTo>
                      <a:pt x="84" y="256"/>
                      <a:pt x="116" y="271"/>
                      <a:pt x="151" y="271"/>
                    </a:cubicBezTo>
                    <a:cubicBezTo>
                      <a:pt x="185" y="271"/>
                      <a:pt x="221" y="256"/>
                      <a:pt x="250" y="227"/>
                    </a:cubicBezTo>
                    <a:cubicBezTo>
                      <a:pt x="310" y="191"/>
                      <a:pt x="310" y="96"/>
                      <a:pt x="250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1899814" y="1918044"/>
                <a:ext cx="18169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67" extrusionOk="0">
                    <a:moveTo>
                      <a:pt x="151" y="0"/>
                    </a:moveTo>
                    <a:cubicBezTo>
                      <a:pt x="117" y="0"/>
                      <a:pt x="84" y="12"/>
                      <a:pt x="60" y="36"/>
                    </a:cubicBezTo>
                    <a:cubicBezTo>
                      <a:pt x="1" y="83"/>
                      <a:pt x="13" y="167"/>
                      <a:pt x="60" y="226"/>
                    </a:cubicBezTo>
                    <a:cubicBezTo>
                      <a:pt x="83" y="254"/>
                      <a:pt x="113" y="267"/>
                      <a:pt x="145" y="267"/>
                    </a:cubicBezTo>
                    <a:cubicBezTo>
                      <a:pt x="181" y="267"/>
                      <a:pt x="219" y="251"/>
                      <a:pt x="251" y="226"/>
                    </a:cubicBezTo>
                    <a:cubicBezTo>
                      <a:pt x="310" y="191"/>
                      <a:pt x="310" y="95"/>
                      <a:pt x="251" y="36"/>
                    </a:cubicBezTo>
                    <a:cubicBezTo>
                      <a:pt x="221" y="12"/>
                      <a:pt x="185" y="0"/>
                      <a:pt x="1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1940180" y="1958353"/>
                <a:ext cx="18110" cy="15890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72" extrusionOk="0">
                    <a:moveTo>
                      <a:pt x="146" y="1"/>
                    </a:moveTo>
                    <a:cubicBezTo>
                      <a:pt x="110" y="1"/>
                      <a:pt x="78" y="13"/>
                      <a:pt x="60" y="36"/>
                    </a:cubicBezTo>
                    <a:cubicBezTo>
                      <a:pt x="0" y="72"/>
                      <a:pt x="12" y="167"/>
                      <a:pt x="60" y="227"/>
                    </a:cubicBezTo>
                    <a:cubicBezTo>
                      <a:pt x="78" y="257"/>
                      <a:pt x="110" y="272"/>
                      <a:pt x="146" y="272"/>
                    </a:cubicBezTo>
                    <a:cubicBezTo>
                      <a:pt x="182" y="272"/>
                      <a:pt x="220" y="257"/>
                      <a:pt x="250" y="227"/>
                    </a:cubicBezTo>
                    <a:cubicBezTo>
                      <a:pt x="310" y="179"/>
                      <a:pt x="310" y="96"/>
                      <a:pt x="250" y="36"/>
                    </a:cubicBezTo>
                    <a:cubicBezTo>
                      <a:pt x="220" y="13"/>
                      <a:pt x="182" y="1"/>
                      <a:pt x="1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92" name="Google Shape;192;p2"/>
          <p:cNvSpPr/>
          <p:nvPr/>
        </p:nvSpPr>
        <p:spPr>
          <a:xfrm flipH="1">
            <a:off x="197963" y="-905650"/>
            <a:ext cx="1555416" cy="1555395"/>
          </a:xfrm>
          <a:custGeom>
            <a:avLst/>
            <a:gdLst/>
            <a:ahLst/>
            <a:cxnLst/>
            <a:rect l="l" t="t" r="r" b="b"/>
            <a:pathLst>
              <a:path w="8550" h="8550" extrusionOk="0">
                <a:moveTo>
                  <a:pt x="8549" y="1"/>
                </a:moveTo>
                <a:lnTo>
                  <a:pt x="1" y="8549"/>
                </a:lnTo>
                <a:lnTo>
                  <a:pt x="8549" y="8549"/>
                </a:lnTo>
                <a:lnTo>
                  <a:pt x="8549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D9D378">
                  <a:alpha val="52156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"/>
          <p:cNvSpPr/>
          <p:nvPr/>
        </p:nvSpPr>
        <p:spPr>
          <a:xfrm flipH="1">
            <a:off x="486481" y="995536"/>
            <a:ext cx="461531" cy="221030"/>
          </a:xfrm>
          <a:custGeom>
            <a:avLst/>
            <a:gdLst/>
            <a:ahLst/>
            <a:cxnLst/>
            <a:rect l="l" t="t" r="r" b="b"/>
            <a:pathLst>
              <a:path w="2537" h="1215" extrusionOk="0">
                <a:moveTo>
                  <a:pt x="1275" y="1"/>
                </a:moveTo>
                <a:lnTo>
                  <a:pt x="644" y="608"/>
                </a:lnTo>
                <a:lnTo>
                  <a:pt x="1" y="1215"/>
                </a:lnTo>
                <a:lnTo>
                  <a:pt x="2537" y="1215"/>
                </a:lnTo>
                <a:lnTo>
                  <a:pt x="1894" y="608"/>
                </a:lnTo>
                <a:lnTo>
                  <a:pt x="1275" y="1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2"/>
          <p:cNvSpPr/>
          <p:nvPr/>
        </p:nvSpPr>
        <p:spPr>
          <a:xfrm flipH="1">
            <a:off x="486481" y="1417948"/>
            <a:ext cx="461531" cy="221030"/>
          </a:xfrm>
          <a:custGeom>
            <a:avLst/>
            <a:gdLst/>
            <a:ahLst/>
            <a:cxnLst/>
            <a:rect l="l" t="t" r="r" b="b"/>
            <a:pathLst>
              <a:path w="2537" h="1215" extrusionOk="0">
                <a:moveTo>
                  <a:pt x="1275" y="0"/>
                </a:moveTo>
                <a:lnTo>
                  <a:pt x="644" y="607"/>
                </a:lnTo>
                <a:lnTo>
                  <a:pt x="1" y="1215"/>
                </a:lnTo>
                <a:lnTo>
                  <a:pt x="2537" y="1215"/>
                </a:lnTo>
                <a:lnTo>
                  <a:pt x="1894" y="607"/>
                </a:lnTo>
                <a:lnTo>
                  <a:pt x="1275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1"/>
          <p:cNvSpPr txBox="1">
            <a:spLocks noGrp="1"/>
          </p:cNvSpPr>
          <p:nvPr>
            <p:ph type="title" hasCustomPrompt="1"/>
          </p:nvPr>
        </p:nvSpPr>
        <p:spPr>
          <a:xfrm>
            <a:off x="4120300" y="1661400"/>
            <a:ext cx="4308600" cy="104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27" name="Google Shape;727;p11"/>
          <p:cNvSpPr txBox="1">
            <a:spLocks noGrp="1"/>
          </p:cNvSpPr>
          <p:nvPr>
            <p:ph type="subTitle" idx="1"/>
          </p:nvPr>
        </p:nvSpPr>
        <p:spPr>
          <a:xfrm>
            <a:off x="4120300" y="2782500"/>
            <a:ext cx="4308600" cy="8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28" name="Google Shape;728;p11"/>
          <p:cNvSpPr/>
          <p:nvPr/>
        </p:nvSpPr>
        <p:spPr>
          <a:xfrm>
            <a:off x="7563885" y="-596008"/>
            <a:ext cx="1265913" cy="1264072"/>
          </a:xfrm>
          <a:custGeom>
            <a:avLst/>
            <a:gdLst/>
            <a:ahLst/>
            <a:cxnLst/>
            <a:rect l="l" t="t" r="r" b="b"/>
            <a:pathLst>
              <a:path w="8550" h="8538" extrusionOk="0">
                <a:moveTo>
                  <a:pt x="1" y="1"/>
                </a:moveTo>
                <a:lnTo>
                  <a:pt x="8550" y="8538"/>
                </a:lnTo>
                <a:lnTo>
                  <a:pt x="8550" y="1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9" name="Google Shape;729;p11"/>
          <p:cNvGrpSpPr/>
          <p:nvPr/>
        </p:nvGrpSpPr>
        <p:grpSpPr>
          <a:xfrm>
            <a:off x="7040027" y="4518126"/>
            <a:ext cx="2185946" cy="1265849"/>
            <a:chOff x="7268627" y="4518126"/>
            <a:chExt cx="2185946" cy="1265849"/>
          </a:xfrm>
        </p:grpSpPr>
        <p:sp>
          <p:nvSpPr>
            <p:cNvPr id="730" name="Google Shape;730;p11"/>
            <p:cNvSpPr/>
            <p:nvPr/>
          </p:nvSpPr>
          <p:spPr>
            <a:xfrm flipH="1">
              <a:off x="8190437" y="4518126"/>
              <a:ext cx="1264136" cy="1265849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0" y="1"/>
                  </a:moveTo>
                  <a:lnTo>
                    <a:pt x="0" y="8550"/>
                  </a:lnTo>
                  <a:lnTo>
                    <a:pt x="8537" y="8550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1"/>
            <p:cNvSpPr/>
            <p:nvPr/>
          </p:nvSpPr>
          <p:spPr>
            <a:xfrm flipH="1">
              <a:off x="7268627" y="4690906"/>
              <a:ext cx="1842311" cy="966191"/>
            </a:xfrm>
            <a:custGeom>
              <a:avLst/>
              <a:gdLst/>
              <a:ahLst/>
              <a:cxnLst/>
              <a:rect l="l" t="t" r="r" b="b"/>
              <a:pathLst>
                <a:path w="12443" h="6526" extrusionOk="0">
                  <a:moveTo>
                    <a:pt x="1" y="1"/>
                  </a:moveTo>
                  <a:lnTo>
                    <a:pt x="6514" y="6525"/>
                  </a:lnTo>
                  <a:lnTo>
                    <a:pt x="12443" y="6513"/>
                  </a:lnTo>
                  <a:lnTo>
                    <a:pt x="5776" y="13"/>
                  </a:ln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2" name="Google Shape;732;p11"/>
          <p:cNvSpPr/>
          <p:nvPr/>
        </p:nvSpPr>
        <p:spPr>
          <a:xfrm>
            <a:off x="-231140" y="3762328"/>
            <a:ext cx="555373" cy="435570"/>
          </a:xfrm>
          <a:custGeom>
            <a:avLst/>
            <a:gdLst/>
            <a:ahLst/>
            <a:cxnLst/>
            <a:rect l="l" t="t" r="r" b="b"/>
            <a:pathLst>
              <a:path w="3751" h="2942" extrusionOk="0">
                <a:moveTo>
                  <a:pt x="0" y="1"/>
                </a:moveTo>
                <a:lnTo>
                  <a:pt x="2953" y="2942"/>
                </a:lnTo>
                <a:lnTo>
                  <a:pt x="3751" y="2942"/>
                </a:lnTo>
                <a:lnTo>
                  <a:pt x="73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3" name="Google Shape;733;p11"/>
          <p:cNvGrpSpPr/>
          <p:nvPr/>
        </p:nvGrpSpPr>
        <p:grpSpPr>
          <a:xfrm>
            <a:off x="-1124491" y="-1287781"/>
            <a:ext cx="2083796" cy="2352184"/>
            <a:chOff x="-1124491" y="-1287781"/>
            <a:chExt cx="2083796" cy="2352184"/>
          </a:xfrm>
        </p:grpSpPr>
        <p:sp>
          <p:nvSpPr>
            <p:cNvPr id="734" name="Google Shape;734;p11"/>
            <p:cNvSpPr/>
            <p:nvPr/>
          </p:nvSpPr>
          <p:spPr>
            <a:xfrm>
              <a:off x="-519866" y="-199669"/>
              <a:ext cx="1264136" cy="1264072"/>
            </a:xfrm>
            <a:custGeom>
              <a:avLst/>
              <a:gdLst/>
              <a:ahLst/>
              <a:cxnLst/>
              <a:rect l="l" t="t" r="r" b="b"/>
              <a:pathLst>
                <a:path w="8538" h="8538" extrusionOk="0">
                  <a:moveTo>
                    <a:pt x="0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1"/>
            <p:cNvSpPr/>
            <p:nvPr/>
          </p:nvSpPr>
          <p:spPr>
            <a:xfrm>
              <a:off x="-1124491" y="-1287781"/>
              <a:ext cx="2083796" cy="2083691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07" y="0"/>
                  </a:moveTo>
                  <a:lnTo>
                    <a:pt x="0" y="107"/>
                  </a:lnTo>
                  <a:lnTo>
                    <a:pt x="13978" y="14073"/>
                  </a:lnTo>
                  <a:lnTo>
                    <a:pt x="14073" y="1397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11"/>
          <p:cNvGrpSpPr/>
          <p:nvPr/>
        </p:nvGrpSpPr>
        <p:grpSpPr>
          <a:xfrm>
            <a:off x="153583" y="2854134"/>
            <a:ext cx="74174" cy="617096"/>
            <a:chOff x="400508" y="2183859"/>
            <a:chExt cx="74174" cy="617096"/>
          </a:xfrm>
        </p:grpSpPr>
        <p:sp>
          <p:nvSpPr>
            <p:cNvPr id="737" name="Google Shape;737;p11"/>
            <p:cNvSpPr/>
            <p:nvPr/>
          </p:nvSpPr>
          <p:spPr>
            <a:xfrm rot="-5400000">
              <a:off x="399618" y="2725891"/>
              <a:ext cx="75955" cy="74174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3" y="1"/>
                  </a:moveTo>
                  <a:cubicBezTo>
                    <a:pt x="120" y="1"/>
                    <a:pt x="1" y="120"/>
                    <a:pt x="1" y="251"/>
                  </a:cubicBezTo>
                  <a:cubicBezTo>
                    <a:pt x="1" y="394"/>
                    <a:pt x="120" y="501"/>
                    <a:pt x="263" y="501"/>
                  </a:cubicBezTo>
                  <a:cubicBezTo>
                    <a:pt x="394" y="501"/>
                    <a:pt x="513" y="394"/>
                    <a:pt x="513" y="251"/>
                  </a:cubicBezTo>
                  <a:cubicBezTo>
                    <a:pt x="513" y="120"/>
                    <a:pt x="394" y="1"/>
                    <a:pt x="2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1"/>
            <p:cNvSpPr/>
            <p:nvPr/>
          </p:nvSpPr>
          <p:spPr>
            <a:xfrm rot="-5400000">
              <a:off x="399618" y="2454358"/>
              <a:ext cx="75955" cy="74174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94"/>
                    <a:pt x="119" y="501"/>
                    <a:pt x="250" y="501"/>
                  </a:cubicBezTo>
                  <a:cubicBezTo>
                    <a:pt x="393" y="501"/>
                    <a:pt x="512" y="394"/>
                    <a:pt x="512" y="251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1"/>
            <p:cNvSpPr/>
            <p:nvPr/>
          </p:nvSpPr>
          <p:spPr>
            <a:xfrm rot="-5400000">
              <a:off x="400506" y="2183861"/>
              <a:ext cx="74178" cy="74174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1"/>
                  </a:moveTo>
                  <a:cubicBezTo>
                    <a:pt x="108" y="1"/>
                    <a:pt x="1" y="120"/>
                    <a:pt x="1" y="251"/>
                  </a:cubicBezTo>
                  <a:cubicBezTo>
                    <a:pt x="1" y="394"/>
                    <a:pt x="108" y="501"/>
                    <a:pt x="251" y="501"/>
                  </a:cubicBezTo>
                  <a:cubicBezTo>
                    <a:pt x="394" y="501"/>
                    <a:pt x="501" y="394"/>
                    <a:pt x="501" y="251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" name="Google Shape;740;p11"/>
          <p:cNvGrpSpPr/>
          <p:nvPr/>
        </p:nvGrpSpPr>
        <p:grpSpPr>
          <a:xfrm>
            <a:off x="3225248" y="-79333"/>
            <a:ext cx="2331053" cy="342950"/>
            <a:chOff x="3225248" y="-155533"/>
            <a:chExt cx="2331053" cy="342950"/>
          </a:xfrm>
        </p:grpSpPr>
        <p:sp>
          <p:nvSpPr>
            <p:cNvPr id="741" name="Google Shape;741;p11"/>
            <p:cNvSpPr/>
            <p:nvPr/>
          </p:nvSpPr>
          <p:spPr>
            <a:xfrm rot="10800000">
              <a:off x="3225248" y="-155533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1"/>
            <p:cNvSpPr/>
            <p:nvPr/>
          </p:nvSpPr>
          <p:spPr>
            <a:xfrm rot="10800000">
              <a:off x="3462501" y="-155533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1"/>
            <p:cNvSpPr/>
            <p:nvPr/>
          </p:nvSpPr>
          <p:spPr>
            <a:xfrm rot="10800000">
              <a:off x="3699902" y="-155533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1"/>
            <p:cNvSpPr/>
            <p:nvPr/>
          </p:nvSpPr>
          <p:spPr>
            <a:xfrm rot="10800000">
              <a:off x="3937155" y="-155533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1"/>
            <p:cNvSpPr/>
            <p:nvPr/>
          </p:nvSpPr>
          <p:spPr>
            <a:xfrm rot="10800000">
              <a:off x="4174408" y="-155533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1"/>
            <p:cNvSpPr/>
            <p:nvPr/>
          </p:nvSpPr>
          <p:spPr>
            <a:xfrm rot="10800000">
              <a:off x="4411809" y="-155533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1"/>
            <p:cNvSpPr/>
            <p:nvPr/>
          </p:nvSpPr>
          <p:spPr>
            <a:xfrm rot="10800000">
              <a:off x="4645519" y="-155533"/>
              <a:ext cx="437900" cy="342950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1"/>
            <p:cNvSpPr/>
            <p:nvPr/>
          </p:nvSpPr>
          <p:spPr>
            <a:xfrm rot="10800000">
              <a:off x="4882920" y="-155533"/>
              <a:ext cx="435981" cy="342950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1"/>
            <p:cNvSpPr/>
            <p:nvPr/>
          </p:nvSpPr>
          <p:spPr>
            <a:xfrm rot="10800000">
              <a:off x="5120173" y="-155533"/>
              <a:ext cx="436129" cy="342950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753" name="Google Shape;753;p13"/>
          <p:cNvSpPr txBox="1">
            <a:spLocks noGrp="1"/>
          </p:cNvSpPr>
          <p:nvPr>
            <p:ph type="title" idx="2" hasCustomPrompt="1"/>
          </p:nvPr>
        </p:nvSpPr>
        <p:spPr>
          <a:xfrm>
            <a:off x="1681663" y="1538500"/>
            <a:ext cx="834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4" name="Google Shape;754;p13"/>
          <p:cNvSpPr txBox="1">
            <a:spLocks noGrp="1"/>
          </p:cNvSpPr>
          <p:nvPr>
            <p:ph type="title" idx="3" hasCustomPrompt="1"/>
          </p:nvPr>
        </p:nvSpPr>
        <p:spPr>
          <a:xfrm>
            <a:off x="2138863" y="3349372"/>
            <a:ext cx="834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5" name="Google Shape;755;p13"/>
          <p:cNvSpPr txBox="1">
            <a:spLocks noGrp="1"/>
          </p:cNvSpPr>
          <p:nvPr>
            <p:ph type="title" idx="4" hasCustomPrompt="1"/>
          </p:nvPr>
        </p:nvSpPr>
        <p:spPr>
          <a:xfrm>
            <a:off x="1834063" y="2142124"/>
            <a:ext cx="834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6" name="Google Shape;756;p13"/>
          <p:cNvSpPr txBox="1">
            <a:spLocks noGrp="1"/>
          </p:cNvSpPr>
          <p:nvPr>
            <p:ph type="title" idx="5" hasCustomPrompt="1"/>
          </p:nvPr>
        </p:nvSpPr>
        <p:spPr>
          <a:xfrm>
            <a:off x="2291263" y="3952996"/>
            <a:ext cx="834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7" name="Google Shape;757;p13"/>
          <p:cNvSpPr txBox="1">
            <a:spLocks noGrp="1"/>
          </p:cNvSpPr>
          <p:nvPr>
            <p:ph type="title" idx="6" hasCustomPrompt="1"/>
          </p:nvPr>
        </p:nvSpPr>
        <p:spPr>
          <a:xfrm>
            <a:off x="1986463" y="2745748"/>
            <a:ext cx="834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8" name="Google Shape;758;p13"/>
          <p:cNvSpPr txBox="1">
            <a:spLocks noGrp="1"/>
          </p:cNvSpPr>
          <p:nvPr>
            <p:ph type="subTitle" idx="1"/>
          </p:nvPr>
        </p:nvSpPr>
        <p:spPr>
          <a:xfrm>
            <a:off x="2991038" y="1538500"/>
            <a:ext cx="32502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59" name="Google Shape;759;p13"/>
          <p:cNvSpPr txBox="1">
            <a:spLocks noGrp="1"/>
          </p:cNvSpPr>
          <p:nvPr>
            <p:ph type="subTitle" idx="7"/>
          </p:nvPr>
        </p:nvSpPr>
        <p:spPr>
          <a:xfrm>
            <a:off x="3143438" y="2142125"/>
            <a:ext cx="32502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60" name="Google Shape;760;p13"/>
          <p:cNvSpPr txBox="1">
            <a:spLocks noGrp="1"/>
          </p:cNvSpPr>
          <p:nvPr>
            <p:ph type="subTitle" idx="8"/>
          </p:nvPr>
        </p:nvSpPr>
        <p:spPr>
          <a:xfrm>
            <a:off x="3295838" y="2745750"/>
            <a:ext cx="32502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61" name="Google Shape;761;p13"/>
          <p:cNvSpPr txBox="1">
            <a:spLocks noGrp="1"/>
          </p:cNvSpPr>
          <p:nvPr>
            <p:ph type="subTitle" idx="9"/>
          </p:nvPr>
        </p:nvSpPr>
        <p:spPr>
          <a:xfrm>
            <a:off x="3448238" y="3349375"/>
            <a:ext cx="32502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62" name="Google Shape;762;p13"/>
          <p:cNvSpPr txBox="1">
            <a:spLocks noGrp="1"/>
          </p:cNvSpPr>
          <p:nvPr>
            <p:ph type="subTitle" idx="13"/>
          </p:nvPr>
        </p:nvSpPr>
        <p:spPr>
          <a:xfrm>
            <a:off x="3600638" y="3953000"/>
            <a:ext cx="32502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763" name="Google Shape;763;p13"/>
          <p:cNvGrpSpPr/>
          <p:nvPr/>
        </p:nvGrpSpPr>
        <p:grpSpPr>
          <a:xfrm>
            <a:off x="6748170" y="4147755"/>
            <a:ext cx="2933880" cy="1393051"/>
            <a:chOff x="6748170" y="4147755"/>
            <a:chExt cx="2933880" cy="1393051"/>
          </a:xfrm>
        </p:grpSpPr>
        <p:sp>
          <p:nvSpPr>
            <p:cNvPr id="764" name="Google Shape;764;p13"/>
            <p:cNvSpPr/>
            <p:nvPr/>
          </p:nvSpPr>
          <p:spPr>
            <a:xfrm>
              <a:off x="8565963" y="4147755"/>
              <a:ext cx="1116087" cy="1115935"/>
            </a:xfrm>
            <a:custGeom>
              <a:avLst/>
              <a:gdLst/>
              <a:ahLst/>
              <a:cxnLst/>
              <a:rect l="l" t="t" r="r" b="b"/>
              <a:pathLst>
                <a:path w="8538" h="8537" extrusionOk="0">
                  <a:moveTo>
                    <a:pt x="8537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853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6748170" y="4919768"/>
              <a:ext cx="1058440" cy="621039"/>
            </a:xfrm>
            <a:custGeom>
              <a:avLst/>
              <a:gdLst/>
              <a:ahLst/>
              <a:cxnLst/>
              <a:rect l="l" t="t" r="r" b="b"/>
              <a:pathLst>
                <a:path w="8097" h="4751" extrusionOk="0">
                  <a:moveTo>
                    <a:pt x="4835" y="0"/>
                  </a:moveTo>
                  <a:lnTo>
                    <a:pt x="1" y="4727"/>
                  </a:lnTo>
                  <a:lnTo>
                    <a:pt x="3358" y="4751"/>
                  </a:lnTo>
                  <a:lnTo>
                    <a:pt x="809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7993318" y="4532205"/>
              <a:ext cx="790712" cy="621027"/>
            </a:xfrm>
            <a:custGeom>
              <a:avLst/>
              <a:gdLst/>
              <a:ahLst/>
              <a:cxnLst/>
              <a:rect l="l" t="t" r="r" b="b"/>
              <a:pathLst>
                <a:path w="3775" h="2965" extrusionOk="0">
                  <a:moveTo>
                    <a:pt x="3774" y="0"/>
                  </a:moveTo>
                  <a:lnTo>
                    <a:pt x="3024" y="12"/>
                  </a:lnTo>
                  <a:lnTo>
                    <a:pt x="0" y="2965"/>
                  </a:lnTo>
                  <a:lnTo>
                    <a:pt x="822" y="2965"/>
                  </a:lnTo>
                  <a:lnTo>
                    <a:pt x="3774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7" name="Google Shape;767;p13"/>
          <p:cNvSpPr/>
          <p:nvPr/>
        </p:nvSpPr>
        <p:spPr>
          <a:xfrm>
            <a:off x="-933153" y="611499"/>
            <a:ext cx="1515666" cy="1517554"/>
          </a:xfrm>
          <a:custGeom>
            <a:avLst/>
            <a:gdLst/>
            <a:ahLst/>
            <a:cxnLst/>
            <a:rect l="l" t="t" r="r" b="b"/>
            <a:pathLst>
              <a:path w="8538" h="8549" extrusionOk="0">
                <a:moveTo>
                  <a:pt x="0" y="0"/>
                </a:moveTo>
                <a:lnTo>
                  <a:pt x="0" y="8549"/>
                </a:lnTo>
                <a:lnTo>
                  <a:pt x="8537" y="85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54750"/>
                </a:schemeClr>
              </a:gs>
              <a:gs pos="100000">
                <a:srgbClr val="3084B3">
                  <a:alpha val="46666"/>
                  <a:alpha val="5475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8" name="Google Shape;768;p13"/>
          <p:cNvGrpSpPr/>
          <p:nvPr/>
        </p:nvGrpSpPr>
        <p:grpSpPr>
          <a:xfrm>
            <a:off x="294720" y="-15623"/>
            <a:ext cx="1356989" cy="199661"/>
            <a:chOff x="210518" y="155527"/>
            <a:chExt cx="922369" cy="135704"/>
          </a:xfrm>
        </p:grpSpPr>
        <p:sp>
          <p:nvSpPr>
            <p:cNvPr id="769" name="Google Shape;769;p13"/>
            <p:cNvSpPr/>
            <p:nvPr/>
          </p:nvSpPr>
          <p:spPr>
            <a:xfrm rot="10800000" flipH="1">
              <a:off x="961015" y="155527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3"/>
            <p:cNvSpPr/>
            <p:nvPr/>
          </p:nvSpPr>
          <p:spPr>
            <a:xfrm rot="10800000" flipH="1">
              <a:off x="867137" y="155527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3"/>
            <p:cNvSpPr/>
            <p:nvPr/>
          </p:nvSpPr>
          <p:spPr>
            <a:xfrm rot="10800000" flipH="1">
              <a:off x="773259" y="155527"/>
              <a:ext cx="171813" cy="135704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3"/>
            <p:cNvSpPr/>
            <p:nvPr/>
          </p:nvSpPr>
          <p:spPr>
            <a:xfrm rot="10800000" flipH="1">
              <a:off x="679323" y="155527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3"/>
            <p:cNvSpPr/>
            <p:nvPr/>
          </p:nvSpPr>
          <p:spPr>
            <a:xfrm rot="10800000" flipH="1">
              <a:off x="585445" y="155527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3"/>
            <p:cNvSpPr/>
            <p:nvPr/>
          </p:nvSpPr>
          <p:spPr>
            <a:xfrm rot="10800000" flipH="1">
              <a:off x="491567" y="155527"/>
              <a:ext cx="171813" cy="135704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3"/>
            <p:cNvSpPr/>
            <p:nvPr/>
          </p:nvSpPr>
          <p:spPr>
            <a:xfrm rot="10800000" flipH="1">
              <a:off x="397631" y="155527"/>
              <a:ext cx="173274" cy="135704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3"/>
            <p:cNvSpPr/>
            <p:nvPr/>
          </p:nvSpPr>
          <p:spPr>
            <a:xfrm rot="10800000" flipH="1">
              <a:off x="304454" y="155527"/>
              <a:ext cx="172514" cy="135704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3"/>
            <p:cNvSpPr/>
            <p:nvPr/>
          </p:nvSpPr>
          <p:spPr>
            <a:xfrm rot="10800000" flipH="1">
              <a:off x="210518" y="155527"/>
              <a:ext cx="172573" cy="135704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8" name="Google Shape;778;p13"/>
          <p:cNvSpPr/>
          <p:nvPr/>
        </p:nvSpPr>
        <p:spPr>
          <a:xfrm>
            <a:off x="-1708774" y="-842951"/>
            <a:ext cx="2041750" cy="2043386"/>
          </a:xfrm>
          <a:custGeom>
            <a:avLst/>
            <a:gdLst/>
            <a:ahLst/>
            <a:cxnLst/>
            <a:rect l="l" t="t" r="r" b="b"/>
            <a:pathLst>
              <a:path w="14074" h="14086" extrusionOk="0">
                <a:moveTo>
                  <a:pt x="96" y="1"/>
                </a:moveTo>
                <a:lnTo>
                  <a:pt x="1" y="108"/>
                </a:lnTo>
                <a:lnTo>
                  <a:pt x="13967" y="14086"/>
                </a:lnTo>
                <a:lnTo>
                  <a:pt x="14074" y="13979"/>
                </a:lnTo>
                <a:lnTo>
                  <a:pt x="9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9" name="Google Shape;779;p13"/>
          <p:cNvGrpSpPr/>
          <p:nvPr/>
        </p:nvGrpSpPr>
        <p:grpSpPr>
          <a:xfrm>
            <a:off x="5219433" y="-2155713"/>
            <a:ext cx="4254702" cy="2971393"/>
            <a:chOff x="5219433" y="-2155713"/>
            <a:chExt cx="4254702" cy="2971393"/>
          </a:xfrm>
        </p:grpSpPr>
        <p:sp>
          <p:nvSpPr>
            <p:cNvPr id="780" name="Google Shape;780;p13"/>
            <p:cNvSpPr/>
            <p:nvPr/>
          </p:nvSpPr>
          <p:spPr>
            <a:xfrm rot="10800000" flipH="1">
              <a:off x="8529428" y="-26481"/>
              <a:ext cx="822702" cy="821473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3"/>
            <p:cNvSpPr/>
            <p:nvPr/>
          </p:nvSpPr>
          <p:spPr>
            <a:xfrm rot="10800000" flipH="1">
              <a:off x="7637567" y="-7044"/>
              <a:ext cx="822702" cy="822724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50"/>
                  </a:lnTo>
                  <a:lnTo>
                    <a:pt x="8549" y="8550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3"/>
            <p:cNvSpPr/>
            <p:nvPr/>
          </p:nvSpPr>
          <p:spPr>
            <a:xfrm rot="10800000" flipH="1">
              <a:off x="9112049" y="258727"/>
              <a:ext cx="362085" cy="283094"/>
            </a:xfrm>
            <a:custGeom>
              <a:avLst/>
              <a:gdLst/>
              <a:ahLst/>
              <a:cxnLst/>
              <a:rect l="l" t="t" r="r" b="b"/>
              <a:pathLst>
                <a:path w="3763" h="2942" extrusionOk="0">
                  <a:moveTo>
                    <a:pt x="3012" y="1"/>
                  </a:moveTo>
                  <a:lnTo>
                    <a:pt x="0" y="2941"/>
                  </a:lnTo>
                  <a:lnTo>
                    <a:pt x="810" y="294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3" name="Google Shape;783;p13"/>
            <p:cNvGrpSpPr/>
            <p:nvPr/>
          </p:nvGrpSpPr>
          <p:grpSpPr>
            <a:xfrm>
              <a:off x="5219433" y="-2155713"/>
              <a:ext cx="2348999" cy="2414425"/>
              <a:chOff x="7341751" y="521387"/>
              <a:chExt cx="975174" cy="1002335"/>
            </a:xfrm>
          </p:grpSpPr>
          <p:sp>
            <p:nvSpPr>
              <p:cNvPr id="784" name="Google Shape;784;p13"/>
              <p:cNvSpPr/>
              <p:nvPr/>
            </p:nvSpPr>
            <p:spPr>
              <a:xfrm>
                <a:off x="8300860" y="52138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13"/>
              <p:cNvSpPr/>
              <p:nvPr/>
            </p:nvSpPr>
            <p:spPr>
              <a:xfrm>
                <a:off x="8300860" y="58050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13"/>
              <p:cNvSpPr/>
              <p:nvPr/>
            </p:nvSpPr>
            <p:spPr>
              <a:xfrm>
                <a:off x="8300860" y="63962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13"/>
              <p:cNvSpPr/>
              <p:nvPr/>
            </p:nvSpPr>
            <p:spPr>
              <a:xfrm>
                <a:off x="8300860" y="69523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13"/>
              <p:cNvSpPr/>
              <p:nvPr/>
            </p:nvSpPr>
            <p:spPr>
              <a:xfrm>
                <a:off x="8300860" y="75435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1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1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13"/>
              <p:cNvSpPr/>
              <p:nvPr/>
            </p:nvSpPr>
            <p:spPr>
              <a:xfrm>
                <a:off x="8300860" y="81283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13"/>
              <p:cNvSpPr/>
              <p:nvPr/>
            </p:nvSpPr>
            <p:spPr>
              <a:xfrm>
                <a:off x="8300860" y="86915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13"/>
              <p:cNvSpPr/>
              <p:nvPr/>
            </p:nvSpPr>
            <p:spPr>
              <a:xfrm>
                <a:off x="8300860" y="92756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13"/>
              <p:cNvSpPr/>
              <p:nvPr/>
            </p:nvSpPr>
            <p:spPr>
              <a:xfrm>
                <a:off x="8300860" y="98668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13"/>
              <p:cNvSpPr/>
              <p:nvPr/>
            </p:nvSpPr>
            <p:spPr>
              <a:xfrm>
                <a:off x="8300860" y="1042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13"/>
              <p:cNvSpPr/>
              <p:nvPr/>
            </p:nvSpPr>
            <p:spPr>
              <a:xfrm>
                <a:off x="8300860" y="110147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13"/>
              <p:cNvSpPr/>
              <p:nvPr/>
            </p:nvSpPr>
            <p:spPr>
              <a:xfrm>
                <a:off x="8300860" y="116059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13"/>
              <p:cNvSpPr/>
              <p:nvPr/>
            </p:nvSpPr>
            <p:spPr>
              <a:xfrm>
                <a:off x="8300860" y="121621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13"/>
              <p:cNvSpPr/>
              <p:nvPr/>
            </p:nvSpPr>
            <p:spPr>
              <a:xfrm>
                <a:off x="8300860" y="127533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13"/>
              <p:cNvSpPr/>
              <p:nvPr/>
            </p:nvSpPr>
            <p:spPr>
              <a:xfrm>
                <a:off x="8300860" y="1334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13"/>
              <p:cNvSpPr/>
              <p:nvPr/>
            </p:nvSpPr>
            <p:spPr>
              <a:xfrm>
                <a:off x="8300860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13"/>
              <p:cNvSpPr/>
              <p:nvPr/>
            </p:nvSpPr>
            <p:spPr>
              <a:xfrm>
                <a:off x="8300860" y="14492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13"/>
              <p:cNvSpPr/>
              <p:nvPr/>
            </p:nvSpPr>
            <p:spPr>
              <a:xfrm>
                <a:off x="8300860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191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13"/>
              <p:cNvSpPr/>
              <p:nvPr/>
            </p:nvSpPr>
            <p:spPr>
              <a:xfrm>
                <a:off x="8245245" y="58050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13"/>
              <p:cNvSpPr/>
              <p:nvPr/>
            </p:nvSpPr>
            <p:spPr>
              <a:xfrm>
                <a:off x="8245245" y="638924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13"/>
              <p:cNvSpPr/>
              <p:nvPr/>
            </p:nvSpPr>
            <p:spPr>
              <a:xfrm>
                <a:off x="8245245" y="69523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13"/>
              <p:cNvSpPr/>
              <p:nvPr/>
            </p:nvSpPr>
            <p:spPr>
              <a:xfrm>
                <a:off x="8245245" y="75435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1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1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13"/>
              <p:cNvSpPr/>
              <p:nvPr/>
            </p:nvSpPr>
            <p:spPr>
              <a:xfrm>
                <a:off x="8245245" y="81283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13"/>
              <p:cNvSpPr/>
              <p:nvPr/>
            </p:nvSpPr>
            <p:spPr>
              <a:xfrm>
                <a:off x="8245245" y="868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13"/>
              <p:cNvSpPr/>
              <p:nvPr/>
            </p:nvSpPr>
            <p:spPr>
              <a:xfrm>
                <a:off x="8245245" y="92756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13"/>
              <p:cNvSpPr/>
              <p:nvPr/>
            </p:nvSpPr>
            <p:spPr>
              <a:xfrm>
                <a:off x="8245245" y="98668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13"/>
              <p:cNvSpPr/>
              <p:nvPr/>
            </p:nvSpPr>
            <p:spPr>
              <a:xfrm>
                <a:off x="8245245" y="1042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13"/>
              <p:cNvSpPr/>
              <p:nvPr/>
            </p:nvSpPr>
            <p:spPr>
              <a:xfrm>
                <a:off x="8245245" y="1100777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72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72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13"/>
              <p:cNvSpPr/>
              <p:nvPr/>
            </p:nvSpPr>
            <p:spPr>
              <a:xfrm>
                <a:off x="8245245" y="1160597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13"/>
              <p:cNvSpPr/>
              <p:nvPr/>
            </p:nvSpPr>
            <p:spPr>
              <a:xfrm>
                <a:off x="8245245" y="121621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13"/>
              <p:cNvSpPr/>
              <p:nvPr/>
            </p:nvSpPr>
            <p:spPr>
              <a:xfrm>
                <a:off x="8245245" y="1274629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72"/>
                      <a:pt x="0" y="144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44"/>
                    </a:cubicBezTo>
                    <a:cubicBezTo>
                      <a:pt x="262" y="72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13"/>
              <p:cNvSpPr/>
              <p:nvPr/>
            </p:nvSpPr>
            <p:spPr>
              <a:xfrm>
                <a:off x="8245245" y="1334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13"/>
              <p:cNvSpPr/>
              <p:nvPr/>
            </p:nvSpPr>
            <p:spPr>
              <a:xfrm>
                <a:off x="8245245" y="139012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13"/>
              <p:cNvSpPr/>
              <p:nvPr/>
            </p:nvSpPr>
            <p:spPr>
              <a:xfrm>
                <a:off x="8245245" y="1447838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13"/>
              <p:cNvSpPr/>
              <p:nvPr/>
            </p:nvSpPr>
            <p:spPr>
              <a:xfrm>
                <a:off x="8245245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191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13"/>
              <p:cNvSpPr/>
              <p:nvPr/>
            </p:nvSpPr>
            <p:spPr>
              <a:xfrm>
                <a:off x="8188229" y="639625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13"/>
              <p:cNvSpPr/>
              <p:nvPr/>
            </p:nvSpPr>
            <p:spPr>
              <a:xfrm>
                <a:off x="8188229" y="69523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13"/>
              <p:cNvSpPr/>
              <p:nvPr/>
            </p:nvSpPr>
            <p:spPr>
              <a:xfrm>
                <a:off x="8188229" y="754358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1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1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13"/>
              <p:cNvSpPr/>
              <p:nvPr/>
            </p:nvSpPr>
            <p:spPr>
              <a:xfrm>
                <a:off x="8188229" y="812835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13"/>
              <p:cNvSpPr/>
              <p:nvPr/>
            </p:nvSpPr>
            <p:spPr>
              <a:xfrm>
                <a:off x="8188229" y="86915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13"/>
              <p:cNvSpPr/>
              <p:nvPr/>
            </p:nvSpPr>
            <p:spPr>
              <a:xfrm>
                <a:off x="8188229" y="927568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13"/>
              <p:cNvSpPr/>
              <p:nvPr/>
            </p:nvSpPr>
            <p:spPr>
              <a:xfrm>
                <a:off x="8188229" y="986686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13"/>
              <p:cNvSpPr/>
              <p:nvPr/>
            </p:nvSpPr>
            <p:spPr>
              <a:xfrm>
                <a:off x="8188229" y="104235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13"/>
              <p:cNvSpPr/>
              <p:nvPr/>
            </p:nvSpPr>
            <p:spPr>
              <a:xfrm>
                <a:off x="8188229" y="1101478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13"/>
              <p:cNvSpPr/>
              <p:nvPr/>
            </p:nvSpPr>
            <p:spPr>
              <a:xfrm>
                <a:off x="8188229" y="1160597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13"/>
              <p:cNvSpPr/>
              <p:nvPr/>
            </p:nvSpPr>
            <p:spPr>
              <a:xfrm>
                <a:off x="8188229" y="121621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13"/>
              <p:cNvSpPr/>
              <p:nvPr/>
            </p:nvSpPr>
            <p:spPr>
              <a:xfrm>
                <a:off x="8188229" y="127533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13"/>
              <p:cNvSpPr/>
              <p:nvPr/>
            </p:nvSpPr>
            <p:spPr>
              <a:xfrm>
                <a:off x="8188229" y="133444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13"/>
              <p:cNvSpPr/>
              <p:nvPr/>
            </p:nvSpPr>
            <p:spPr>
              <a:xfrm>
                <a:off x="8188229" y="139012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13"/>
              <p:cNvSpPr/>
              <p:nvPr/>
            </p:nvSpPr>
            <p:spPr>
              <a:xfrm>
                <a:off x="8188229" y="144924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13"/>
              <p:cNvSpPr/>
              <p:nvPr/>
            </p:nvSpPr>
            <p:spPr>
              <a:xfrm>
                <a:off x="8188229" y="150835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191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13"/>
              <p:cNvSpPr/>
              <p:nvPr/>
            </p:nvSpPr>
            <p:spPr>
              <a:xfrm>
                <a:off x="8131856" y="69523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13"/>
              <p:cNvSpPr/>
              <p:nvPr/>
            </p:nvSpPr>
            <p:spPr>
              <a:xfrm>
                <a:off x="8131856" y="75435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1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1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13"/>
              <p:cNvSpPr/>
              <p:nvPr/>
            </p:nvSpPr>
            <p:spPr>
              <a:xfrm>
                <a:off x="8131856" y="81283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13"/>
              <p:cNvSpPr/>
              <p:nvPr/>
            </p:nvSpPr>
            <p:spPr>
              <a:xfrm>
                <a:off x="8131856" y="86915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13"/>
              <p:cNvSpPr/>
              <p:nvPr/>
            </p:nvSpPr>
            <p:spPr>
              <a:xfrm>
                <a:off x="8131856" y="92756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13"/>
              <p:cNvSpPr/>
              <p:nvPr/>
            </p:nvSpPr>
            <p:spPr>
              <a:xfrm>
                <a:off x="8131856" y="98668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13"/>
              <p:cNvSpPr/>
              <p:nvPr/>
            </p:nvSpPr>
            <p:spPr>
              <a:xfrm>
                <a:off x="8131856" y="1042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13"/>
              <p:cNvSpPr/>
              <p:nvPr/>
            </p:nvSpPr>
            <p:spPr>
              <a:xfrm>
                <a:off x="8131856" y="110147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13"/>
              <p:cNvSpPr/>
              <p:nvPr/>
            </p:nvSpPr>
            <p:spPr>
              <a:xfrm>
                <a:off x="8131856" y="116059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13"/>
              <p:cNvSpPr/>
              <p:nvPr/>
            </p:nvSpPr>
            <p:spPr>
              <a:xfrm>
                <a:off x="8131856" y="121621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" name="Google Shape;845;p13"/>
              <p:cNvSpPr/>
              <p:nvPr/>
            </p:nvSpPr>
            <p:spPr>
              <a:xfrm>
                <a:off x="8131856" y="127533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" name="Google Shape;846;p13"/>
              <p:cNvSpPr/>
              <p:nvPr/>
            </p:nvSpPr>
            <p:spPr>
              <a:xfrm>
                <a:off x="8131856" y="1334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" name="Google Shape;847;p13"/>
              <p:cNvSpPr/>
              <p:nvPr/>
            </p:nvSpPr>
            <p:spPr>
              <a:xfrm>
                <a:off x="8131856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13"/>
              <p:cNvSpPr/>
              <p:nvPr/>
            </p:nvSpPr>
            <p:spPr>
              <a:xfrm>
                <a:off x="8131856" y="14492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13"/>
              <p:cNvSpPr/>
              <p:nvPr/>
            </p:nvSpPr>
            <p:spPr>
              <a:xfrm>
                <a:off x="8131856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5" y="191"/>
                      <a:pt x="275" y="131"/>
                    </a:cubicBezTo>
                    <a:cubicBezTo>
                      <a:pt x="275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13"/>
              <p:cNvSpPr/>
              <p:nvPr/>
            </p:nvSpPr>
            <p:spPr>
              <a:xfrm>
                <a:off x="8075541" y="75435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1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1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13"/>
              <p:cNvSpPr/>
              <p:nvPr/>
            </p:nvSpPr>
            <p:spPr>
              <a:xfrm>
                <a:off x="8075541" y="81283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13"/>
              <p:cNvSpPr/>
              <p:nvPr/>
            </p:nvSpPr>
            <p:spPr>
              <a:xfrm>
                <a:off x="8075541" y="868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" name="Google Shape;853;p13"/>
              <p:cNvSpPr/>
              <p:nvPr/>
            </p:nvSpPr>
            <p:spPr>
              <a:xfrm>
                <a:off x="8075541" y="92756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" name="Google Shape;854;p13"/>
              <p:cNvSpPr/>
              <p:nvPr/>
            </p:nvSpPr>
            <p:spPr>
              <a:xfrm>
                <a:off x="8075541" y="98668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13"/>
              <p:cNvSpPr/>
              <p:nvPr/>
            </p:nvSpPr>
            <p:spPr>
              <a:xfrm>
                <a:off x="8075541" y="1042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13"/>
              <p:cNvSpPr/>
              <p:nvPr/>
            </p:nvSpPr>
            <p:spPr>
              <a:xfrm>
                <a:off x="8075541" y="1100777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72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72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13"/>
              <p:cNvSpPr/>
              <p:nvPr/>
            </p:nvSpPr>
            <p:spPr>
              <a:xfrm>
                <a:off x="8075541" y="1160597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13"/>
              <p:cNvSpPr/>
              <p:nvPr/>
            </p:nvSpPr>
            <p:spPr>
              <a:xfrm>
                <a:off x="8075541" y="121621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13"/>
              <p:cNvSpPr/>
              <p:nvPr/>
            </p:nvSpPr>
            <p:spPr>
              <a:xfrm>
                <a:off x="8075541" y="1274629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72"/>
                      <a:pt x="0" y="144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44"/>
                    </a:cubicBezTo>
                    <a:cubicBezTo>
                      <a:pt x="262" y="72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13"/>
              <p:cNvSpPr/>
              <p:nvPr/>
            </p:nvSpPr>
            <p:spPr>
              <a:xfrm>
                <a:off x="8075541" y="1334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13"/>
              <p:cNvSpPr/>
              <p:nvPr/>
            </p:nvSpPr>
            <p:spPr>
              <a:xfrm>
                <a:off x="8075541" y="139012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13"/>
              <p:cNvSpPr/>
              <p:nvPr/>
            </p:nvSpPr>
            <p:spPr>
              <a:xfrm>
                <a:off x="8075541" y="1447838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13"/>
              <p:cNvSpPr/>
              <p:nvPr/>
            </p:nvSpPr>
            <p:spPr>
              <a:xfrm>
                <a:off x="8075541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191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13"/>
              <p:cNvSpPr/>
              <p:nvPr/>
            </p:nvSpPr>
            <p:spPr>
              <a:xfrm>
                <a:off x="8019167" y="81283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13"/>
              <p:cNvSpPr/>
              <p:nvPr/>
            </p:nvSpPr>
            <p:spPr>
              <a:xfrm>
                <a:off x="8019167" y="86915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13"/>
              <p:cNvSpPr/>
              <p:nvPr/>
            </p:nvSpPr>
            <p:spPr>
              <a:xfrm>
                <a:off x="8019167" y="92756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13"/>
              <p:cNvSpPr/>
              <p:nvPr/>
            </p:nvSpPr>
            <p:spPr>
              <a:xfrm>
                <a:off x="8019167" y="98668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13"/>
              <p:cNvSpPr/>
              <p:nvPr/>
            </p:nvSpPr>
            <p:spPr>
              <a:xfrm>
                <a:off x="8019167" y="1042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13"/>
              <p:cNvSpPr/>
              <p:nvPr/>
            </p:nvSpPr>
            <p:spPr>
              <a:xfrm>
                <a:off x="8019167" y="110147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13"/>
              <p:cNvSpPr/>
              <p:nvPr/>
            </p:nvSpPr>
            <p:spPr>
              <a:xfrm>
                <a:off x="8019167" y="1160597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13"/>
              <p:cNvSpPr/>
              <p:nvPr/>
            </p:nvSpPr>
            <p:spPr>
              <a:xfrm>
                <a:off x="8019167" y="121621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13"/>
              <p:cNvSpPr/>
              <p:nvPr/>
            </p:nvSpPr>
            <p:spPr>
              <a:xfrm>
                <a:off x="8019167" y="127533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13"/>
              <p:cNvSpPr/>
              <p:nvPr/>
            </p:nvSpPr>
            <p:spPr>
              <a:xfrm>
                <a:off x="8019167" y="1334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13"/>
              <p:cNvSpPr/>
              <p:nvPr/>
            </p:nvSpPr>
            <p:spPr>
              <a:xfrm>
                <a:off x="8019167" y="139012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13"/>
              <p:cNvSpPr/>
              <p:nvPr/>
            </p:nvSpPr>
            <p:spPr>
              <a:xfrm>
                <a:off x="8019167" y="14492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13"/>
              <p:cNvSpPr/>
              <p:nvPr/>
            </p:nvSpPr>
            <p:spPr>
              <a:xfrm>
                <a:off x="8019167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191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13"/>
              <p:cNvSpPr/>
              <p:nvPr/>
            </p:nvSpPr>
            <p:spPr>
              <a:xfrm>
                <a:off x="7962151" y="868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13"/>
              <p:cNvSpPr/>
              <p:nvPr/>
            </p:nvSpPr>
            <p:spPr>
              <a:xfrm>
                <a:off x="7962151" y="92756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13"/>
              <p:cNvSpPr/>
              <p:nvPr/>
            </p:nvSpPr>
            <p:spPr>
              <a:xfrm>
                <a:off x="7962151" y="98668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13"/>
              <p:cNvSpPr/>
              <p:nvPr/>
            </p:nvSpPr>
            <p:spPr>
              <a:xfrm>
                <a:off x="7962151" y="1042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13"/>
              <p:cNvSpPr/>
              <p:nvPr/>
            </p:nvSpPr>
            <p:spPr>
              <a:xfrm>
                <a:off x="7962151" y="1100777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72"/>
                      <a:pt x="1" y="143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43"/>
                    </a:cubicBezTo>
                    <a:cubicBezTo>
                      <a:pt x="274" y="72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13"/>
              <p:cNvSpPr/>
              <p:nvPr/>
            </p:nvSpPr>
            <p:spPr>
              <a:xfrm>
                <a:off x="7962151" y="116059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13"/>
              <p:cNvSpPr/>
              <p:nvPr/>
            </p:nvSpPr>
            <p:spPr>
              <a:xfrm>
                <a:off x="7962151" y="121621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13"/>
              <p:cNvSpPr/>
              <p:nvPr/>
            </p:nvSpPr>
            <p:spPr>
              <a:xfrm>
                <a:off x="7962151" y="1274629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72"/>
                      <a:pt x="1" y="144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44"/>
                    </a:cubicBezTo>
                    <a:cubicBezTo>
                      <a:pt x="274" y="72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13"/>
              <p:cNvSpPr/>
              <p:nvPr/>
            </p:nvSpPr>
            <p:spPr>
              <a:xfrm>
                <a:off x="7962151" y="1334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13"/>
              <p:cNvSpPr/>
              <p:nvPr/>
            </p:nvSpPr>
            <p:spPr>
              <a:xfrm>
                <a:off x="7962151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13"/>
              <p:cNvSpPr/>
              <p:nvPr/>
            </p:nvSpPr>
            <p:spPr>
              <a:xfrm>
                <a:off x="7962151" y="1447838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43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13"/>
              <p:cNvSpPr/>
              <p:nvPr/>
            </p:nvSpPr>
            <p:spPr>
              <a:xfrm>
                <a:off x="7962151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191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13"/>
              <p:cNvSpPr/>
              <p:nvPr/>
            </p:nvSpPr>
            <p:spPr>
              <a:xfrm>
                <a:off x="7905836" y="927568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13"/>
              <p:cNvSpPr/>
              <p:nvPr/>
            </p:nvSpPr>
            <p:spPr>
              <a:xfrm>
                <a:off x="7905836" y="986686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13"/>
              <p:cNvSpPr/>
              <p:nvPr/>
            </p:nvSpPr>
            <p:spPr>
              <a:xfrm>
                <a:off x="7905836" y="104235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13"/>
              <p:cNvSpPr/>
              <p:nvPr/>
            </p:nvSpPr>
            <p:spPr>
              <a:xfrm>
                <a:off x="7905836" y="1101478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13"/>
              <p:cNvSpPr/>
              <p:nvPr/>
            </p:nvSpPr>
            <p:spPr>
              <a:xfrm>
                <a:off x="7905836" y="1160597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13"/>
              <p:cNvSpPr/>
              <p:nvPr/>
            </p:nvSpPr>
            <p:spPr>
              <a:xfrm>
                <a:off x="7905836" y="121621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13"/>
              <p:cNvSpPr/>
              <p:nvPr/>
            </p:nvSpPr>
            <p:spPr>
              <a:xfrm>
                <a:off x="7905836" y="127533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13"/>
              <p:cNvSpPr/>
              <p:nvPr/>
            </p:nvSpPr>
            <p:spPr>
              <a:xfrm>
                <a:off x="7905836" y="133444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13"/>
              <p:cNvSpPr/>
              <p:nvPr/>
            </p:nvSpPr>
            <p:spPr>
              <a:xfrm>
                <a:off x="7905836" y="139012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13"/>
              <p:cNvSpPr/>
              <p:nvPr/>
            </p:nvSpPr>
            <p:spPr>
              <a:xfrm>
                <a:off x="7905836" y="144924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13"/>
              <p:cNvSpPr/>
              <p:nvPr/>
            </p:nvSpPr>
            <p:spPr>
              <a:xfrm>
                <a:off x="7905836" y="150835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191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13"/>
              <p:cNvSpPr/>
              <p:nvPr/>
            </p:nvSpPr>
            <p:spPr>
              <a:xfrm>
                <a:off x="7849463" y="986686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86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13"/>
              <p:cNvSpPr/>
              <p:nvPr/>
            </p:nvSpPr>
            <p:spPr>
              <a:xfrm>
                <a:off x="7849463" y="1042359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13"/>
              <p:cNvSpPr/>
              <p:nvPr/>
            </p:nvSpPr>
            <p:spPr>
              <a:xfrm>
                <a:off x="7849463" y="1101478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13"/>
              <p:cNvSpPr/>
              <p:nvPr/>
            </p:nvSpPr>
            <p:spPr>
              <a:xfrm>
                <a:off x="7849463" y="1160597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13"/>
              <p:cNvSpPr/>
              <p:nvPr/>
            </p:nvSpPr>
            <p:spPr>
              <a:xfrm>
                <a:off x="7849463" y="1216211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86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13"/>
              <p:cNvSpPr/>
              <p:nvPr/>
            </p:nvSpPr>
            <p:spPr>
              <a:xfrm>
                <a:off x="7849463" y="127533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13"/>
              <p:cNvSpPr/>
              <p:nvPr/>
            </p:nvSpPr>
            <p:spPr>
              <a:xfrm>
                <a:off x="7849463" y="1334449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86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13"/>
              <p:cNvSpPr/>
              <p:nvPr/>
            </p:nvSpPr>
            <p:spPr>
              <a:xfrm>
                <a:off x="7849463" y="1390121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13"/>
              <p:cNvSpPr/>
              <p:nvPr/>
            </p:nvSpPr>
            <p:spPr>
              <a:xfrm>
                <a:off x="7849463" y="1449240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13"/>
              <p:cNvSpPr/>
              <p:nvPr/>
            </p:nvSpPr>
            <p:spPr>
              <a:xfrm>
                <a:off x="7849463" y="1508359"/>
                <a:ext cx="1676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7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86" y="191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910;p13"/>
              <p:cNvSpPr/>
              <p:nvPr/>
            </p:nvSpPr>
            <p:spPr>
              <a:xfrm>
                <a:off x="7793148" y="1042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74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13"/>
              <p:cNvSpPr/>
              <p:nvPr/>
            </p:nvSpPr>
            <p:spPr>
              <a:xfrm>
                <a:off x="7793148" y="1100777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72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72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13"/>
              <p:cNvSpPr/>
              <p:nvPr/>
            </p:nvSpPr>
            <p:spPr>
              <a:xfrm>
                <a:off x="7793148" y="116059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74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13"/>
              <p:cNvSpPr/>
              <p:nvPr/>
            </p:nvSpPr>
            <p:spPr>
              <a:xfrm>
                <a:off x="7793148" y="121621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74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13"/>
              <p:cNvSpPr/>
              <p:nvPr/>
            </p:nvSpPr>
            <p:spPr>
              <a:xfrm>
                <a:off x="7793148" y="1274629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72"/>
                      <a:pt x="0" y="144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44"/>
                    </a:cubicBezTo>
                    <a:cubicBezTo>
                      <a:pt x="262" y="72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13"/>
              <p:cNvSpPr/>
              <p:nvPr/>
            </p:nvSpPr>
            <p:spPr>
              <a:xfrm>
                <a:off x="7793148" y="1334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74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13"/>
              <p:cNvSpPr/>
              <p:nvPr/>
            </p:nvSpPr>
            <p:spPr>
              <a:xfrm>
                <a:off x="7793148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74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13"/>
              <p:cNvSpPr/>
              <p:nvPr/>
            </p:nvSpPr>
            <p:spPr>
              <a:xfrm>
                <a:off x="7793148" y="1447838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13"/>
              <p:cNvSpPr/>
              <p:nvPr/>
            </p:nvSpPr>
            <p:spPr>
              <a:xfrm>
                <a:off x="7793148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74" y="191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13"/>
              <p:cNvSpPr/>
              <p:nvPr/>
            </p:nvSpPr>
            <p:spPr>
              <a:xfrm>
                <a:off x="7736132" y="1101478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26" y="262"/>
                      <a:pt x="286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13"/>
              <p:cNvSpPr/>
              <p:nvPr/>
            </p:nvSpPr>
            <p:spPr>
              <a:xfrm>
                <a:off x="7736132" y="1160597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26" y="262"/>
                      <a:pt x="286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13"/>
              <p:cNvSpPr/>
              <p:nvPr/>
            </p:nvSpPr>
            <p:spPr>
              <a:xfrm>
                <a:off x="7736132" y="1216211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26" y="263"/>
                      <a:pt x="286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13"/>
              <p:cNvSpPr/>
              <p:nvPr/>
            </p:nvSpPr>
            <p:spPr>
              <a:xfrm>
                <a:off x="7736132" y="127533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26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13"/>
              <p:cNvSpPr/>
              <p:nvPr/>
            </p:nvSpPr>
            <p:spPr>
              <a:xfrm>
                <a:off x="7736132" y="1334449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26" y="263"/>
                      <a:pt x="286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13"/>
              <p:cNvSpPr/>
              <p:nvPr/>
            </p:nvSpPr>
            <p:spPr>
              <a:xfrm>
                <a:off x="7736132" y="1390121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26" y="262"/>
                      <a:pt x="286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13"/>
              <p:cNvSpPr/>
              <p:nvPr/>
            </p:nvSpPr>
            <p:spPr>
              <a:xfrm>
                <a:off x="7736132" y="1449240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26" y="262"/>
                      <a:pt x="286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13"/>
              <p:cNvSpPr/>
              <p:nvPr/>
            </p:nvSpPr>
            <p:spPr>
              <a:xfrm>
                <a:off x="7736132" y="1508359"/>
                <a:ext cx="16708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86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26" y="262"/>
                      <a:pt x="286" y="191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13"/>
              <p:cNvSpPr/>
              <p:nvPr/>
            </p:nvSpPr>
            <p:spPr>
              <a:xfrm>
                <a:off x="7680459" y="1160597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13"/>
              <p:cNvSpPr/>
              <p:nvPr/>
            </p:nvSpPr>
            <p:spPr>
              <a:xfrm>
                <a:off x="7680459" y="121621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13"/>
              <p:cNvSpPr/>
              <p:nvPr/>
            </p:nvSpPr>
            <p:spPr>
              <a:xfrm>
                <a:off x="7680459" y="127533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13"/>
              <p:cNvSpPr/>
              <p:nvPr/>
            </p:nvSpPr>
            <p:spPr>
              <a:xfrm>
                <a:off x="7680459" y="133444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13"/>
              <p:cNvSpPr/>
              <p:nvPr/>
            </p:nvSpPr>
            <p:spPr>
              <a:xfrm>
                <a:off x="7680459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13"/>
              <p:cNvSpPr/>
              <p:nvPr/>
            </p:nvSpPr>
            <p:spPr>
              <a:xfrm>
                <a:off x="7680459" y="14492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13"/>
              <p:cNvSpPr/>
              <p:nvPr/>
            </p:nvSpPr>
            <p:spPr>
              <a:xfrm>
                <a:off x="7680459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191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13"/>
              <p:cNvSpPr/>
              <p:nvPr/>
            </p:nvSpPr>
            <p:spPr>
              <a:xfrm>
                <a:off x="7624144" y="121621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13"/>
              <p:cNvSpPr/>
              <p:nvPr/>
            </p:nvSpPr>
            <p:spPr>
              <a:xfrm>
                <a:off x="7624144" y="1274629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31" y="1"/>
                    </a:moveTo>
                    <a:cubicBezTo>
                      <a:pt x="60" y="1"/>
                      <a:pt x="0" y="72"/>
                      <a:pt x="0" y="144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74" y="215"/>
                      <a:pt x="274" y="144"/>
                    </a:cubicBezTo>
                    <a:cubicBezTo>
                      <a:pt x="274" y="72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13"/>
              <p:cNvSpPr/>
              <p:nvPr/>
            </p:nvSpPr>
            <p:spPr>
              <a:xfrm>
                <a:off x="7624144" y="133444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13"/>
              <p:cNvSpPr/>
              <p:nvPr/>
            </p:nvSpPr>
            <p:spPr>
              <a:xfrm>
                <a:off x="7624144" y="1390121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13"/>
              <p:cNvSpPr/>
              <p:nvPr/>
            </p:nvSpPr>
            <p:spPr>
              <a:xfrm>
                <a:off x="7624144" y="1447838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74" y="215"/>
                      <a:pt x="274" y="143"/>
                    </a:cubicBezTo>
                    <a:cubicBezTo>
                      <a:pt x="274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13"/>
              <p:cNvSpPr/>
              <p:nvPr/>
            </p:nvSpPr>
            <p:spPr>
              <a:xfrm>
                <a:off x="7624144" y="1508359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14" y="262"/>
                      <a:pt x="274" y="191"/>
                      <a:pt x="274" y="131"/>
                    </a:cubicBezTo>
                    <a:cubicBezTo>
                      <a:pt x="274" y="60"/>
                      <a:pt x="214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13"/>
              <p:cNvSpPr/>
              <p:nvPr/>
            </p:nvSpPr>
            <p:spPr>
              <a:xfrm>
                <a:off x="7567771" y="127533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13"/>
              <p:cNvSpPr/>
              <p:nvPr/>
            </p:nvSpPr>
            <p:spPr>
              <a:xfrm>
                <a:off x="7567771" y="1334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13"/>
              <p:cNvSpPr/>
              <p:nvPr/>
            </p:nvSpPr>
            <p:spPr>
              <a:xfrm>
                <a:off x="7567771" y="139012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13"/>
              <p:cNvSpPr/>
              <p:nvPr/>
            </p:nvSpPr>
            <p:spPr>
              <a:xfrm>
                <a:off x="7567771" y="14492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13"/>
              <p:cNvSpPr/>
              <p:nvPr/>
            </p:nvSpPr>
            <p:spPr>
              <a:xfrm>
                <a:off x="7567771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191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945;p13"/>
              <p:cNvSpPr/>
              <p:nvPr/>
            </p:nvSpPr>
            <p:spPr>
              <a:xfrm>
                <a:off x="7511456" y="133444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13"/>
              <p:cNvSpPr/>
              <p:nvPr/>
            </p:nvSpPr>
            <p:spPr>
              <a:xfrm>
                <a:off x="7511456" y="1390121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13"/>
              <p:cNvSpPr/>
              <p:nvPr/>
            </p:nvSpPr>
            <p:spPr>
              <a:xfrm>
                <a:off x="7511456" y="1447838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3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13"/>
              <p:cNvSpPr/>
              <p:nvPr/>
            </p:nvSpPr>
            <p:spPr>
              <a:xfrm>
                <a:off x="7511456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191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949;p13"/>
              <p:cNvSpPr/>
              <p:nvPr/>
            </p:nvSpPr>
            <p:spPr>
              <a:xfrm>
                <a:off x="7454381" y="1390121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4" y="0"/>
                    </a:moveTo>
                    <a:cubicBezTo>
                      <a:pt x="61" y="0"/>
                      <a:pt x="1" y="60"/>
                      <a:pt x="1" y="131"/>
                    </a:cubicBezTo>
                    <a:cubicBezTo>
                      <a:pt x="1" y="203"/>
                      <a:pt x="61" y="262"/>
                      <a:pt x="144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13"/>
              <p:cNvSpPr/>
              <p:nvPr/>
            </p:nvSpPr>
            <p:spPr>
              <a:xfrm>
                <a:off x="7454381" y="1447838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4" y="0"/>
                    </a:moveTo>
                    <a:cubicBezTo>
                      <a:pt x="61" y="0"/>
                      <a:pt x="1" y="60"/>
                      <a:pt x="1" y="143"/>
                    </a:cubicBezTo>
                    <a:cubicBezTo>
                      <a:pt x="1" y="215"/>
                      <a:pt x="61" y="274"/>
                      <a:pt x="144" y="274"/>
                    </a:cubicBezTo>
                    <a:cubicBezTo>
                      <a:pt x="215" y="274"/>
                      <a:pt x="275" y="215"/>
                      <a:pt x="275" y="143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13"/>
              <p:cNvSpPr/>
              <p:nvPr/>
            </p:nvSpPr>
            <p:spPr>
              <a:xfrm>
                <a:off x="7454381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4" y="0"/>
                    </a:moveTo>
                    <a:cubicBezTo>
                      <a:pt x="61" y="0"/>
                      <a:pt x="1" y="60"/>
                      <a:pt x="1" y="131"/>
                    </a:cubicBezTo>
                    <a:cubicBezTo>
                      <a:pt x="1" y="203"/>
                      <a:pt x="61" y="262"/>
                      <a:pt x="144" y="262"/>
                    </a:cubicBezTo>
                    <a:cubicBezTo>
                      <a:pt x="215" y="262"/>
                      <a:pt x="275" y="191"/>
                      <a:pt x="275" y="131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13"/>
              <p:cNvSpPr/>
              <p:nvPr/>
            </p:nvSpPr>
            <p:spPr>
              <a:xfrm>
                <a:off x="7398066" y="14492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13"/>
              <p:cNvSpPr/>
              <p:nvPr/>
            </p:nvSpPr>
            <p:spPr>
              <a:xfrm>
                <a:off x="7398066" y="15083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191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13"/>
              <p:cNvSpPr/>
              <p:nvPr/>
            </p:nvSpPr>
            <p:spPr>
              <a:xfrm>
                <a:off x="7341751" y="15083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191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55" name="Google Shape;955;p13"/>
          <p:cNvGrpSpPr/>
          <p:nvPr/>
        </p:nvGrpSpPr>
        <p:grpSpPr>
          <a:xfrm>
            <a:off x="-125189" y="3291640"/>
            <a:ext cx="720950" cy="1680974"/>
            <a:chOff x="-125189" y="3291640"/>
            <a:chExt cx="720950" cy="1680974"/>
          </a:xfrm>
        </p:grpSpPr>
        <p:sp>
          <p:nvSpPr>
            <p:cNvPr id="956" name="Google Shape;956;p13"/>
            <p:cNvSpPr/>
            <p:nvPr/>
          </p:nvSpPr>
          <p:spPr>
            <a:xfrm flipH="1">
              <a:off x="-125189" y="3291640"/>
              <a:ext cx="720950" cy="719444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0"/>
                  </a:moveTo>
                  <a:lnTo>
                    <a:pt x="1" y="5739"/>
                  </a:lnTo>
                  <a:lnTo>
                    <a:pt x="108" y="5846"/>
                  </a:lnTo>
                  <a:lnTo>
                    <a:pt x="5858" y="108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7" name="Google Shape;957;p13"/>
            <p:cNvGrpSpPr/>
            <p:nvPr/>
          </p:nvGrpSpPr>
          <p:grpSpPr>
            <a:xfrm>
              <a:off x="227589" y="4534451"/>
              <a:ext cx="312178" cy="438163"/>
              <a:chOff x="1544639" y="4193451"/>
              <a:chExt cx="312178" cy="438163"/>
            </a:xfrm>
          </p:grpSpPr>
          <p:sp>
            <p:nvSpPr>
              <p:cNvPr id="958" name="Google Shape;958;p13"/>
              <p:cNvSpPr/>
              <p:nvPr/>
            </p:nvSpPr>
            <p:spPr>
              <a:xfrm flipH="1">
                <a:off x="1544639" y="4193451"/>
                <a:ext cx="312178" cy="151099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1228" extrusionOk="0">
                    <a:moveTo>
                      <a:pt x="1275" y="1"/>
                    </a:moveTo>
                    <a:lnTo>
                      <a:pt x="644" y="620"/>
                    </a:lnTo>
                    <a:lnTo>
                      <a:pt x="1" y="1227"/>
                    </a:lnTo>
                    <a:lnTo>
                      <a:pt x="2537" y="1227"/>
                    </a:lnTo>
                    <a:lnTo>
                      <a:pt x="1894" y="620"/>
                    </a:lnTo>
                    <a:lnTo>
                      <a:pt x="127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13"/>
              <p:cNvSpPr/>
              <p:nvPr/>
            </p:nvSpPr>
            <p:spPr>
              <a:xfrm flipH="1">
                <a:off x="1544639" y="4482114"/>
                <a:ext cx="312178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1215" extrusionOk="0">
                    <a:moveTo>
                      <a:pt x="1275" y="0"/>
                    </a:moveTo>
                    <a:lnTo>
                      <a:pt x="644" y="608"/>
                    </a:lnTo>
                    <a:lnTo>
                      <a:pt x="1" y="1215"/>
                    </a:lnTo>
                    <a:lnTo>
                      <a:pt x="2537" y="1215"/>
                    </a:lnTo>
                    <a:lnTo>
                      <a:pt x="1894" y="608"/>
                    </a:lnTo>
                    <a:lnTo>
                      <a:pt x="12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grpSp>
        <p:nvGrpSpPr>
          <p:cNvPr id="962" name="Google Shape;962;p14"/>
          <p:cNvGrpSpPr/>
          <p:nvPr/>
        </p:nvGrpSpPr>
        <p:grpSpPr>
          <a:xfrm>
            <a:off x="8036742" y="-122263"/>
            <a:ext cx="927005" cy="925556"/>
            <a:chOff x="6313710" y="4457473"/>
            <a:chExt cx="499491" cy="498710"/>
          </a:xfrm>
        </p:grpSpPr>
        <p:sp>
          <p:nvSpPr>
            <p:cNvPr id="963" name="Google Shape;963;p14"/>
            <p:cNvSpPr/>
            <p:nvPr/>
          </p:nvSpPr>
          <p:spPr>
            <a:xfrm rot="10800000" flipH="1">
              <a:off x="6313710" y="4457473"/>
              <a:ext cx="499491" cy="498710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8549" y="0"/>
                  </a:moveTo>
                  <a:lnTo>
                    <a:pt x="1" y="8537"/>
                  </a:lnTo>
                  <a:lnTo>
                    <a:pt x="8549" y="8537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14"/>
            <p:cNvSpPr/>
            <p:nvPr/>
          </p:nvSpPr>
          <p:spPr>
            <a:xfrm rot="10800000" flipH="1">
              <a:off x="6351973" y="4608366"/>
              <a:ext cx="342283" cy="341567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0"/>
                  </a:moveTo>
                  <a:lnTo>
                    <a:pt x="1" y="5739"/>
                  </a:lnTo>
                  <a:lnTo>
                    <a:pt x="108" y="5846"/>
                  </a:lnTo>
                  <a:lnTo>
                    <a:pt x="5858" y="108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5" name="Google Shape;965;p14"/>
          <p:cNvGrpSpPr/>
          <p:nvPr/>
        </p:nvGrpSpPr>
        <p:grpSpPr>
          <a:xfrm>
            <a:off x="7636621" y="4122776"/>
            <a:ext cx="1656227" cy="1168705"/>
            <a:chOff x="7636621" y="4122776"/>
            <a:chExt cx="1656227" cy="1168705"/>
          </a:xfrm>
        </p:grpSpPr>
        <p:sp>
          <p:nvSpPr>
            <p:cNvPr id="966" name="Google Shape;966;p14"/>
            <p:cNvSpPr/>
            <p:nvPr/>
          </p:nvSpPr>
          <p:spPr>
            <a:xfrm>
              <a:off x="8169497" y="4798061"/>
              <a:ext cx="246311" cy="191905"/>
            </a:xfrm>
            <a:custGeom>
              <a:avLst/>
              <a:gdLst/>
              <a:ahLst/>
              <a:cxnLst/>
              <a:rect l="l" t="t" r="r" b="b"/>
              <a:pathLst>
                <a:path w="2966" h="2311" extrusionOk="0">
                  <a:moveTo>
                    <a:pt x="2382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6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14"/>
            <p:cNvSpPr/>
            <p:nvPr/>
          </p:nvSpPr>
          <p:spPr>
            <a:xfrm>
              <a:off x="8037046" y="4798061"/>
              <a:ext cx="245315" cy="191905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32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14"/>
            <p:cNvSpPr/>
            <p:nvPr/>
          </p:nvSpPr>
          <p:spPr>
            <a:xfrm>
              <a:off x="7903599" y="4798061"/>
              <a:ext cx="245232" cy="191905"/>
            </a:xfrm>
            <a:custGeom>
              <a:avLst/>
              <a:gdLst/>
              <a:ahLst/>
              <a:cxnLst/>
              <a:rect l="l" t="t" r="r" b="b"/>
              <a:pathLst>
                <a:path w="2953" h="2311" extrusionOk="0">
                  <a:moveTo>
                    <a:pt x="2369" y="1"/>
                  </a:moveTo>
                  <a:lnTo>
                    <a:pt x="0" y="2310"/>
                  </a:lnTo>
                  <a:lnTo>
                    <a:pt x="631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14"/>
            <p:cNvSpPr/>
            <p:nvPr/>
          </p:nvSpPr>
          <p:spPr>
            <a:xfrm>
              <a:off x="7770068" y="4798061"/>
              <a:ext cx="245315" cy="191905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14"/>
            <p:cNvSpPr/>
            <p:nvPr/>
          </p:nvSpPr>
          <p:spPr>
            <a:xfrm>
              <a:off x="7636621" y="4798061"/>
              <a:ext cx="245315" cy="191905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43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14"/>
            <p:cNvSpPr/>
            <p:nvPr/>
          </p:nvSpPr>
          <p:spPr>
            <a:xfrm>
              <a:off x="8124073" y="4122776"/>
              <a:ext cx="1168775" cy="1168705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3978" y="1"/>
                  </a:moveTo>
                  <a:lnTo>
                    <a:pt x="0" y="13967"/>
                  </a:lnTo>
                  <a:lnTo>
                    <a:pt x="107" y="14074"/>
                  </a:lnTo>
                  <a:lnTo>
                    <a:pt x="14073" y="96"/>
                  </a:lnTo>
                  <a:lnTo>
                    <a:pt x="13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2" name="Google Shape;972;p14"/>
          <p:cNvGrpSpPr/>
          <p:nvPr/>
        </p:nvGrpSpPr>
        <p:grpSpPr>
          <a:xfrm>
            <a:off x="-357874" y="-264964"/>
            <a:ext cx="1412979" cy="709992"/>
            <a:chOff x="4328426" y="-320014"/>
            <a:chExt cx="1412979" cy="709992"/>
          </a:xfrm>
        </p:grpSpPr>
        <p:sp>
          <p:nvSpPr>
            <p:cNvPr id="973" name="Google Shape;973;p14"/>
            <p:cNvSpPr/>
            <p:nvPr/>
          </p:nvSpPr>
          <p:spPr>
            <a:xfrm>
              <a:off x="5031370" y="-320014"/>
              <a:ext cx="710035" cy="709992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14"/>
            <p:cNvSpPr/>
            <p:nvPr/>
          </p:nvSpPr>
          <p:spPr>
            <a:xfrm>
              <a:off x="4328426" y="80646"/>
              <a:ext cx="42602" cy="41603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3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63" y="500"/>
                  </a:cubicBezTo>
                  <a:cubicBezTo>
                    <a:pt x="394" y="500"/>
                    <a:pt x="513" y="393"/>
                    <a:pt x="513" y="250"/>
                  </a:cubicBezTo>
                  <a:cubicBezTo>
                    <a:pt x="513" y="107"/>
                    <a:pt x="394" y="0"/>
                    <a:pt x="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14"/>
            <p:cNvSpPr/>
            <p:nvPr/>
          </p:nvSpPr>
          <p:spPr>
            <a:xfrm>
              <a:off x="4480724" y="80646"/>
              <a:ext cx="42602" cy="41603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0"/>
                  </a:moveTo>
                  <a:cubicBezTo>
                    <a:pt x="119" y="0"/>
                    <a:pt x="0" y="107"/>
                    <a:pt x="0" y="250"/>
                  </a:cubicBezTo>
                  <a:cubicBezTo>
                    <a:pt x="0" y="393"/>
                    <a:pt x="119" y="500"/>
                    <a:pt x="262" y="500"/>
                  </a:cubicBezTo>
                  <a:cubicBezTo>
                    <a:pt x="393" y="500"/>
                    <a:pt x="512" y="393"/>
                    <a:pt x="512" y="250"/>
                  </a:cubicBezTo>
                  <a:cubicBezTo>
                    <a:pt x="512" y="107"/>
                    <a:pt x="393" y="0"/>
                    <a:pt x="2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14"/>
            <p:cNvSpPr/>
            <p:nvPr/>
          </p:nvSpPr>
          <p:spPr>
            <a:xfrm>
              <a:off x="4632939" y="80646"/>
              <a:ext cx="42602" cy="41603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94" y="500"/>
                    <a:pt x="513" y="381"/>
                    <a:pt x="513" y="250"/>
                  </a:cubicBezTo>
                  <a:cubicBezTo>
                    <a:pt x="513" y="119"/>
                    <a:pt x="394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14"/>
            <p:cNvSpPr/>
            <p:nvPr/>
          </p:nvSpPr>
          <p:spPr>
            <a:xfrm>
              <a:off x="4785236" y="80646"/>
              <a:ext cx="41606" cy="41603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81" y="500"/>
                    <a:pt x="500" y="381"/>
                    <a:pt x="500" y="250"/>
                  </a:cubicBezTo>
                  <a:cubicBezTo>
                    <a:pt x="500" y="119"/>
                    <a:pt x="405" y="0"/>
                    <a:pt x="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4"/>
            <p:cNvSpPr/>
            <p:nvPr/>
          </p:nvSpPr>
          <p:spPr>
            <a:xfrm>
              <a:off x="4937451" y="80646"/>
              <a:ext cx="41606" cy="41603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07"/>
                    <a:pt x="1" y="250"/>
                  </a:cubicBezTo>
                  <a:cubicBezTo>
                    <a:pt x="1" y="393"/>
                    <a:pt x="108" y="500"/>
                    <a:pt x="251" y="500"/>
                  </a:cubicBezTo>
                  <a:cubicBezTo>
                    <a:pt x="382" y="500"/>
                    <a:pt x="501" y="393"/>
                    <a:pt x="501" y="250"/>
                  </a:cubicBez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4"/>
            <p:cNvSpPr/>
            <p:nvPr/>
          </p:nvSpPr>
          <p:spPr>
            <a:xfrm>
              <a:off x="5088752" y="80646"/>
              <a:ext cx="42602" cy="41603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51" y="500"/>
                  </a:cubicBezTo>
                  <a:cubicBezTo>
                    <a:pt x="393" y="500"/>
                    <a:pt x="513" y="393"/>
                    <a:pt x="513" y="250"/>
                  </a:cubicBezTo>
                  <a:cubicBezTo>
                    <a:pt x="513" y="107"/>
                    <a:pt x="393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2"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982" name="Google Shape;982;p15"/>
          <p:cNvSpPr/>
          <p:nvPr/>
        </p:nvSpPr>
        <p:spPr>
          <a:xfrm>
            <a:off x="8922299" y="4540797"/>
            <a:ext cx="855962" cy="830877"/>
          </a:xfrm>
          <a:custGeom>
            <a:avLst/>
            <a:gdLst/>
            <a:ahLst/>
            <a:cxnLst/>
            <a:rect l="l" t="t" r="r" b="b"/>
            <a:pathLst>
              <a:path w="8550" h="8549" extrusionOk="0">
                <a:moveTo>
                  <a:pt x="1" y="0"/>
                </a:moveTo>
                <a:lnTo>
                  <a:pt x="1" y="8549"/>
                </a:lnTo>
                <a:lnTo>
                  <a:pt x="855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D9D378">
                  <a:alpha val="52156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3" name="Google Shape;983;p15"/>
          <p:cNvSpPr/>
          <p:nvPr/>
        </p:nvSpPr>
        <p:spPr>
          <a:xfrm>
            <a:off x="8069530" y="4539512"/>
            <a:ext cx="856005" cy="828516"/>
          </a:xfrm>
          <a:custGeom>
            <a:avLst/>
            <a:gdLst/>
            <a:ahLst/>
            <a:cxnLst/>
            <a:rect l="l" t="t" r="r" b="b"/>
            <a:pathLst>
              <a:path w="8550" h="8537" extrusionOk="0">
                <a:moveTo>
                  <a:pt x="8549" y="0"/>
                </a:moveTo>
                <a:lnTo>
                  <a:pt x="1" y="8537"/>
                </a:lnTo>
                <a:lnTo>
                  <a:pt x="8549" y="8537"/>
                </a:lnTo>
                <a:lnTo>
                  <a:pt x="854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D9D378">
                  <a:alpha val="52156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4" name="Google Shape;984;p15"/>
          <p:cNvSpPr/>
          <p:nvPr/>
        </p:nvSpPr>
        <p:spPr>
          <a:xfrm>
            <a:off x="8139202" y="4524058"/>
            <a:ext cx="586588" cy="585372"/>
          </a:xfrm>
          <a:custGeom>
            <a:avLst/>
            <a:gdLst/>
            <a:ahLst/>
            <a:cxnLst/>
            <a:rect l="l" t="t" r="r" b="b"/>
            <a:pathLst>
              <a:path w="5859" h="5847" extrusionOk="0">
                <a:moveTo>
                  <a:pt x="5751" y="0"/>
                </a:moveTo>
                <a:lnTo>
                  <a:pt x="1" y="5739"/>
                </a:lnTo>
                <a:lnTo>
                  <a:pt x="108" y="5846"/>
                </a:lnTo>
                <a:lnTo>
                  <a:pt x="5858" y="108"/>
                </a:lnTo>
                <a:lnTo>
                  <a:pt x="57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5" name="Google Shape;985;p15"/>
          <p:cNvGrpSpPr/>
          <p:nvPr/>
        </p:nvGrpSpPr>
        <p:grpSpPr>
          <a:xfrm rot="-5400000">
            <a:off x="8738729" y="1201294"/>
            <a:ext cx="417276" cy="50158"/>
            <a:chOff x="8625554" y="3918569"/>
            <a:chExt cx="417276" cy="50158"/>
          </a:xfrm>
        </p:grpSpPr>
        <p:sp>
          <p:nvSpPr>
            <p:cNvPr id="986" name="Google Shape;986;p15"/>
            <p:cNvSpPr/>
            <p:nvPr/>
          </p:nvSpPr>
          <p:spPr>
            <a:xfrm>
              <a:off x="8625554" y="3918569"/>
              <a:ext cx="50159" cy="50158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81" y="500"/>
                    <a:pt x="500" y="381"/>
                    <a:pt x="500" y="250"/>
                  </a:cubicBezTo>
                  <a:cubicBezTo>
                    <a:pt x="500" y="119"/>
                    <a:pt x="405" y="0"/>
                    <a:pt x="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5"/>
            <p:cNvSpPr/>
            <p:nvPr/>
          </p:nvSpPr>
          <p:spPr>
            <a:xfrm>
              <a:off x="8809062" y="3918569"/>
              <a:ext cx="50159" cy="50158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07"/>
                    <a:pt x="1" y="250"/>
                  </a:cubicBezTo>
                  <a:cubicBezTo>
                    <a:pt x="1" y="393"/>
                    <a:pt x="108" y="500"/>
                    <a:pt x="251" y="500"/>
                  </a:cubicBezTo>
                  <a:cubicBezTo>
                    <a:pt x="382" y="500"/>
                    <a:pt x="501" y="393"/>
                    <a:pt x="501" y="250"/>
                  </a:cubicBez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5"/>
            <p:cNvSpPr/>
            <p:nvPr/>
          </p:nvSpPr>
          <p:spPr>
            <a:xfrm>
              <a:off x="8991469" y="3918569"/>
              <a:ext cx="51360" cy="50158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51" y="500"/>
                  </a:cubicBezTo>
                  <a:cubicBezTo>
                    <a:pt x="393" y="500"/>
                    <a:pt x="513" y="393"/>
                    <a:pt x="513" y="250"/>
                  </a:cubicBezTo>
                  <a:cubicBezTo>
                    <a:pt x="513" y="107"/>
                    <a:pt x="393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9" name="Google Shape;989;p15"/>
          <p:cNvGrpSpPr/>
          <p:nvPr/>
        </p:nvGrpSpPr>
        <p:grpSpPr>
          <a:xfrm>
            <a:off x="-195082" y="-755840"/>
            <a:ext cx="1286333" cy="1542235"/>
            <a:chOff x="-118882" y="-755840"/>
            <a:chExt cx="1286333" cy="1542235"/>
          </a:xfrm>
        </p:grpSpPr>
        <p:sp>
          <p:nvSpPr>
            <p:cNvPr id="990" name="Google Shape;990;p15"/>
            <p:cNvSpPr/>
            <p:nvPr/>
          </p:nvSpPr>
          <p:spPr>
            <a:xfrm rot="10800000" flipH="1">
              <a:off x="175373" y="-755840"/>
              <a:ext cx="992078" cy="990664"/>
            </a:xfrm>
            <a:custGeom>
              <a:avLst/>
              <a:gdLst/>
              <a:ahLst/>
              <a:cxnLst/>
              <a:rect l="l" t="t" r="r" b="b"/>
              <a:pathLst>
                <a:path w="8550" h="8538" extrusionOk="0">
                  <a:moveTo>
                    <a:pt x="1" y="1"/>
                  </a:moveTo>
                  <a:lnTo>
                    <a:pt x="8550" y="8537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5"/>
            <p:cNvSpPr/>
            <p:nvPr/>
          </p:nvSpPr>
          <p:spPr>
            <a:xfrm rot="10800000" flipH="1">
              <a:off x="-118882" y="445035"/>
              <a:ext cx="435238" cy="341360"/>
            </a:xfrm>
            <a:custGeom>
              <a:avLst/>
              <a:gdLst/>
              <a:ahLst/>
              <a:cxnLst/>
              <a:rect l="l" t="t" r="r" b="b"/>
              <a:pathLst>
                <a:path w="3751" h="2942" extrusionOk="0">
                  <a:moveTo>
                    <a:pt x="0" y="1"/>
                  </a:moveTo>
                  <a:lnTo>
                    <a:pt x="2953" y="2942"/>
                  </a:lnTo>
                  <a:lnTo>
                    <a:pt x="3751" y="2942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2" name="Google Shape;992;p15"/>
          <p:cNvSpPr/>
          <p:nvPr/>
        </p:nvSpPr>
        <p:spPr>
          <a:xfrm rot="10800000">
            <a:off x="-959978" y="4194475"/>
            <a:ext cx="2195076" cy="1281454"/>
          </a:xfrm>
          <a:custGeom>
            <a:avLst/>
            <a:gdLst/>
            <a:ahLst/>
            <a:cxnLst/>
            <a:rect l="l" t="t" r="r" b="b"/>
            <a:pathLst>
              <a:path w="8097" h="4727" extrusionOk="0">
                <a:moveTo>
                  <a:pt x="0" y="0"/>
                </a:moveTo>
                <a:lnTo>
                  <a:pt x="4739" y="4727"/>
                </a:lnTo>
                <a:lnTo>
                  <a:pt x="8096" y="4727"/>
                </a:lnTo>
                <a:lnTo>
                  <a:pt x="3262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3" name="Google Shape;993;p15"/>
          <p:cNvSpPr/>
          <p:nvPr/>
        </p:nvSpPr>
        <p:spPr>
          <a:xfrm rot="10800000">
            <a:off x="7964634" y="-263725"/>
            <a:ext cx="2195076" cy="1281454"/>
          </a:xfrm>
          <a:custGeom>
            <a:avLst/>
            <a:gdLst/>
            <a:ahLst/>
            <a:cxnLst/>
            <a:rect l="l" t="t" r="r" b="b"/>
            <a:pathLst>
              <a:path w="8097" h="4727" extrusionOk="0">
                <a:moveTo>
                  <a:pt x="0" y="0"/>
                </a:moveTo>
                <a:lnTo>
                  <a:pt x="4739" y="4727"/>
                </a:lnTo>
                <a:lnTo>
                  <a:pt x="8096" y="4727"/>
                </a:lnTo>
                <a:lnTo>
                  <a:pt x="3262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3084B3">
                  <a:alpha val="46666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4_1"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6"/>
          <p:cNvSpPr>
            <a:spLocks noGrp="1"/>
          </p:cNvSpPr>
          <p:nvPr>
            <p:ph type="pic" idx="2"/>
          </p:nvPr>
        </p:nvSpPr>
        <p:spPr>
          <a:xfrm>
            <a:off x="4621175" y="534950"/>
            <a:ext cx="3807600" cy="40734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sp>
      <p:sp>
        <p:nvSpPr>
          <p:cNvPr id="996" name="Google Shape;996;p16"/>
          <p:cNvSpPr>
            <a:spLocks noGrp="1"/>
          </p:cNvSpPr>
          <p:nvPr>
            <p:ph type="pic" idx="3"/>
          </p:nvPr>
        </p:nvSpPr>
        <p:spPr>
          <a:xfrm>
            <a:off x="715100" y="535000"/>
            <a:ext cx="4639500" cy="25053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sp>
      <p:grpSp>
        <p:nvGrpSpPr>
          <p:cNvPr id="997" name="Google Shape;997;p16"/>
          <p:cNvGrpSpPr/>
          <p:nvPr/>
        </p:nvGrpSpPr>
        <p:grpSpPr>
          <a:xfrm>
            <a:off x="8032275" y="3087919"/>
            <a:ext cx="2423096" cy="2545987"/>
            <a:chOff x="8032275" y="3087919"/>
            <a:chExt cx="2423096" cy="2545987"/>
          </a:xfrm>
        </p:grpSpPr>
        <p:sp>
          <p:nvSpPr>
            <p:cNvPr id="998" name="Google Shape;998;p16"/>
            <p:cNvSpPr/>
            <p:nvPr/>
          </p:nvSpPr>
          <p:spPr>
            <a:xfrm>
              <a:off x="9241527" y="3087919"/>
              <a:ext cx="1213843" cy="1215483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8032275" y="4418565"/>
              <a:ext cx="1213702" cy="1215341"/>
            </a:xfrm>
            <a:custGeom>
              <a:avLst/>
              <a:gdLst/>
              <a:ahLst/>
              <a:cxnLst/>
              <a:rect l="l" t="t" r="r" b="b"/>
              <a:pathLst>
                <a:path w="8549" h="8561" extrusionOk="0">
                  <a:moveTo>
                    <a:pt x="0" y="0"/>
                  </a:moveTo>
                  <a:lnTo>
                    <a:pt x="0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8032278" y="3089713"/>
              <a:ext cx="1213843" cy="1183290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8549" y="0"/>
                  </a:moveTo>
                  <a:lnTo>
                    <a:pt x="1" y="8561"/>
                  </a:lnTo>
                  <a:lnTo>
                    <a:pt x="8549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1" name="Google Shape;1001;p16"/>
          <p:cNvSpPr/>
          <p:nvPr/>
        </p:nvSpPr>
        <p:spPr>
          <a:xfrm>
            <a:off x="7953034" y="-384982"/>
            <a:ext cx="1149531" cy="672760"/>
          </a:xfrm>
          <a:custGeom>
            <a:avLst/>
            <a:gdLst/>
            <a:ahLst/>
            <a:cxnLst/>
            <a:rect l="l" t="t" r="r" b="b"/>
            <a:pathLst>
              <a:path w="8097" h="4739" extrusionOk="0">
                <a:moveTo>
                  <a:pt x="4834" y="0"/>
                </a:moveTo>
                <a:lnTo>
                  <a:pt x="0" y="4739"/>
                </a:lnTo>
                <a:lnTo>
                  <a:pt x="3370" y="4739"/>
                </a:lnTo>
                <a:lnTo>
                  <a:pt x="8096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3084B3">
                  <a:alpha val="46666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2" name="Google Shape;1002;p16"/>
          <p:cNvGrpSpPr/>
          <p:nvPr/>
        </p:nvGrpSpPr>
        <p:grpSpPr>
          <a:xfrm>
            <a:off x="4163137" y="-215591"/>
            <a:ext cx="766323" cy="419357"/>
            <a:chOff x="4163137" y="-215591"/>
            <a:chExt cx="766323" cy="419357"/>
          </a:xfrm>
        </p:grpSpPr>
        <p:sp>
          <p:nvSpPr>
            <p:cNvPr id="1003" name="Google Shape;1003;p16"/>
            <p:cNvSpPr/>
            <p:nvPr/>
          </p:nvSpPr>
          <p:spPr>
            <a:xfrm>
              <a:off x="4395227" y="-214732"/>
              <a:ext cx="534233" cy="417654"/>
            </a:xfrm>
            <a:custGeom>
              <a:avLst/>
              <a:gdLst/>
              <a:ahLst/>
              <a:cxnLst/>
              <a:rect l="l" t="t" r="r" b="b"/>
              <a:pathLst>
                <a:path w="3763" h="2942" extrusionOk="0">
                  <a:moveTo>
                    <a:pt x="3012" y="1"/>
                  </a:moveTo>
                  <a:lnTo>
                    <a:pt x="0" y="2941"/>
                  </a:lnTo>
                  <a:lnTo>
                    <a:pt x="810" y="294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6"/>
            <p:cNvSpPr/>
            <p:nvPr/>
          </p:nvSpPr>
          <p:spPr>
            <a:xfrm>
              <a:off x="4163137" y="-215591"/>
              <a:ext cx="534233" cy="419357"/>
            </a:xfrm>
            <a:custGeom>
              <a:avLst/>
              <a:gdLst/>
              <a:ahLst/>
              <a:cxnLst/>
              <a:rect l="l" t="t" r="r" b="b"/>
              <a:pathLst>
                <a:path w="3763" h="2954" extrusionOk="0">
                  <a:moveTo>
                    <a:pt x="3013" y="1"/>
                  </a:moveTo>
                  <a:lnTo>
                    <a:pt x="0" y="2954"/>
                  </a:lnTo>
                  <a:lnTo>
                    <a:pt x="822" y="2954"/>
                  </a:lnTo>
                  <a:lnTo>
                    <a:pt x="376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5" name="Google Shape;1005;p16"/>
          <p:cNvSpPr/>
          <p:nvPr/>
        </p:nvSpPr>
        <p:spPr>
          <a:xfrm>
            <a:off x="-538424" y="-337992"/>
            <a:ext cx="1178318" cy="1178211"/>
          </a:xfrm>
          <a:custGeom>
            <a:avLst/>
            <a:gdLst/>
            <a:ahLst/>
            <a:cxnLst/>
            <a:rect l="l" t="t" r="r" b="b"/>
            <a:pathLst>
              <a:path w="8550" h="8550" extrusionOk="0">
                <a:moveTo>
                  <a:pt x="8549" y="1"/>
                </a:moveTo>
                <a:lnTo>
                  <a:pt x="1" y="8550"/>
                </a:lnTo>
                <a:lnTo>
                  <a:pt x="8549" y="8550"/>
                </a:lnTo>
                <a:lnTo>
                  <a:pt x="8549" y="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D9D378">
                  <a:alpha val="52156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16"/>
          <p:cNvSpPr txBox="1">
            <a:spLocks noGrp="1"/>
          </p:cNvSpPr>
          <p:nvPr>
            <p:ph type="title"/>
          </p:nvPr>
        </p:nvSpPr>
        <p:spPr>
          <a:xfrm>
            <a:off x="715100" y="3262550"/>
            <a:ext cx="3580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007" name="Google Shape;1007;p16"/>
          <p:cNvSpPr txBox="1">
            <a:spLocks noGrp="1"/>
          </p:cNvSpPr>
          <p:nvPr>
            <p:ph type="subTitle" idx="1"/>
          </p:nvPr>
        </p:nvSpPr>
        <p:spPr>
          <a:xfrm>
            <a:off x="715100" y="3890900"/>
            <a:ext cx="35805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_AND_BODY_1"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010" name="Google Shape;1010;p17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18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◤"/>
              <a:defRPr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11" name="Google Shape;1011;p17"/>
          <p:cNvSpPr/>
          <p:nvPr/>
        </p:nvSpPr>
        <p:spPr>
          <a:xfrm flipH="1">
            <a:off x="-894534" y="-461968"/>
            <a:ext cx="1330118" cy="1331920"/>
          </a:xfrm>
          <a:custGeom>
            <a:avLst/>
            <a:gdLst/>
            <a:ahLst/>
            <a:cxnLst/>
            <a:rect l="l" t="t" r="r" b="b"/>
            <a:pathLst>
              <a:path w="8549" h="8561" extrusionOk="0">
                <a:moveTo>
                  <a:pt x="0" y="0"/>
                </a:moveTo>
                <a:lnTo>
                  <a:pt x="0" y="8561"/>
                </a:lnTo>
                <a:lnTo>
                  <a:pt x="8549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012;p17"/>
          <p:cNvSpPr/>
          <p:nvPr/>
        </p:nvSpPr>
        <p:spPr>
          <a:xfrm>
            <a:off x="8190906" y="4161520"/>
            <a:ext cx="1291349" cy="1291200"/>
          </a:xfrm>
          <a:custGeom>
            <a:avLst/>
            <a:gdLst/>
            <a:ahLst/>
            <a:cxnLst/>
            <a:rect l="l" t="t" r="r" b="b"/>
            <a:pathLst>
              <a:path w="8550" h="8550" extrusionOk="0">
                <a:moveTo>
                  <a:pt x="8549" y="1"/>
                </a:moveTo>
                <a:lnTo>
                  <a:pt x="1" y="8550"/>
                </a:lnTo>
                <a:lnTo>
                  <a:pt x="8549" y="8550"/>
                </a:lnTo>
                <a:lnTo>
                  <a:pt x="8549" y="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3084B3">
                  <a:alpha val="46666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3" name="Google Shape;1013;p17"/>
          <p:cNvSpPr/>
          <p:nvPr/>
        </p:nvSpPr>
        <p:spPr>
          <a:xfrm>
            <a:off x="6616024" y="4302938"/>
            <a:ext cx="2191606" cy="2189633"/>
          </a:xfrm>
          <a:custGeom>
            <a:avLst/>
            <a:gdLst/>
            <a:ahLst/>
            <a:cxnLst/>
            <a:rect l="l" t="t" r="r" b="b"/>
            <a:pathLst>
              <a:path w="14086" h="14074" extrusionOk="0">
                <a:moveTo>
                  <a:pt x="13979" y="0"/>
                </a:moveTo>
                <a:lnTo>
                  <a:pt x="1" y="13978"/>
                </a:lnTo>
                <a:lnTo>
                  <a:pt x="108" y="14073"/>
                </a:lnTo>
                <a:lnTo>
                  <a:pt x="14086" y="107"/>
                </a:lnTo>
                <a:lnTo>
                  <a:pt x="139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17"/>
          <p:cNvSpPr/>
          <p:nvPr/>
        </p:nvSpPr>
        <p:spPr>
          <a:xfrm rot="10800000" flipH="1">
            <a:off x="8492109" y="2736335"/>
            <a:ext cx="536208" cy="256772"/>
          </a:xfrm>
          <a:custGeom>
            <a:avLst/>
            <a:gdLst/>
            <a:ahLst/>
            <a:cxnLst/>
            <a:rect l="l" t="t" r="r" b="b"/>
            <a:pathLst>
              <a:path w="2537" h="1215" extrusionOk="0">
                <a:moveTo>
                  <a:pt x="1275" y="1"/>
                </a:moveTo>
                <a:lnTo>
                  <a:pt x="644" y="608"/>
                </a:lnTo>
                <a:lnTo>
                  <a:pt x="1" y="1215"/>
                </a:lnTo>
                <a:lnTo>
                  <a:pt x="2537" y="1215"/>
                </a:lnTo>
                <a:lnTo>
                  <a:pt x="1894" y="608"/>
                </a:lnTo>
                <a:lnTo>
                  <a:pt x="127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5;p17"/>
          <p:cNvSpPr/>
          <p:nvPr/>
        </p:nvSpPr>
        <p:spPr>
          <a:xfrm rot="10800000" flipH="1">
            <a:off x="8492109" y="2245608"/>
            <a:ext cx="536208" cy="256772"/>
          </a:xfrm>
          <a:custGeom>
            <a:avLst/>
            <a:gdLst/>
            <a:ahLst/>
            <a:cxnLst/>
            <a:rect l="l" t="t" r="r" b="b"/>
            <a:pathLst>
              <a:path w="2537" h="1215" extrusionOk="0">
                <a:moveTo>
                  <a:pt x="1275" y="0"/>
                </a:moveTo>
                <a:lnTo>
                  <a:pt x="644" y="607"/>
                </a:lnTo>
                <a:lnTo>
                  <a:pt x="1" y="1215"/>
                </a:lnTo>
                <a:lnTo>
                  <a:pt x="2537" y="1215"/>
                </a:lnTo>
                <a:lnTo>
                  <a:pt x="1894" y="607"/>
                </a:lnTo>
                <a:lnTo>
                  <a:pt x="1275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8"/>
          <p:cNvSpPr txBox="1">
            <a:spLocks noGrp="1"/>
          </p:cNvSpPr>
          <p:nvPr>
            <p:ph type="title" hasCustomPrompt="1"/>
          </p:nvPr>
        </p:nvSpPr>
        <p:spPr>
          <a:xfrm>
            <a:off x="1763725" y="3379801"/>
            <a:ext cx="2919300" cy="53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18" name="Google Shape;1018;p18"/>
          <p:cNvSpPr txBox="1">
            <a:spLocks noGrp="1"/>
          </p:cNvSpPr>
          <p:nvPr>
            <p:ph type="subTitle" idx="1"/>
          </p:nvPr>
        </p:nvSpPr>
        <p:spPr>
          <a:xfrm>
            <a:off x="1763725" y="3826400"/>
            <a:ext cx="2919300" cy="40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019" name="Google Shape;1019;p18"/>
          <p:cNvSpPr txBox="1">
            <a:spLocks noGrp="1"/>
          </p:cNvSpPr>
          <p:nvPr>
            <p:ph type="title" idx="2" hasCustomPrompt="1"/>
          </p:nvPr>
        </p:nvSpPr>
        <p:spPr>
          <a:xfrm>
            <a:off x="1001725" y="839800"/>
            <a:ext cx="2919300" cy="53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20" name="Google Shape;1020;p18"/>
          <p:cNvSpPr txBox="1">
            <a:spLocks noGrp="1"/>
          </p:cNvSpPr>
          <p:nvPr>
            <p:ph type="subTitle" idx="3"/>
          </p:nvPr>
        </p:nvSpPr>
        <p:spPr>
          <a:xfrm>
            <a:off x="1001725" y="1286403"/>
            <a:ext cx="2919300" cy="40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021" name="Google Shape;1021;p18"/>
          <p:cNvSpPr txBox="1">
            <a:spLocks noGrp="1"/>
          </p:cNvSpPr>
          <p:nvPr>
            <p:ph type="title" idx="4" hasCustomPrompt="1"/>
          </p:nvPr>
        </p:nvSpPr>
        <p:spPr>
          <a:xfrm>
            <a:off x="1382725" y="2109801"/>
            <a:ext cx="2919300" cy="532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22" name="Google Shape;1022;p18"/>
          <p:cNvSpPr txBox="1">
            <a:spLocks noGrp="1"/>
          </p:cNvSpPr>
          <p:nvPr>
            <p:ph type="subTitle" idx="5"/>
          </p:nvPr>
        </p:nvSpPr>
        <p:spPr>
          <a:xfrm>
            <a:off x="1382725" y="2556402"/>
            <a:ext cx="2919300" cy="40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1023" name="Google Shape;1023;p18"/>
          <p:cNvGrpSpPr/>
          <p:nvPr/>
        </p:nvGrpSpPr>
        <p:grpSpPr>
          <a:xfrm>
            <a:off x="6316750" y="-921829"/>
            <a:ext cx="2971151" cy="1903907"/>
            <a:chOff x="6316750" y="-921829"/>
            <a:chExt cx="2971151" cy="1903907"/>
          </a:xfrm>
        </p:grpSpPr>
        <p:sp>
          <p:nvSpPr>
            <p:cNvPr id="1024" name="Google Shape;1024;p18"/>
            <p:cNvSpPr/>
            <p:nvPr/>
          </p:nvSpPr>
          <p:spPr>
            <a:xfrm>
              <a:off x="8428181" y="-701811"/>
              <a:ext cx="763472" cy="763451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50"/>
                  </a:lnTo>
                  <a:lnTo>
                    <a:pt x="8549" y="8550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8"/>
            <p:cNvSpPr/>
            <p:nvPr/>
          </p:nvSpPr>
          <p:spPr>
            <a:xfrm>
              <a:off x="8524429" y="218627"/>
              <a:ext cx="763472" cy="763451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49"/>
                  </a:lnTo>
                  <a:lnTo>
                    <a:pt x="8549" y="8549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8"/>
            <p:cNvSpPr/>
            <p:nvPr/>
          </p:nvSpPr>
          <p:spPr>
            <a:xfrm>
              <a:off x="7463902" y="74325"/>
              <a:ext cx="262706" cy="207426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8"/>
            <p:cNvSpPr/>
            <p:nvPr/>
          </p:nvSpPr>
          <p:spPr>
            <a:xfrm>
              <a:off x="7320407" y="74325"/>
              <a:ext cx="262706" cy="207426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8"/>
            <p:cNvSpPr/>
            <p:nvPr/>
          </p:nvSpPr>
          <p:spPr>
            <a:xfrm>
              <a:off x="7176913" y="74325"/>
              <a:ext cx="262617" cy="207426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8"/>
            <p:cNvSpPr/>
            <p:nvPr/>
          </p:nvSpPr>
          <p:spPr>
            <a:xfrm>
              <a:off x="7033329" y="74325"/>
              <a:ext cx="262706" cy="207426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8"/>
            <p:cNvSpPr/>
            <p:nvPr/>
          </p:nvSpPr>
          <p:spPr>
            <a:xfrm>
              <a:off x="6889835" y="74325"/>
              <a:ext cx="262706" cy="207426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18"/>
            <p:cNvSpPr/>
            <p:nvPr/>
          </p:nvSpPr>
          <p:spPr>
            <a:xfrm>
              <a:off x="6746341" y="74325"/>
              <a:ext cx="262617" cy="207426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18"/>
            <p:cNvSpPr/>
            <p:nvPr/>
          </p:nvSpPr>
          <p:spPr>
            <a:xfrm>
              <a:off x="6602757" y="74325"/>
              <a:ext cx="264849" cy="207426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8"/>
            <p:cNvSpPr/>
            <p:nvPr/>
          </p:nvSpPr>
          <p:spPr>
            <a:xfrm>
              <a:off x="6460334" y="74325"/>
              <a:ext cx="263688" cy="207426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18"/>
            <p:cNvSpPr/>
            <p:nvPr/>
          </p:nvSpPr>
          <p:spPr>
            <a:xfrm>
              <a:off x="6316750" y="74325"/>
              <a:ext cx="263777" cy="207426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8"/>
            <p:cNvSpPr/>
            <p:nvPr/>
          </p:nvSpPr>
          <p:spPr>
            <a:xfrm>
              <a:off x="8229414" y="308184"/>
              <a:ext cx="336017" cy="263770"/>
            </a:xfrm>
            <a:custGeom>
              <a:avLst/>
              <a:gdLst/>
              <a:ahLst/>
              <a:cxnLst/>
              <a:rect l="l" t="t" r="r" b="b"/>
              <a:pathLst>
                <a:path w="3763" h="2954" extrusionOk="0">
                  <a:moveTo>
                    <a:pt x="3013" y="1"/>
                  </a:moveTo>
                  <a:lnTo>
                    <a:pt x="0" y="2954"/>
                  </a:lnTo>
                  <a:lnTo>
                    <a:pt x="822" y="2954"/>
                  </a:lnTo>
                  <a:lnTo>
                    <a:pt x="376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8"/>
            <p:cNvSpPr/>
            <p:nvPr/>
          </p:nvSpPr>
          <p:spPr>
            <a:xfrm>
              <a:off x="7572881" y="-83005"/>
              <a:ext cx="523179" cy="522093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1"/>
                  </a:moveTo>
                  <a:lnTo>
                    <a:pt x="0" y="5739"/>
                  </a:lnTo>
                  <a:lnTo>
                    <a:pt x="107" y="5847"/>
                  </a:lnTo>
                  <a:lnTo>
                    <a:pt x="5858" y="108"/>
                  </a:lnTo>
                  <a:lnTo>
                    <a:pt x="57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8"/>
            <p:cNvSpPr/>
            <p:nvPr/>
          </p:nvSpPr>
          <p:spPr>
            <a:xfrm>
              <a:off x="7828576" y="-921829"/>
              <a:ext cx="1257809" cy="1256703"/>
            </a:xfrm>
            <a:custGeom>
              <a:avLst/>
              <a:gdLst/>
              <a:ahLst/>
              <a:cxnLst/>
              <a:rect l="l" t="t" r="r" b="b"/>
              <a:pathLst>
                <a:path w="14086" h="14074" extrusionOk="0">
                  <a:moveTo>
                    <a:pt x="13979" y="0"/>
                  </a:moveTo>
                  <a:lnTo>
                    <a:pt x="1" y="13978"/>
                  </a:lnTo>
                  <a:lnTo>
                    <a:pt x="108" y="14073"/>
                  </a:lnTo>
                  <a:lnTo>
                    <a:pt x="14086" y="107"/>
                  </a:lnTo>
                  <a:lnTo>
                    <a:pt x="139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8" name="Google Shape;1038;p18"/>
          <p:cNvGrpSpPr/>
          <p:nvPr/>
        </p:nvGrpSpPr>
        <p:grpSpPr>
          <a:xfrm>
            <a:off x="-167380" y="2651004"/>
            <a:ext cx="1340903" cy="3204050"/>
            <a:chOff x="-167380" y="2651004"/>
            <a:chExt cx="1340903" cy="3204050"/>
          </a:xfrm>
        </p:grpSpPr>
        <p:sp>
          <p:nvSpPr>
            <p:cNvPr id="1039" name="Google Shape;1039;p18"/>
            <p:cNvSpPr/>
            <p:nvPr/>
          </p:nvSpPr>
          <p:spPr>
            <a:xfrm>
              <a:off x="-167380" y="2651004"/>
              <a:ext cx="1102289" cy="1049756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8"/>
            <p:cNvSpPr/>
            <p:nvPr/>
          </p:nvSpPr>
          <p:spPr>
            <a:xfrm>
              <a:off x="-167380" y="4786671"/>
              <a:ext cx="1102289" cy="1068383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18"/>
            <p:cNvSpPr/>
            <p:nvPr/>
          </p:nvSpPr>
          <p:spPr>
            <a:xfrm>
              <a:off x="129609" y="3945596"/>
              <a:ext cx="1043914" cy="610933"/>
            </a:xfrm>
            <a:custGeom>
              <a:avLst/>
              <a:gdLst/>
              <a:ahLst/>
              <a:cxnLst/>
              <a:rect l="l" t="t" r="r" b="b"/>
              <a:pathLst>
                <a:path w="8097" h="4739" extrusionOk="0">
                  <a:moveTo>
                    <a:pt x="4834" y="0"/>
                  </a:moveTo>
                  <a:lnTo>
                    <a:pt x="0" y="4739"/>
                  </a:lnTo>
                  <a:lnTo>
                    <a:pt x="3370" y="4739"/>
                  </a:lnTo>
                  <a:lnTo>
                    <a:pt x="8096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18"/>
            <p:cNvSpPr/>
            <p:nvPr/>
          </p:nvSpPr>
          <p:spPr>
            <a:xfrm>
              <a:off x="410527" y="3295628"/>
              <a:ext cx="485149" cy="379271"/>
            </a:xfrm>
            <a:custGeom>
              <a:avLst/>
              <a:gdLst/>
              <a:ahLst/>
              <a:cxnLst/>
              <a:rect l="l" t="t" r="r" b="b"/>
              <a:pathLst>
                <a:path w="3763" h="2942" extrusionOk="0">
                  <a:moveTo>
                    <a:pt x="3012" y="1"/>
                  </a:moveTo>
                  <a:lnTo>
                    <a:pt x="0" y="2941"/>
                  </a:lnTo>
                  <a:lnTo>
                    <a:pt x="810" y="2941"/>
                  </a:lnTo>
                  <a:lnTo>
                    <a:pt x="37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3" name="Google Shape;1043;p18"/>
          <p:cNvGrpSpPr/>
          <p:nvPr/>
        </p:nvGrpSpPr>
        <p:grpSpPr>
          <a:xfrm>
            <a:off x="-814727" y="-173786"/>
            <a:ext cx="2635605" cy="511552"/>
            <a:chOff x="-814727" y="-173786"/>
            <a:chExt cx="2635605" cy="511552"/>
          </a:xfrm>
        </p:grpSpPr>
        <p:sp>
          <p:nvSpPr>
            <p:cNvPr id="1044" name="Google Shape;1044;p18"/>
            <p:cNvSpPr/>
            <p:nvPr/>
          </p:nvSpPr>
          <p:spPr>
            <a:xfrm>
              <a:off x="1777457" y="-173786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8"/>
            <p:cNvSpPr/>
            <p:nvPr/>
          </p:nvSpPr>
          <p:spPr>
            <a:xfrm>
              <a:off x="1777457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8"/>
            <p:cNvSpPr/>
            <p:nvPr/>
          </p:nvSpPr>
          <p:spPr>
            <a:xfrm>
              <a:off x="1777457" y="136461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8"/>
            <p:cNvSpPr/>
            <p:nvPr/>
          </p:nvSpPr>
          <p:spPr>
            <a:xfrm>
              <a:off x="1777457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8"/>
            <p:cNvSpPr/>
            <p:nvPr/>
          </p:nvSpPr>
          <p:spPr>
            <a:xfrm>
              <a:off x="1627149" y="-173786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8"/>
            <p:cNvSpPr/>
            <p:nvPr/>
          </p:nvSpPr>
          <p:spPr>
            <a:xfrm>
              <a:off x="1627149" y="-23320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8"/>
            <p:cNvSpPr/>
            <p:nvPr/>
          </p:nvSpPr>
          <p:spPr>
            <a:xfrm>
              <a:off x="1627149" y="132672"/>
              <a:ext cx="41526" cy="43418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8"/>
            <p:cNvSpPr/>
            <p:nvPr/>
          </p:nvSpPr>
          <p:spPr>
            <a:xfrm>
              <a:off x="1627149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18"/>
            <p:cNvSpPr/>
            <p:nvPr/>
          </p:nvSpPr>
          <p:spPr>
            <a:xfrm>
              <a:off x="1473052" y="-173786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18"/>
            <p:cNvSpPr/>
            <p:nvPr/>
          </p:nvSpPr>
          <p:spPr>
            <a:xfrm>
              <a:off x="1473052" y="-23320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8"/>
            <p:cNvSpPr/>
            <p:nvPr/>
          </p:nvSpPr>
          <p:spPr>
            <a:xfrm>
              <a:off x="1473052" y="136461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8"/>
            <p:cNvSpPr/>
            <p:nvPr/>
          </p:nvSpPr>
          <p:spPr>
            <a:xfrm>
              <a:off x="1473052" y="296242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8"/>
            <p:cNvSpPr/>
            <p:nvPr/>
          </p:nvSpPr>
          <p:spPr>
            <a:xfrm>
              <a:off x="1320691" y="-173786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8"/>
            <p:cNvSpPr/>
            <p:nvPr/>
          </p:nvSpPr>
          <p:spPr>
            <a:xfrm>
              <a:off x="1320691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8"/>
            <p:cNvSpPr/>
            <p:nvPr/>
          </p:nvSpPr>
          <p:spPr>
            <a:xfrm>
              <a:off x="1320691" y="136461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8"/>
            <p:cNvSpPr/>
            <p:nvPr/>
          </p:nvSpPr>
          <p:spPr>
            <a:xfrm>
              <a:off x="1320691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191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8"/>
            <p:cNvSpPr/>
            <p:nvPr/>
          </p:nvSpPr>
          <p:spPr>
            <a:xfrm>
              <a:off x="1168488" y="-173786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8"/>
            <p:cNvSpPr/>
            <p:nvPr/>
          </p:nvSpPr>
          <p:spPr>
            <a:xfrm>
              <a:off x="1168488" y="-23320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8"/>
            <p:cNvSpPr/>
            <p:nvPr/>
          </p:nvSpPr>
          <p:spPr>
            <a:xfrm>
              <a:off x="1168488" y="132672"/>
              <a:ext cx="41526" cy="43418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8"/>
            <p:cNvSpPr/>
            <p:nvPr/>
          </p:nvSpPr>
          <p:spPr>
            <a:xfrm>
              <a:off x="1168488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8"/>
            <p:cNvSpPr/>
            <p:nvPr/>
          </p:nvSpPr>
          <p:spPr>
            <a:xfrm>
              <a:off x="1016127" y="-173786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8"/>
            <p:cNvSpPr/>
            <p:nvPr/>
          </p:nvSpPr>
          <p:spPr>
            <a:xfrm>
              <a:off x="1016127" y="-23320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8"/>
            <p:cNvSpPr/>
            <p:nvPr/>
          </p:nvSpPr>
          <p:spPr>
            <a:xfrm>
              <a:off x="1016127" y="136461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8"/>
            <p:cNvSpPr/>
            <p:nvPr/>
          </p:nvSpPr>
          <p:spPr>
            <a:xfrm>
              <a:off x="1016127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8"/>
            <p:cNvSpPr/>
            <p:nvPr/>
          </p:nvSpPr>
          <p:spPr>
            <a:xfrm>
              <a:off x="862030" y="-173786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8"/>
            <p:cNvSpPr/>
            <p:nvPr/>
          </p:nvSpPr>
          <p:spPr>
            <a:xfrm>
              <a:off x="862030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8"/>
            <p:cNvSpPr/>
            <p:nvPr/>
          </p:nvSpPr>
          <p:spPr>
            <a:xfrm>
              <a:off x="862030" y="132672"/>
              <a:ext cx="43420" cy="43418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3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3" y="274"/>
                  </a:cubicBezTo>
                  <a:cubicBezTo>
                    <a:pt x="215" y="274"/>
                    <a:pt x="274" y="215"/>
                    <a:pt x="274" y="143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8"/>
            <p:cNvSpPr/>
            <p:nvPr/>
          </p:nvSpPr>
          <p:spPr>
            <a:xfrm>
              <a:off x="862030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8"/>
            <p:cNvSpPr/>
            <p:nvPr/>
          </p:nvSpPr>
          <p:spPr>
            <a:xfrm>
              <a:off x="709827" y="-173786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8"/>
            <p:cNvSpPr/>
            <p:nvPr/>
          </p:nvSpPr>
          <p:spPr>
            <a:xfrm>
              <a:off x="709827" y="-23320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8"/>
            <p:cNvSpPr/>
            <p:nvPr/>
          </p:nvSpPr>
          <p:spPr>
            <a:xfrm>
              <a:off x="709827" y="136461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8"/>
            <p:cNvSpPr/>
            <p:nvPr/>
          </p:nvSpPr>
          <p:spPr>
            <a:xfrm>
              <a:off x="709827" y="296242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8"/>
            <p:cNvSpPr/>
            <p:nvPr/>
          </p:nvSpPr>
          <p:spPr>
            <a:xfrm>
              <a:off x="557466" y="-173786"/>
              <a:ext cx="45315" cy="4152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86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8"/>
            <p:cNvSpPr/>
            <p:nvPr/>
          </p:nvSpPr>
          <p:spPr>
            <a:xfrm>
              <a:off x="557466" y="-23320"/>
              <a:ext cx="45315" cy="4152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8"/>
            <p:cNvSpPr/>
            <p:nvPr/>
          </p:nvSpPr>
          <p:spPr>
            <a:xfrm>
              <a:off x="557466" y="136461"/>
              <a:ext cx="45315" cy="4152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8"/>
            <p:cNvSpPr/>
            <p:nvPr/>
          </p:nvSpPr>
          <p:spPr>
            <a:xfrm>
              <a:off x="557466" y="296242"/>
              <a:ext cx="45315" cy="4152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8"/>
            <p:cNvSpPr/>
            <p:nvPr/>
          </p:nvSpPr>
          <p:spPr>
            <a:xfrm>
              <a:off x="405264" y="-173786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74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8"/>
            <p:cNvSpPr/>
            <p:nvPr/>
          </p:nvSpPr>
          <p:spPr>
            <a:xfrm>
              <a:off x="405264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8"/>
            <p:cNvSpPr/>
            <p:nvPr/>
          </p:nvSpPr>
          <p:spPr>
            <a:xfrm>
              <a:off x="405264" y="132672"/>
              <a:ext cx="41526" cy="43418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8"/>
            <p:cNvSpPr/>
            <p:nvPr/>
          </p:nvSpPr>
          <p:spPr>
            <a:xfrm>
              <a:off x="405264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8"/>
            <p:cNvSpPr/>
            <p:nvPr/>
          </p:nvSpPr>
          <p:spPr>
            <a:xfrm>
              <a:off x="251166" y="-173786"/>
              <a:ext cx="45157" cy="4152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26" y="263"/>
                    <a:pt x="286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8"/>
            <p:cNvSpPr/>
            <p:nvPr/>
          </p:nvSpPr>
          <p:spPr>
            <a:xfrm>
              <a:off x="251166" y="-23320"/>
              <a:ext cx="45157" cy="4152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8"/>
            <p:cNvSpPr/>
            <p:nvPr/>
          </p:nvSpPr>
          <p:spPr>
            <a:xfrm>
              <a:off x="251166" y="136461"/>
              <a:ext cx="45157" cy="4152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8"/>
            <p:cNvSpPr/>
            <p:nvPr/>
          </p:nvSpPr>
          <p:spPr>
            <a:xfrm>
              <a:off x="251166" y="296242"/>
              <a:ext cx="45157" cy="4152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191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18"/>
            <p:cNvSpPr/>
            <p:nvPr/>
          </p:nvSpPr>
          <p:spPr>
            <a:xfrm>
              <a:off x="100700" y="-173786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18"/>
            <p:cNvSpPr/>
            <p:nvPr/>
          </p:nvSpPr>
          <p:spPr>
            <a:xfrm>
              <a:off x="100700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18"/>
            <p:cNvSpPr/>
            <p:nvPr/>
          </p:nvSpPr>
          <p:spPr>
            <a:xfrm>
              <a:off x="100700" y="136461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18"/>
            <p:cNvSpPr/>
            <p:nvPr/>
          </p:nvSpPr>
          <p:spPr>
            <a:xfrm>
              <a:off x="100700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18"/>
            <p:cNvSpPr/>
            <p:nvPr/>
          </p:nvSpPr>
          <p:spPr>
            <a:xfrm>
              <a:off x="-51503" y="-173786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18"/>
            <p:cNvSpPr/>
            <p:nvPr/>
          </p:nvSpPr>
          <p:spPr>
            <a:xfrm>
              <a:off x="-51503" y="-23320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18"/>
            <p:cNvSpPr/>
            <p:nvPr/>
          </p:nvSpPr>
          <p:spPr>
            <a:xfrm>
              <a:off x="-51503" y="132672"/>
              <a:ext cx="43263" cy="43418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74" y="215"/>
                    <a:pt x="274" y="143"/>
                  </a:cubicBezTo>
                  <a:cubicBezTo>
                    <a:pt x="274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8"/>
            <p:cNvSpPr/>
            <p:nvPr/>
          </p:nvSpPr>
          <p:spPr>
            <a:xfrm>
              <a:off x="-51503" y="296242"/>
              <a:ext cx="43263" cy="4152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8"/>
            <p:cNvSpPr/>
            <p:nvPr/>
          </p:nvSpPr>
          <p:spPr>
            <a:xfrm>
              <a:off x="-203863" y="-173786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8"/>
            <p:cNvSpPr/>
            <p:nvPr/>
          </p:nvSpPr>
          <p:spPr>
            <a:xfrm>
              <a:off x="-203863" y="-23320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8"/>
            <p:cNvSpPr/>
            <p:nvPr/>
          </p:nvSpPr>
          <p:spPr>
            <a:xfrm>
              <a:off x="-203863" y="136461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8"/>
            <p:cNvSpPr/>
            <p:nvPr/>
          </p:nvSpPr>
          <p:spPr>
            <a:xfrm>
              <a:off x="-203863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8"/>
            <p:cNvSpPr/>
            <p:nvPr/>
          </p:nvSpPr>
          <p:spPr>
            <a:xfrm>
              <a:off x="-356066" y="-173786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8"/>
            <p:cNvSpPr/>
            <p:nvPr/>
          </p:nvSpPr>
          <p:spPr>
            <a:xfrm>
              <a:off x="-356066" y="-23320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8"/>
            <p:cNvSpPr/>
            <p:nvPr/>
          </p:nvSpPr>
          <p:spPr>
            <a:xfrm>
              <a:off x="-356066" y="132672"/>
              <a:ext cx="41526" cy="43418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8"/>
            <p:cNvSpPr/>
            <p:nvPr/>
          </p:nvSpPr>
          <p:spPr>
            <a:xfrm>
              <a:off x="-356066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8"/>
            <p:cNvSpPr/>
            <p:nvPr/>
          </p:nvSpPr>
          <p:spPr>
            <a:xfrm>
              <a:off x="-510322" y="-23320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4" y="0"/>
                  </a:moveTo>
                  <a:cubicBezTo>
                    <a:pt x="61" y="0"/>
                    <a:pt x="1" y="60"/>
                    <a:pt x="1" y="131"/>
                  </a:cubicBezTo>
                  <a:cubicBezTo>
                    <a:pt x="1" y="203"/>
                    <a:pt x="61" y="262"/>
                    <a:pt x="144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18"/>
            <p:cNvSpPr/>
            <p:nvPr/>
          </p:nvSpPr>
          <p:spPr>
            <a:xfrm>
              <a:off x="-510322" y="132672"/>
              <a:ext cx="43420" cy="43418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4" y="0"/>
                  </a:moveTo>
                  <a:cubicBezTo>
                    <a:pt x="61" y="0"/>
                    <a:pt x="1" y="60"/>
                    <a:pt x="1" y="143"/>
                  </a:cubicBezTo>
                  <a:cubicBezTo>
                    <a:pt x="1" y="215"/>
                    <a:pt x="61" y="274"/>
                    <a:pt x="144" y="274"/>
                  </a:cubicBezTo>
                  <a:cubicBezTo>
                    <a:pt x="215" y="274"/>
                    <a:pt x="275" y="215"/>
                    <a:pt x="275" y="143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8"/>
            <p:cNvSpPr/>
            <p:nvPr/>
          </p:nvSpPr>
          <p:spPr>
            <a:xfrm>
              <a:off x="-510322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4" y="0"/>
                  </a:moveTo>
                  <a:cubicBezTo>
                    <a:pt x="61" y="0"/>
                    <a:pt x="1" y="60"/>
                    <a:pt x="1" y="131"/>
                  </a:cubicBezTo>
                  <a:cubicBezTo>
                    <a:pt x="1" y="203"/>
                    <a:pt x="61" y="262"/>
                    <a:pt x="144" y="262"/>
                  </a:cubicBezTo>
                  <a:cubicBezTo>
                    <a:pt x="215" y="262"/>
                    <a:pt x="275" y="191"/>
                    <a:pt x="275" y="131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8"/>
            <p:cNvSpPr/>
            <p:nvPr/>
          </p:nvSpPr>
          <p:spPr>
            <a:xfrm>
              <a:off x="-662524" y="136461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8"/>
            <p:cNvSpPr/>
            <p:nvPr/>
          </p:nvSpPr>
          <p:spPr>
            <a:xfrm>
              <a:off x="-662524" y="296242"/>
              <a:ext cx="43420" cy="4152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8"/>
            <p:cNvSpPr/>
            <p:nvPr/>
          </p:nvSpPr>
          <p:spPr>
            <a:xfrm>
              <a:off x="-814727" y="296242"/>
              <a:ext cx="41526" cy="4152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0" name="Google Shape;1110;p18"/>
          <p:cNvGrpSpPr/>
          <p:nvPr/>
        </p:nvGrpSpPr>
        <p:grpSpPr>
          <a:xfrm>
            <a:off x="7979145" y="4541113"/>
            <a:ext cx="1089346" cy="873591"/>
            <a:chOff x="7979145" y="4541113"/>
            <a:chExt cx="1089346" cy="873591"/>
          </a:xfrm>
        </p:grpSpPr>
        <p:sp>
          <p:nvSpPr>
            <p:cNvPr id="1111" name="Google Shape;1111;p18"/>
            <p:cNvSpPr/>
            <p:nvPr/>
          </p:nvSpPr>
          <p:spPr>
            <a:xfrm>
              <a:off x="8194756" y="4541113"/>
              <a:ext cx="873736" cy="873591"/>
            </a:xfrm>
            <a:custGeom>
              <a:avLst/>
              <a:gdLst/>
              <a:ahLst/>
              <a:cxnLst/>
              <a:rect l="l" t="t" r="r" b="b"/>
              <a:pathLst>
                <a:path w="8538" h="8537" extrusionOk="0">
                  <a:moveTo>
                    <a:pt x="8537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853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8"/>
            <p:cNvSpPr/>
            <p:nvPr/>
          </p:nvSpPr>
          <p:spPr>
            <a:xfrm>
              <a:off x="7979145" y="4842066"/>
              <a:ext cx="386315" cy="303408"/>
            </a:xfrm>
            <a:custGeom>
              <a:avLst/>
              <a:gdLst/>
              <a:ahLst/>
              <a:cxnLst/>
              <a:rect l="l" t="t" r="r" b="b"/>
              <a:pathLst>
                <a:path w="3775" h="2965" extrusionOk="0">
                  <a:moveTo>
                    <a:pt x="3774" y="0"/>
                  </a:moveTo>
                  <a:lnTo>
                    <a:pt x="3024" y="12"/>
                  </a:lnTo>
                  <a:lnTo>
                    <a:pt x="0" y="2965"/>
                  </a:lnTo>
                  <a:lnTo>
                    <a:pt x="822" y="2965"/>
                  </a:lnTo>
                  <a:lnTo>
                    <a:pt x="37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3" name="Google Shape;1113;p18"/>
          <p:cNvGrpSpPr/>
          <p:nvPr/>
        </p:nvGrpSpPr>
        <p:grpSpPr>
          <a:xfrm>
            <a:off x="5433880" y="4806660"/>
            <a:ext cx="259624" cy="364397"/>
            <a:chOff x="5433880" y="4806660"/>
            <a:chExt cx="259624" cy="364397"/>
          </a:xfrm>
        </p:grpSpPr>
        <p:sp>
          <p:nvSpPr>
            <p:cNvPr id="1114" name="Google Shape;1114;p18"/>
            <p:cNvSpPr/>
            <p:nvPr/>
          </p:nvSpPr>
          <p:spPr>
            <a:xfrm>
              <a:off x="5433880" y="4806660"/>
              <a:ext cx="259624" cy="125661"/>
            </a:xfrm>
            <a:custGeom>
              <a:avLst/>
              <a:gdLst/>
              <a:ahLst/>
              <a:cxnLst/>
              <a:rect l="l" t="t" r="r" b="b"/>
              <a:pathLst>
                <a:path w="2537" h="1228" extrusionOk="0">
                  <a:moveTo>
                    <a:pt x="1275" y="1"/>
                  </a:moveTo>
                  <a:lnTo>
                    <a:pt x="644" y="620"/>
                  </a:lnTo>
                  <a:lnTo>
                    <a:pt x="1" y="1227"/>
                  </a:lnTo>
                  <a:lnTo>
                    <a:pt x="2537" y="1227"/>
                  </a:lnTo>
                  <a:lnTo>
                    <a:pt x="1894" y="620"/>
                  </a:lnTo>
                  <a:lnTo>
                    <a:pt x="1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8"/>
            <p:cNvSpPr/>
            <p:nvPr/>
          </p:nvSpPr>
          <p:spPr>
            <a:xfrm>
              <a:off x="5433880" y="5046726"/>
              <a:ext cx="259624" cy="124331"/>
            </a:xfrm>
            <a:custGeom>
              <a:avLst/>
              <a:gdLst/>
              <a:ahLst/>
              <a:cxnLst/>
              <a:rect l="l" t="t" r="r" b="b"/>
              <a:pathLst>
                <a:path w="2537" h="1215" extrusionOk="0">
                  <a:moveTo>
                    <a:pt x="1275" y="0"/>
                  </a:moveTo>
                  <a:lnTo>
                    <a:pt x="644" y="608"/>
                  </a:lnTo>
                  <a:lnTo>
                    <a:pt x="1" y="1215"/>
                  </a:lnTo>
                  <a:lnTo>
                    <a:pt x="2537" y="1215"/>
                  </a:lnTo>
                  <a:lnTo>
                    <a:pt x="1894" y="608"/>
                  </a:lnTo>
                  <a:lnTo>
                    <a:pt x="12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18" name="Google Shape;1118;p19"/>
          <p:cNvSpPr txBox="1">
            <a:spLocks noGrp="1"/>
          </p:cNvSpPr>
          <p:nvPr>
            <p:ph type="subTitle" idx="1"/>
          </p:nvPr>
        </p:nvSpPr>
        <p:spPr>
          <a:xfrm>
            <a:off x="877150" y="2579825"/>
            <a:ext cx="2296200" cy="14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19" name="Google Shape;1119;p19"/>
          <p:cNvSpPr txBox="1">
            <a:spLocks noGrp="1"/>
          </p:cNvSpPr>
          <p:nvPr>
            <p:ph type="subTitle" idx="2"/>
          </p:nvPr>
        </p:nvSpPr>
        <p:spPr>
          <a:xfrm>
            <a:off x="3423900" y="2808425"/>
            <a:ext cx="2296200" cy="14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20" name="Google Shape;1120;p19"/>
          <p:cNvSpPr txBox="1">
            <a:spLocks noGrp="1"/>
          </p:cNvSpPr>
          <p:nvPr>
            <p:ph type="subTitle" idx="3"/>
          </p:nvPr>
        </p:nvSpPr>
        <p:spPr>
          <a:xfrm>
            <a:off x="5970650" y="3037025"/>
            <a:ext cx="2296200" cy="14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21" name="Google Shape;1121;p19"/>
          <p:cNvSpPr txBox="1">
            <a:spLocks noGrp="1"/>
          </p:cNvSpPr>
          <p:nvPr>
            <p:ph type="subTitle" idx="4"/>
          </p:nvPr>
        </p:nvSpPr>
        <p:spPr>
          <a:xfrm>
            <a:off x="877150" y="2111475"/>
            <a:ext cx="22962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22" name="Google Shape;1122;p19"/>
          <p:cNvSpPr txBox="1">
            <a:spLocks noGrp="1"/>
          </p:cNvSpPr>
          <p:nvPr>
            <p:ph type="subTitle" idx="5"/>
          </p:nvPr>
        </p:nvSpPr>
        <p:spPr>
          <a:xfrm>
            <a:off x="3423900" y="2340075"/>
            <a:ext cx="22962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23" name="Google Shape;1123;p19"/>
          <p:cNvSpPr txBox="1">
            <a:spLocks noGrp="1"/>
          </p:cNvSpPr>
          <p:nvPr>
            <p:ph type="subTitle" idx="6"/>
          </p:nvPr>
        </p:nvSpPr>
        <p:spPr>
          <a:xfrm>
            <a:off x="5970650" y="2568675"/>
            <a:ext cx="22962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1124" name="Google Shape;1124;p19"/>
          <p:cNvGrpSpPr/>
          <p:nvPr/>
        </p:nvGrpSpPr>
        <p:grpSpPr>
          <a:xfrm>
            <a:off x="7279787" y="-724466"/>
            <a:ext cx="3468591" cy="2544663"/>
            <a:chOff x="6822587" y="-572066"/>
            <a:chExt cx="3468591" cy="2544663"/>
          </a:xfrm>
        </p:grpSpPr>
        <p:sp>
          <p:nvSpPr>
            <p:cNvPr id="1125" name="Google Shape;1125;p19"/>
            <p:cNvSpPr/>
            <p:nvPr/>
          </p:nvSpPr>
          <p:spPr>
            <a:xfrm flipH="1">
              <a:off x="8431243" y="-572066"/>
              <a:ext cx="1261511" cy="1263241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8537" y="1"/>
                  </a:moveTo>
                  <a:lnTo>
                    <a:pt x="0" y="8550"/>
                  </a:lnTo>
                  <a:lnTo>
                    <a:pt x="8537" y="8550"/>
                  </a:lnTo>
                  <a:lnTo>
                    <a:pt x="8537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9"/>
            <p:cNvSpPr/>
            <p:nvPr/>
          </p:nvSpPr>
          <p:spPr>
            <a:xfrm flipH="1">
              <a:off x="6973049" y="-556203"/>
              <a:ext cx="1263241" cy="1231499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9"/>
            <p:cNvSpPr/>
            <p:nvPr/>
          </p:nvSpPr>
          <p:spPr>
            <a:xfrm flipH="1">
              <a:off x="8424010" y="877052"/>
              <a:ext cx="1867168" cy="1095545"/>
            </a:xfrm>
            <a:custGeom>
              <a:avLst/>
              <a:gdLst/>
              <a:ahLst/>
              <a:cxnLst/>
              <a:rect l="l" t="t" r="r" b="b"/>
              <a:pathLst>
                <a:path w="8097" h="4751" extrusionOk="0">
                  <a:moveTo>
                    <a:pt x="4835" y="0"/>
                  </a:moveTo>
                  <a:lnTo>
                    <a:pt x="1" y="4727"/>
                  </a:lnTo>
                  <a:lnTo>
                    <a:pt x="3358" y="4751"/>
                  </a:lnTo>
                  <a:lnTo>
                    <a:pt x="809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9"/>
            <p:cNvSpPr/>
            <p:nvPr/>
          </p:nvSpPr>
          <p:spPr>
            <a:xfrm flipH="1">
              <a:off x="6822587" y="-372393"/>
              <a:ext cx="865682" cy="863880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0"/>
                  </a:moveTo>
                  <a:lnTo>
                    <a:pt x="1" y="5739"/>
                  </a:lnTo>
                  <a:lnTo>
                    <a:pt x="108" y="5846"/>
                  </a:lnTo>
                  <a:lnTo>
                    <a:pt x="5858" y="108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9" name="Google Shape;1129;p19"/>
          <p:cNvGrpSpPr/>
          <p:nvPr/>
        </p:nvGrpSpPr>
        <p:grpSpPr>
          <a:xfrm>
            <a:off x="-324635" y="3398649"/>
            <a:ext cx="2338271" cy="2079398"/>
            <a:chOff x="-324635" y="3398649"/>
            <a:chExt cx="2338271" cy="2079398"/>
          </a:xfrm>
        </p:grpSpPr>
        <p:sp>
          <p:nvSpPr>
            <p:cNvPr id="1130" name="Google Shape;1130;p19"/>
            <p:cNvSpPr/>
            <p:nvPr/>
          </p:nvSpPr>
          <p:spPr>
            <a:xfrm flipH="1">
              <a:off x="-102107" y="3957310"/>
              <a:ext cx="1261511" cy="1261320"/>
            </a:xfrm>
            <a:custGeom>
              <a:avLst/>
              <a:gdLst/>
              <a:ahLst/>
              <a:cxnLst/>
              <a:rect l="l" t="t" r="r" b="b"/>
              <a:pathLst>
                <a:path w="8538" h="8537" extrusionOk="0">
                  <a:moveTo>
                    <a:pt x="8537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853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19"/>
            <p:cNvSpPr/>
            <p:nvPr/>
          </p:nvSpPr>
          <p:spPr>
            <a:xfrm flipH="1">
              <a:off x="1455870" y="4961212"/>
              <a:ext cx="557766" cy="438071"/>
            </a:xfrm>
            <a:custGeom>
              <a:avLst/>
              <a:gdLst/>
              <a:ahLst/>
              <a:cxnLst/>
              <a:rect l="l" t="t" r="r" b="b"/>
              <a:pathLst>
                <a:path w="3775" h="2965" extrusionOk="0">
                  <a:moveTo>
                    <a:pt x="3774" y="0"/>
                  </a:moveTo>
                  <a:lnTo>
                    <a:pt x="3024" y="12"/>
                  </a:lnTo>
                  <a:lnTo>
                    <a:pt x="0" y="2965"/>
                  </a:lnTo>
                  <a:lnTo>
                    <a:pt x="822" y="2965"/>
                  </a:lnTo>
                  <a:lnTo>
                    <a:pt x="3774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9"/>
            <p:cNvSpPr/>
            <p:nvPr/>
          </p:nvSpPr>
          <p:spPr>
            <a:xfrm flipH="1">
              <a:off x="-324635" y="3398649"/>
              <a:ext cx="2079469" cy="2079398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3978" y="1"/>
                  </a:moveTo>
                  <a:lnTo>
                    <a:pt x="0" y="13967"/>
                  </a:lnTo>
                  <a:lnTo>
                    <a:pt x="107" y="14074"/>
                  </a:lnTo>
                  <a:lnTo>
                    <a:pt x="14073" y="96"/>
                  </a:lnTo>
                  <a:lnTo>
                    <a:pt x="13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3" name="Google Shape;1133;p19"/>
          <p:cNvGrpSpPr/>
          <p:nvPr/>
        </p:nvGrpSpPr>
        <p:grpSpPr>
          <a:xfrm>
            <a:off x="6335274" y="4721275"/>
            <a:ext cx="3506905" cy="1228124"/>
            <a:chOff x="6335274" y="4721275"/>
            <a:chExt cx="3506905" cy="1228124"/>
          </a:xfrm>
        </p:grpSpPr>
        <p:sp>
          <p:nvSpPr>
            <p:cNvPr id="1134" name="Google Shape;1134;p19"/>
            <p:cNvSpPr/>
            <p:nvPr/>
          </p:nvSpPr>
          <p:spPr>
            <a:xfrm flipH="1">
              <a:off x="7320412" y="4723174"/>
              <a:ext cx="1263241" cy="1226226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9"/>
            <p:cNvSpPr/>
            <p:nvPr/>
          </p:nvSpPr>
          <p:spPr>
            <a:xfrm flipH="1">
              <a:off x="8578895" y="4721277"/>
              <a:ext cx="1263284" cy="1222712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8549" y="0"/>
                  </a:moveTo>
                  <a:lnTo>
                    <a:pt x="1" y="8537"/>
                  </a:lnTo>
                  <a:lnTo>
                    <a:pt x="8549" y="8537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9"/>
            <p:cNvSpPr/>
            <p:nvPr/>
          </p:nvSpPr>
          <p:spPr>
            <a:xfrm flipH="1">
              <a:off x="6335274" y="4721275"/>
              <a:ext cx="1344077" cy="650524"/>
            </a:xfrm>
            <a:custGeom>
              <a:avLst/>
              <a:gdLst/>
              <a:ahLst/>
              <a:cxnLst/>
              <a:rect l="l" t="t" r="r" b="b"/>
              <a:pathLst>
                <a:path w="2537" h="1228" extrusionOk="0">
                  <a:moveTo>
                    <a:pt x="1275" y="1"/>
                  </a:moveTo>
                  <a:lnTo>
                    <a:pt x="644" y="620"/>
                  </a:lnTo>
                  <a:lnTo>
                    <a:pt x="1" y="1227"/>
                  </a:lnTo>
                  <a:lnTo>
                    <a:pt x="2537" y="1227"/>
                  </a:lnTo>
                  <a:lnTo>
                    <a:pt x="1894" y="620"/>
                  </a:lnTo>
                  <a:lnTo>
                    <a:pt x="1275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7" name="Google Shape;1137;p19"/>
          <p:cNvGrpSpPr/>
          <p:nvPr/>
        </p:nvGrpSpPr>
        <p:grpSpPr>
          <a:xfrm>
            <a:off x="2316069" y="-201212"/>
            <a:ext cx="1386337" cy="341444"/>
            <a:chOff x="4126994" y="-201212"/>
            <a:chExt cx="1386337" cy="341444"/>
          </a:xfrm>
        </p:grpSpPr>
        <p:sp>
          <p:nvSpPr>
            <p:cNvPr id="1138" name="Google Shape;1138;p19"/>
            <p:cNvSpPr/>
            <p:nvPr/>
          </p:nvSpPr>
          <p:spPr>
            <a:xfrm flipH="1">
              <a:off x="4126994" y="-201212"/>
              <a:ext cx="438234" cy="341444"/>
            </a:xfrm>
            <a:custGeom>
              <a:avLst/>
              <a:gdLst/>
              <a:ahLst/>
              <a:cxnLst/>
              <a:rect l="l" t="t" r="r" b="b"/>
              <a:pathLst>
                <a:path w="2966" h="2311" extrusionOk="0">
                  <a:moveTo>
                    <a:pt x="2382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6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9"/>
            <p:cNvSpPr/>
            <p:nvPr/>
          </p:nvSpPr>
          <p:spPr>
            <a:xfrm flipH="1">
              <a:off x="4364426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32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9"/>
            <p:cNvSpPr/>
            <p:nvPr/>
          </p:nvSpPr>
          <p:spPr>
            <a:xfrm flipH="1">
              <a:off x="4602006" y="-201212"/>
              <a:ext cx="436313" cy="341444"/>
            </a:xfrm>
            <a:custGeom>
              <a:avLst/>
              <a:gdLst/>
              <a:ahLst/>
              <a:cxnLst/>
              <a:rect l="l" t="t" r="r" b="b"/>
              <a:pathLst>
                <a:path w="2953" h="2311" extrusionOk="0">
                  <a:moveTo>
                    <a:pt x="2369" y="1"/>
                  </a:moveTo>
                  <a:lnTo>
                    <a:pt x="0" y="2310"/>
                  </a:lnTo>
                  <a:lnTo>
                    <a:pt x="631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9"/>
            <p:cNvSpPr/>
            <p:nvPr/>
          </p:nvSpPr>
          <p:spPr>
            <a:xfrm flipH="1">
              <a:off x="4839438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9"/>
            <p:cNvSpPr/>
            <p:nvPr/>
          </p:nvSpPr>
          <p:spPr>
            <a:xfrm flipH="1">
              <a:off x="5076870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43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45" name="Google Shape;1145;p20"/>
          <p:cNvSpPr txBox="1">
            <a:spLocks noGrp="1"/>
          </p:cNvSpPr>
          <p:nvPr>
            <p:ph type="subTitle" idx="1"/>
          </p:nvPr>
        </p:nvSpPr>
        <p:spPr>
          <a:xfrm>
            <a:off x="1497158" y="1270000"/>
            <a:ext cx="2850900" cy="41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46" name="Google Shape;1146;p20"/>
          <p:cNvSpPr txBox="1">
            <a:spLocks noGrp="1"/>
          </p:cNvSpPr>
          <p:nvPr>
            <p:ph type="subTitle" idx="2"/>
          </p:nvPr>
        </p:nvSpPr>
        <p:spPr>
          <a:xfrm>
            <a:off x="1497158" y="1575200"/>
            <a:ext cx="2850900" cy="889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7" name="Google Shape;1147;p20"/>
          <p:cNvSpPr txBox="1">
            <a:spLocks noGrp="1"/>
          </p:cNvSpPr>
          <p:nvPr>
            <p:ph type="subTitle" idx="3"/>
          </p:nvPr>
        </p:nvSpPr>
        <p:spPr>
          <a:xfrm>
            <a:off x="5575284" y="2108600"/>
            <a:ext cx="2850900" cy="889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8" name="Google Shape;1148;p20"/>
          <p:cNvSpPr txBox="1">
            <a:spLocks noGrp="1"/>
          </p:cNvSpPr>
          <p:nvPr>
            <p:ph type="subTitle" idx="4"/>
          </p:nvPr>
        </p:nvSpPr>
        <p:spPr>
          <a:xfrm>
            <a:off x="1497158" y="3171125"/>
            <a:ext cx="2850900" cy="889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20"/>
          <p:cNvSpPr txBox="1">
            <a:spLocks noGrp="1"/>
          </p:cNvSpPr>
          <p:nvPr>
            <p:ph type="subTitle" idx="5"/>
          </p:nvPr>
        </p:nvSpPr>
        <p:spPr>
          <a:xfrm>
            <a:off x="5575284" y="3704525"/>
            <a:ext cx="2850900" cy="889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50" name="Google Shape;1150;p20"/>
          <p:cNvSpPr txBox="1">
            <a:spLocks noGrp="1"/>
          </p:cNvSpPr>
          <p:nvPr>
            <p:ph type="subTitle" idx="6"/>
          </p:nvPr>
        </p:nvSpPr>
        <p:spPr>
          <a:xfrm>
            <a:off x="1497158" y="2865800"/>
            <a:ext cx="2850900" cy="41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51" name="Google Shape;1151;p20"/>
          <p:cNvSpPr txBox="1">
            <a:spLocks noGrp="1"/>
          </p:cNvSpPr>
          <p:nvPr>
            <p:ph type="subTitle" idx="7"/>
          </p:nvPr>
        </p:nvSpPr>
        <p:spPr>
          <a:xfrm>
            <a:off x="5575284" y="1803400"/>
            <a:ext cx="2850900" cy="41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52" name="Google Shape;1152;p20"/>
          <p:cNvSpPr txBox="1">
            <a:spLocks noGrp="1"/>
          </p:cNvSpPr>
          <p:nvPr>
            <p:ph type="subTitle" idx="8"/>
          </p:nvPr>
        </p:nvSpPr>
        <p:spPr>
          <a:xfrm>
            <a:off x="5575284" y="3399200"/>
            <a:ext cx="2850900" cy="410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53" name="Google Shape;1153;p20"/>
          <p:cNvSpPr/>
          <p:nvPr/>
        </p:nvSpPr>
        <p:spPr>
          <a:xfrm>
            <a:off x="265994" y="-348537"/>
            <a:ext cx="1055134" cy="1053487"/>
          </a:xfrm>
          <a:custGeom>
            <a:avLst/>
            <a:gdLst/>
            <a:ahLst/>
            <a:cxnLst/>
            <a:rect l="l" t="t" r="r" b="b"/>
            <a:pathLst>
              <a:path w="8550" h="8537" extrusionOk="0">
                <a:moveTo>
                  <a:pt x="1" y="0"/>
                </a:moveTo>
                <a:lnTo>
                  <a:pt x="1" y="8537"/>
                </a:lnTo>
                <a:lnTo>
                  <a:pt x="8550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4" name="Google Shape;1154;p20"/>
          <p:cNvGrpSpPr/>
          <p:nvPr/>
        </p:nvGrpSpPr>
        <p:grpSpPr>
          <a:xfrm>
            <a:off x="6556827" y="-851145"/>
            <a:ext cx="3079474" cy="2345848"/>
            <a:chOff x="6404427" y="-698745"/>
            <a:chExt cx="3079474" cy="2345848"/>
          </a:xfrm>
        </p:grpSpPr>
        <p:sp>
          <p:nvSpPr>
            <p:cNvPr id="1155" name="Google Shape;1155;p20"/>
            <p:cNvSpPr/>
            <p:nvPr/>
          </p:nvSpPr>
          <p:spPr>
            <a:xfrm>
              <a:off x="7455587" y="-465919"/>
              <a:ext cx="1055134" cy="1056572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0"/>
            <p:cNvSpPr/>
            <p:nvPr/>
          </p:nvSpPr>
          <p:spPr>
            <a:xfrm>
              <a:off x="8090352" y="-698745"/>
              <a:ext cx="1053659" cy="1028586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49"/>
                  </a:lnTo>
                  <a:lnTo>
                    <a:pt x="8549" y="8549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0"/>
            <p:cNvSpPr/>
            <p:nvPr/>
          </p:nvSpPr>
          <p:spPr>
            <a:xfrm>
              <a:off x="8428891" y="590654"/>
              <a:ext cx="1055011" cy="1056449"/>
            </a:xfrm>
            <a:custGeom>
              <a:avLst/>
              <a:gdLst/>
              <a:ahLst/>
              <a:cxnLst/>
              <a:rect l="l" t="t" r="r" b="b"/>
              <a:pathLst>
                <a:path w="8549" h="8561" extrusionOk="0">
                  <a:moveTo>
                    <a:pt x="0" y="0"/>
                  </a:moveTo>
                  <a:lnTo>
                    <a:pt x="0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0"/>
            <p:cNvSpPr/>
            <p:nvPr/>
          </p:nvSpPr>
          <p:spPr>
            <a:xfrm>
              <a:off x="6404427" y="-464359"/>
              <a:ext cx="1055134" cy="1028596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8549" y="0"/>
                  </a:moveTo>
                  <a:lnTo>
                    <a:pt x="1" y="8561"/>
                  </a:lnTo>
                  <a:lnTo>
                    <a:pt x="8549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9" name="Google Shape;1159;p20"/>
          <p:cNvGrpSpPr/>
          <p:nvPr/>
        </p:nvGrpSpPr>
        <p:grpSpPr>
          <a:xfrm>
            <a:off x="-136200" y="4998542"/>
            <a:ext cx="2331053" cy="342950"/>
            <a:chOff x="-136200" y="4769942"/>
            <a:chExt cx="2331053" cy="342950"/>
          </a:xfrm>
        </p:grpSpPr>
        <p:sp>
          <p:nvSpPr>
            <p:cNvPr id="1160" name="Google Shape;1160;p20"/>
            <p:cNvSpPr/>
            <p:nvPr/>
          </p:nvSpPr>
          <p:spPr>
            <a:xfrm>
              <a:off x="1760496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0"/>
            <p:cNvSpPr/>
            <p:nvPr/>
          </p:nvSpPr>
          <p:spPr>
            <a:xfrm>
              <a:off x="1523243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0"/>
            <p:cNvSpPr/>
            <p:nvPr/>
          </p:nvSpPr>
          <p:spPr>
            <a:xfrm>
              <a:off x="1285990" y="4769942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0"/>
            <p:cNvSpPr/>
            <p:nvPr/>
          </p:nvSpPr>
          <p:spPr>
            <a:xfrm>
              <a:off x="1048589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0"/>
            <p:cNvSpPr/>
            <p:nvPr/>
          </p:nvSpPr>
          <p:spPr>
            <a:xfrm>
              <a:off x="811336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0"/>
            <p:cNvSpPr/>
            <p:nvPr/>
          </p:nvSpPr>
          <p:spPr>
            <a:xfrm>
              <a:off x="574083" y="4769942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0"/>
            <p:cNvSpPr/>
            <p:nvPr/>
          </p:nvSpPr>
          <p:spPr>
            <a:xfrm>
              <a:off x="336682" y="4769942"/>
              <a:ext cx="437900" cy="342950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0"/>
            <p:cNvSpPr/>
            <p:nvPr/>
          </p:nvSpPr>
          <p:spPr>
            <a:xfrm>
              <a:off x="101201" y="4769942"/>
              <a:ext cx="435981" cy="342950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0"/>
            <p:cNvSpPr/>
            <p:nvPr/>
          </p:nvSpPr>
          <p:spPr>
            <a:xfrm>
              <a:off x="-136200" y="4769942"/>
              <a:ext cx="436129" cy="342950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9" name="Google Shape;1169;p20"/>
          <p:cNvGrpSpPr/>
          <p:nvPr/>
        </p:nvGrpSpPr>
        <p:grpSpPr>
          <a:xfrm>
            <a:off x="7731255" y="3171825"/>
            <a:ext cx="1738318" cy="2930654"/>
            <a:chOff x="7731255" y="3171825"/>
            <a:chExt cx="1738318" cy="2930654"/>
          </a:xfrm>
        </p:grpSpPr>
        <p:sp>
          <p:nvSpPr>
            <p:cNvPr id="1170" name="Google Shape;1170;p20"/>
            <p:cNvSpPr/>
            <p:nvPr/>
          </p:nvSpPr>
          <p:spPr>
            <a:xfrm>
              <a:off x="7731255" y="4365713"/>
              <a:ext cx="1738318" cy="1736767"/>
            </a:xfrm>
            <a:custGeom>
              <a:avLst/>
              <a:gdLst/>
              <a:ahLst/>
              <a:cxnLst/>
              <a:rect l="l" t="t" r="r" b="b"/>
              <a:pathLst>
                <a:path w="14086" h="14074" extrusionOk="0">
                  <a:moveTo>
                    <a:pt x="13979" y="0"/>
                  </a:moveTo>
                  <a:lnTo>
                    <a:pt x="1" y="13978"/>
                  </a:lnTo>
                  <a:lnTo>
                    <a:pt x="108" y="14073"/>
                  </a:lnTo>
                  <a:lnTo>
                    <a:pt x="14086" y="107"/>
                  </a:lnTo>
                  <a:lnTo>
                    <a:pt x="139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71" name="Google Shape;1171;p20"/>
            <p:cNvGrpSpPr/>
            <p:nvPr/>
          </p:nvGrpSpPr>
          <p:grpSpPr>
            <a:xfrm>
              <a:off x="8979018" y="3171825"/>
              <a:ext cx="63306" cy="1193209"/>
              <a:chOff x="9007593" y="3171825"/>
              <a:chExt cx="63306" cy="1193209"/>
            </a:xfrm>
          </p:grpSpPr>
          <p:sp>
            <p:nvSpPr>
              <p:cNvPr id="1172" name="Google Shape;1172;p20"/>
              <p:cNvSpPr/>
              <p:nvPr/>
            </p:nvSpPr>
            <p:spPr>
              <a:xfrm rot="-5400000">
                <a:off x="9007592" y="4301727"/>
                <a:ext cx="63308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13" extrusionOk="0">
                    <a:moveTo>
                      <a:pt x="251" y="1"/>
                    </a:moveTo>
                    <a:cubicBezTo>
                      <a:pt x="120" y="1"/>
                      <a:pt x="1" y="120"/>
                      <a:pt x="1" y="263"/>
                    </a:cubicBezTo>
                    <a:cubicBezTo>
                      <a:pt x="1" y="394"/>
                      <a:pt x="120" y="513"/>
                      <a:pt x="251" y="513"/>
                    </a:cubicBezTo>
                    <a:cubicBezTo>
                      <a:pt x="393" y="513"/>
                      <a:pt x="512" y="394"/>
                      <a:pt x="512" y="263"/>
                    </a:cubicBezTo>
                    <a:cubicBezTo>
                      <a:pt x="512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3" name="Google Shape;1173;p20"/>
              <p:cNvSpPr/>
              <p:nvPr/>
            </p:nvSpPr>
            <p:spPr>
              <a:xfrm rot="-5400000">
                <a:off x="9008332" y="4076142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07" y="1"/>
                      <a:pt x="0" y="120"/>
                      <a:pt x="0" y="263"/>
                    </a:cubicBezTo>
                    <a:cubicBezTo>
                      <a:pt x="0" y="394"/>
                      <a:pt x="107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4" name="Google Shape;1174;p20"/>
              <p:cNvSpPr/>
              <p:nvPr/>
            </p:nvSpPr>
            <p:spPr>
              <a:xfrm rot="-5400000">
                <a:off x="9008332" y="3848459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1" y="1"/>
                    </a:moveTo>
                    <a:cubicBezTo>
                      <a:pt x="108" y="1"/>
                      <a:pt x="1" y="120"/>
                      <a:pt x="1" y="263"/>
                    </a:cubicBezTo>
                    <a:cubicBezTo>
                      <a:pt x="1" y="394"/>
                      <a:pt x="108" y="513"/>
                      <a:pt x="251" y="513"/>
                    </a:cubicBezTo>
                    <a:cubicBezTo>
                      <a:pt x="393" y="513"/>
                      <a:pt x="501" y="394"/>
                      <a:pt x="501" y="263"/>
                    </a:cubicBezTo>
                    <a:cubicBezTo>
                      <a:pt x="501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20"/>
              <p:cNvSpPr/>
              <p:nvPr/>
            </p:nvSpPr>
            <p:spPr>
              <a:xfrm rot="-5400000">
                <a:off x="9009072" y="3622873"/>
                <a:ext cx="61827" cy="618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51"/>
                    </a:cubicBezTo>
                    <a:cubicBezTo>
                      <a:pt x="0" y="382"/>
                      <a:pt x="119" y="501"/>
                      <a:pt x="250" y="501"/>
                    </a:cubicBezTo>
                    <a:cubicBezTo>
                      <a:pt x="381" y="501"/>
                      <a:pt x="500" y="382"/>
                      <a:pt x="500" y="251"/>
                    </a:cubicBezTo>
                    <a:cubicBezTo>
                      <a:pt x="500" y="120"/>
                      <a:pt x="381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20"/>
              <p:cNvSpPr/>
              <p:nvPr/>
            </p:nvSpPr>
            <p:spPr>
              <a:xfrm rot="-5400000">
                <a:off x="9008332" y="3397411"/>
                <a:ext cx="63308" cy="61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1"/>
                    </a:moveTo>
                    <a:cubicBezTo>
                      <a:pt x="120" y="1"/>
                      <a:pt x="1" y="120"/>
                      <a:pt x="1" y="251"/>
                    </a:cubicBezTo>
                    <a:cubicBezTo>
                      <a:pt x="1" y="382"/>
                      <a:pt x="120" y="501"/>
                      <a:pt x="263" y="501"/>
                    </a:cubicBezTo>
                    <a:cubicBezTo>
                      <a:pt x="394" y="501"/>
                      <a:pt x="513" y="382"/>
                      <a:pt x="513" y="251"/>
                    </a:cubicBezTo>
                    <a:cubicBezTo>
                      <a:pt x="513" y="120"/>
                      <a:pt x="394" y="1"/>
                      <a:pt x="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20"/>
              <p:cNvSpPr/>
              <p:nvPr/>
            </p:nvSpPr>
            <p:spPr>
              <a:xfrm rot="-5400000">
                <a:off x="9008332" y="3171086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63"/>
                    </a:cubicBezTo>
                    <a:cubicBezTo>
                      <a:pt x="0" y="394"/>
                      <a:pt x="119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"/>
          <p:cNvSpPr txBox="1">
            <a:spLocks noGrp="1"/>
          </p:cNvSpPr>
          <p:nvPr>
            <p:ph type="title"/>
          </p:nvPr>
        </p:nvSpPr>
        <p:spPr>
          <a:xfrm flipH="1">
            <a:off x="1247625" y="2262175"/>
            <a:ext cx="3798600" cy="162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7" name="Google Shape;197;p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2588363" y="1259825"/>
            <a:ext cx="1117500" cy="841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dk2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198" name="Google Shape;198;p3"/>
          <p:cNvGrpSpPr/>
          <p:nvPr/>
        </p:nvGrpSpPr>
        <p:grpSpPr>
          <a:xfrm>
            <a:off x="-728941" y="-526390"/>
            <a:ext cx="10522342" cy="6053264"/>
            <a:chOff x="-728941" y="-526390"/>
            <a:chExt cx="10522342" cy="6053264"/>
          </a:xfrm>
        </p:grpSpPr>
        <p:grpSp>
          <p:nvGrpSpPr>
            <p:cNvPr id="199" name="Google Shape;199;p3"/>
            <p:cNvGrpSpPr/>
            <p:nvPr/>
          </p:nvGrpSpPr>
          <p:grpSpPr>
            <a:xfrm>
              <a:off x="-728941" y="-526390"/>
              <a:ext cx="4693064" cy="2442433"/>
              <a:chOff x="-728941" y="-526390"/>
              <a:chExt cx="4693064" cy="2442433"/>
            </a:xfrm>
          </p:grpSpPr>
          <p:sp>
            <p:nvSpPr>
              <p:cNvPr id="200" name="Google Shape;200;p3"/>
              <p:cNvSpPr/>
              <p:nvPr/>
            </p:nvSpPr>
            <p:spPr>
              <a:xfrm flipH="1">
                <a:off x="-728941" y="704130"/>
                <a:ext cx="1213801" cy="1211913"/>
              </a:xfrm>
              <a:custGeom>
                <a:avLst/>
                <a:gdLst/>
                <a:ahLst/>
                <a:cxnLst/>
                <a:rect l="l" t="t" r="r" b="b"/>
                <a:pathLst>
                  <a:path w="8550" h="8537" extrusionOk="0">
                    <a:moveTo>
                      <a:pt x="1" y="0"/>
                    </a:moveTo>
                    <a:lnTo>
                      <a:pt x="1" y="8537"/>
                    </a:lnTo>
                    <a:lnTo>
                      <a:pt x="855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rgbClr val="3084B3">
                      <a:alpha val="46666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3"/>
              <p:cNvSpPr/>
              <p:nvPr/>
            </p:nvSpPr>
            <p:spPr>
              <a:xfrm flipH="1">
                <a:off x="474466" y="-526390"/>
                <a:ext cx="1213801" cy="1215462"/>
              </a:xfrm>
              <a:custGeom>
                <a:avLst/>
                <a:gdLst/>
                <a:ahLst/>
                <a:cxnLst/>
                <a:rect l="l" t="t" r="r" b="b"/>
                <a:pathLst>
                  <a:path w="8550" h="8562" extrusionOk="0">
                    <a:moveTo>
                      <a:pt x="8549" y="0"/>
                    </a:moveTo>
                    <a:lnTo>
                      <a:pt x="1" y="8561"/>
                    </a:lnTo>
                    <a:lnTo>
                      <a:pt x="8549" y="8561"/>
                    </a:lnTo>
                    <a:lnTo>
                      <a:pt x="854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3"/>
              <p:cNvSpPr/>
              <p:nvPr/>
            </p:nvSpPr>
            <p:spPr>
              <a:xfrm flipH="1">
                <a:off x="3429908" y="-236691"/>
                <a:ext cx="534214" cy="419350"/>
              </a:xfrm>
              <a:custGeom>
                <a:avLst/>
                <a:gdLst/>
                <a:ahLst/>
                <a:cxnLst/>
                <a:rect l="l" t="t" r="r" b="b"/>
                <a:pathLst>
                  <a:path w="3763" h="2954" extrusionOk="0">
                    <a:moveTo>
                      <a:pt x="3013" y="1"/>
                    </a:moveTo>
                    <a:lnTo>
                      <a:pt x="0" y="2954"/>
                    </a:lnTo>
                    <a:lnTo>
                      <a:pt x="822" y="2954"/>
                    </a:lnTo>
                    <a:lnTo>
                      <a:pt x="376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3"/>
            <p:cNvGrpSpPr/>
            <p:nvPr/>
          </p:nvGrpSpPr>
          <p:grpSpPr>
            <a:xfrm>
              <a:off x="-685814" y="3664412"/>
              <a:ext cx="3217127" cy="1862462"/>
              <a:chOff x="-685814" y="3664412"/>
              <a:chExt cx="3217127" cy="1862462"/>
            </a:xfrm>
          </p:grpSpPr>
          <p:sp>
            <p:nvSpPr>
              <p:cNvPr id="204" name="Google Shape;204;p3"/>
              <p:cNvSpPr/>
              <p:nvPr/>
            </p:nvSpPr>
            <p:spPr>
              <a:xfrm>
                <a:off x="-138569" y="4382547"/>
                <a:ext cx="1145999" cy="1144327"/>
              </a:xfrm>
              <a:custGeom>
                <a:avLst/>
                <a:gdLst/>
                <a:ahLst/>
                <a:cxnLst/>
                <a:rect l="l" t="t" r="r" b="b"/>
                <a:pathLst>
                  <a:path w="8550" h="8538" extrusionOk="0">
                    <a:moveTo>
                      <a:pt x="1" y="1"/>
                    </a:moveTo>
                    <a:lnTo>
                      <a:pt x="8550" y="8538"/>
                    </a:lnTo>
                    <a:lnTo>
                      <a:pt x="8550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dk2"/>
                  </a:gs>
                  <a:gs pos="100000">
                    <a:srgbClr val="C5585A">
                      <a:alpha val="54901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3"/>
              <p:cNvSpPr/>
              <p:nvPr/>
            </p:nvSpPr>
            <p:spPr>
              <a:xfrm>
                <a:off x="-685814" y="4631575"/>
                <a:ext cx="1085281" cy="633548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4727" extrusionOk="0">
                    <a:moveTo>
                      <a:pt x="0" y="0"/>
                    </a:moveTo>
                    <a:lnTo>
                      <a:pt x="4739" y="4727"/>
                    </a:lnTo>
                    <a:lnTo>
                      <a:pt x="8096" y="4727"/>
                    </a:lnTo>
                    <a:lnTo>
                      <a:pt x="326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3"/>
              <p:cNvSpPr/>
              <p:nvPr/>
            </p:nvSpPr>
            <p:spPr>
              <a:xfrm>
                <a:off x="-396979" y="3664412"/>
                <a:ext cx="502765" cy="394309"/>
              </a:xfrm>
              <a:custGeom>
                <a:avLst/>
                <a:gdLst/>
                <a:ahLst/>
                <a:cxnLst/>
                <a:rect l="l" t="t" r="r" b="b"/>
                <a:pathLst>
                  <a:path w="3751" h="2942" extrusionOk="0">
                    <a:moveTo>
                      <a:pt x="0" y="1"/>
                    </a:moveTo>
                    <a:lnTo>
                      <a:pt x="2953" y="2942"/>
                    </a:lnTo>
                    <a:lnTo>
                      <a:pt x="3751" y="2942"/>
                    </a:lnTo>
                    <a:lnTo>
                      <a:pt x="73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3"/>
              <p:cNvSpPr/>
              <p:nvPr/>
            </p:nvSpPr>
            <p:spPr>
              <a:xfrm>
                <a:off x="1972673" y="4808629"/>
                <a:ext cx="68760" cy="6714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1"/>
                    </a:moveTo>
                    <a:cubicBezTo>
                      <a:pt x="120" y="1"/>
                      <a:pt x="1" y="120"/>
                      <a:pt x="1" y="251"/>
                    </a:cubicBezTo>
                    <a:cubicBezTo>
                      <a:pt x="1" y="394"/>
                      <a:pt x="120" y="501"/>
                      <a:pt x="263" y="501"/>
                    </a:cubicBezTo>
                    <a:cubicBezTo>
                      <a:pt x="394" y="501"/>
                      <a:pt x="513" y="394"/>
                      <a:pt x="513" y="251"/>
                    </a:cubicBezTo>
                    <a:cubicBezTo>
                      <a:pt x="513" y="120"/>
                      <a:pt x="394" y="1"/>
                      <a:pt x="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3"/>
              <p:cNvSpPr/>
              <p:nvPr/>
            </p:nvSpPr>
            <p:spPr>
              <a:xfrm>
                <a:off x="2218484" y="4808629"/>
                <a:ext cx="68760" cy="6714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51"/>
                    </a:cubicBezTo>
                    <a:cubicBezTo>
                      <a:pt x="0" y="394"/>
                      <a:pt x="119" y="501"/>
                      <a:pt x="250" y="501"/>
                    </a:cubicBezTo>
                    <a:cubicBezTo>
                      <a:pt x="393" y="501"/>
                      <a:pt x="512" y="394"/>
                      <a:pt x="512" y="251"/>
                    </a:cubicBezTo>
                    <a:cubicBezTo>
                      <a:pt x="512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3"/>
              <p:cNvSpPr/>
              <p:nvPr/>
            </p:nvSpPr>
            <p:spPr>
              <a:xfrm>
                <a:off x="2464161" y="4808629"/>
                <a:ext cx="67152" cy="67148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1" y="1"/>
                    </a:moveTo>
                    <a:cubicBezTo>
                      <a:pt x="108" y="1"/>
                      <a:pt x="1" y="120"/>
                      <a:pt x="1" y="251"/>
                    </a:cubicBezTo>
                    <a:cubicBezTo>
                      <a:pt x="1" y="394"/>
                      <a:pt x="108" y="501"/>
                      <a:pt x="251" y="501"/>
                    </a:cubicBezTo>
                    <a:cubicBezTo>
                      <a:pt x="394" y="501"/>
                      <a:pt x="501" y="394"/>
                      <a:pt x="501" y="251"/>
                    </a:cubicBezTo>
                    <a:cubicBezTo>
                      <a:pt x="501" y="120"/>
                      <a:pt x="394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0" name="Google Shape;210;p3"/>
            <p:cNvGrpSpPr/>
            <p:nvPr/>
          </p:nvGrpSpPr>
          <p:grpSpPr>
            <a:xfrm>
              <a:off x="6667292" y="-397649"/>
              <a:ext cx="2974206" cy="1657493"/>
              <a:chOff x="6667292" y="-397649"/>
              <a:chExt cx="2974206" cy="1657493"/>
            </a:xfrm>
          </p:grpSpPr>
          <p:sp>
            <p:nvSpPr>
              <p:cNvPr id="211" name="Google Shape;211;p3"/>
              <p:cNvSpPr/>
              <p:nvPr/>
            </p:nvSpPr>
            <p:spPr>
              <a:xfrm>
                <a:off x="6667292" y="149928"/>
                <a:ext cx="65364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0"/>
                    </a:moveTo>
                    <a:cubicBezTo>
                      <a:pt x="120" y="0"/>
                      <a:pt x="1" y="107"/>
                      <a:pt x="1" y="250"/>
                    </a:cubicBezTo>
                    <a:cubicBezTo>
                      <a:pt x="1" y="393"/>
                      <a:pt x="120" y="500"/>
                      <a:pt x="263" y="500"/>
                    </a:cubicBezTo>
                    <a:cubicBezTo>
                      <a:pt x="394" y="500"/>
                      <a:pt x="513" y="393"/>
                      <a:pt x="513" y="250"/>
                    </a:cubicBezTo>
                    <a:cubicBezTo>
                      <a:pt x="513" y="107"/>
                      <a:pt x="394" y="0"/>
                      <a:pt x="2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3"/>
              <p:cNvSpPr/>
              <p:nvPr/>
            </p:nvSpPr>
            <p:spPr>
              <a:xfrm>
                <a:off x="6900963" y="149928"/>
                <a:ext cx="65364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2" y="0"/>
                    </a:moveTo>
                    <a:cubicBezTo>
                      <a:pt x="119" y="0"/>
                      <a:pt x="0" y="107"/>
                      <a:pt x="0" y="250"/>
                    </a:cubicBezTo>
                    <a:cubicBezTo>
                      <a:pt x="0" y="393"/>
                      <a:pt x="119" y="500"/>
                      <a:pt x="262" y="500"/>
                    </a:cubicBezTo>
                    <a:cubicBezTo>
                      <a:pt x="393" y="500"/>
                      <a:pt x="512" y="393"/>
                      <a:pt x="512" y="250"/>
                    </a:cubicBezTo>
                    <a:cubicBezTo>
                      <a:pt x="512" y="107"/>
                      <a:pt x="393" y="0"/>
                      <a:pt x="2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3"/>
              <p:cNvSpPr/>
              <p:nvPr/>
            </p:nvSpPr>
            <p:spPr>
              <a:xfrm>
                <a:off x="7134507" y="149928"/>
                <a:ext cx="65364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51" y="0"/>
                    </a:moveTo>
                    <a:cubicBezTo>
                      <a:pt x="120" y="0"/>
                      <a:pt x="1" y="119"/>
                      <a:pt x="1" y="250"/>
                    </a:cubicBezTo>
                    <a:cubicBezTo>
                      <a:pt x="1" y="381"/>
                      <a:pt x="120" y="500"/>
                      <a:pt x="251" y="500"/>
                    </a:cubicBezTo>
                    <a:cubicBezTo>
                      <a:pt x="394" y="500"/>
                      <a:pt x="513" y="381"/>
                      <a:pt x="513" y="250"/>
                    </a:cubicBezTo>
                    <a:cubicBezTo>
                      <a:pt x="513" y="119"/>
                      <a:pt x="394" y="0"/>
                      <a:pt x="2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3"/>
              <p:cNvSpPr/>
              <p:nvPr/>
            </p:nvSpPr>
            <p:spPr>
              <a:xfrm>
                <a:off x="7368179" y="149928"/>
                <a:ext cx="63835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0" y="0"/>
                    </a:moveTo>
                    <a:cubicBezTo>
                      <a:pt x="119" y="0"/>
                      <a:pt x="0" y="119"/>
                      <a:pt x="0" y="250"/>
                    </a:cubicBezTo>
                    <a:cubicBezTo>
                      <a:pt x="0" y="381"/>
                      <a:pt x="119" y="500"/>
                      <a:pt x="250" y="500"/>
                    </a:cubicBezTo>
                    <a:cubicBezTo>
                      <a:pt x="381" y="500"/>
                      <a:pt x="500" y="381"/>
                      <a:pt x="500" y="250"/>
                    </a:cubicBezTo>
                    <a:cubicBezTo>
                      <a:pt x="500" y="119"/>
                      <a:pt x="405" y="0"/>
                      <a:pt x="2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3"/>
              <p:cNvSpPr/>
              <p:nvPr/>
            </p:nvSpPr>
            <p:spPr>
              <a:xfrm>
                <a:off x="7601723" y="149928"/>
                <a:ext cx="63835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1" y="0"/>
                    </a:moveTo>
                    <a:cubicBezTo>
                      <a:pt x="108" y="0"/>
                      <a:pt x="1" y="107"/>
                      <a:pt x="1" y="250"/>
                    </a:cubicBezTo>
                    <a:cubicBezTo>
                      <a:pt x="1" y="393"/>
                      <a:pt x="108" y="500"/>
                      <a:pt x="251" y="500"/>
                    </a:cubicBezTo>
                    <a:cubicBezTo>
                      <a:pt x="382" y="500"/>
                      <a:pt x="501" y="393"/>
                      <a:pt x="501" y="250"/>
                    </a:cubicBezTo>
                    <a:cubicBezTo>
                      <a:pt x="501" y="107"/>
                      <a:pt x="382" y="0"/>
                      <a:pt x="2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3"/>
              <p:cNvSpPr/>
              <p:nvPr/>
            </p:nvSpPr>
            <p:spPr>
              <a:xfrm>
                <a:off x="7833866" y="149928"/>
                <a:ext cx="65364" cy="63832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51" y="0"/>
                    </a:moveTo>
                    <a:cubicBezTo>
                      <a:pt x="120" y="0"/>
                      <a:pt x="1" y="107"/>
                      <a:pt x="1" y="250"/>
                    </a:cubicBezTo>
                    <a:cubicBezTo>
                      <a:pt x="1" y="393"/>
                      <a:pt x="120" y="500"/>
                      <a:pt x="251" y="500"/>
                    </a:cubicBezTo>
                    <a:cubicBezTo>
                      <a:pt x="393" y="500"/>
                      <a:pt x="513" y="393"/>
                      <a:pt x="513" y="250"/>
                    </a:cubicBezTo>
                    <a:cubicBezTo>
                      <a:pt x="513" y="107"/>
                      <a:pt x="393" y="0"/>
                      <a:pt x="2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3"/>
              <p:cNvSpPr/>
              <p:nvPr/>
            </p:nvSpPr>
            <p:spPr>
              <a:xfrm flipH="1">
                <a:off x="8238399" y="270547"/>
                <a:ext cx="987952" cy="989296"/>
              </a:xfrm>
              <a:custGeom>
                <a:avLst/>
                <a:gdLst/>
                <a:ahLst/>
                <a:cxnLst/>
                <a:rect l="l" t="t" r="r" b="b"/>
                <a:pathLst>
                  <a:path w="8550" h="8562" extrusionOk="0">
                    <a:moveTo>
                      <a:pt x="1" y="1"/>
                    </a:moveTo>
                    <a:lnTo>
                      <a:pt x="1" y="8561"/>
                    </a:lnTo>
                    <a:lnTo>
                      <a:pt x="8550" y="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rgbClr val="D9D378">
                      <a:alpha val="52156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8705890" y="-397649"/>
                <a:ext cx="935608" cy="547568"/>
              </a:xfrm>
              <a:custGeom>
                <a:avLst/>
                <a:gdLst/>
                <a:ahLst/>
                <a:cxnLst/>
                <a:rect l="l" t="t" r="r" b="b"/>
                <a:pathLst>
                  <a:path w="8097" h="4739" extrusionOk="0">
                    <a:moveTo>
                      <a:pt x="4834" y="0"/>
                    </a:moveTo>
                    <a:lnTo>
                      <a:pt x="0" y="4739"/>
                    </a:lnTo>
                    <a:lnTo>
                      <a:pt x="3370" y="4739"/>
                    </a:lnTo>
                    <a:lnTo>
                      <a:pt x="809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dk2"/>
                  </a:gs>
                  <a:gs pos="100000">
                    <a:srgbClr val="C5585A">
                      <a:alpha val="54901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3"/>
            <p:cNvGrpSpPr/>
            <p:nvPr/>
          </p:nvGrpSpPr>
          <p:grpSpPr>
            <a:xfrm>
              <a:off x="5911165" y="4762381"/>
              <a:ext cx="2197185" cy="116574"/>
              <a:chOff x="3668631" y="4974584"/>
              <a:chExt cx="892765" cy="47367"/>
            </a:xfrm>
          </p:grpSpPr>
          <p:sp>
            <p:nvSpPr>
              <p:cNvPr id="220" name="Google Shape;220;p3"/>
              <p:cNvSpPr/>
              <p:nvPr/>
            </p:nvSpPr>
            <p:spPr>
              <a:xfrm flipH="1">
                <a:off x="4514029" y="4974584"/>
                <a:ext cx="47368" cy="47367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13" extrusionOk="0">
                    <a:moveTo>
                      <a:pt x="251" y="1"/>
                    </a:moveTo>
                    <a:cubicBezTo>
                      <a:pt x="120" y="1"/>
                      <a:pt x="1" y="120"/>
                      <a:pt x="1" y="263"/>
                    </a:cubicBezTo>
                    <a:cubicBezTo>
                      <a:pt x="1" y="394"/>
                      <a:pt x="120" y="513"/>
                      <a:pt x="251" y="513"/>
                    </a:cubicBezTo>
                    <a:cubicBezTo>
                      <a:pt x="393" y="513"/>
                      <a:pt x="512" y="394"/>
                      <a:pt x="512" y="263"/>
                    </a:cubicBezTo>
                    <a:cubicBezTo>
                      <a:pt x="512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3"/>
              <p:cNvSpPr/>
              <p:nvPr/>
            </p:nvSpPr>
            <p:spPr>
              <a:xfrm flipH="1">
                <a:off x="4345799" y="4974584"/>
                <a:ext cx="46260" cy="4736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07" y="1"/>
                      <a:pt x="0" y="120"/>
                      <a:pt x="0" y="263"/>
                    </a:cubicBezTo>
                    <a:cubicBezTo>
                      <a:pt x="0" y="394"/>
                      <a:pt x="107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3"/>
              <p:cNvSpPr/>
              <p:nvPr/>
            </p:nvSpPr>
            <p:spPr>
              <a:xfrm flipH="1">
                <a:off x="4175445" y="4974584"/>
                <a:ext cx="46260" cy="4736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1" y="1"/>
                    </a:moveTo>
                    <a:cubicBezTo>
                      <a:pt x="108" y="1"/>
                      <a:pt x="1" y="120"/>
                      <a:pt x="1" y="263"/>
                    </a:cubicBezTo>
                    <a:cubicBezTo>
                      <a:pt x="1" y="394"/>
                      <a:pt x="108" y="513"/>
                      <a:pt x="251" y="513"/>
                    </a:cubicBezTo>
                    <a:cubicBezTo>
                      <a:pt x="393" y="513"/>
                      <a:pt x="501" y="394"/>
                      <a:pt x="501" y="263"/>
                    </a:cubicBezTo>
                    <a:cubicBezTo>
                      <a:pt x="501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3"/>
              <p:cNvSpPr/>
              <p:nvPr/>
            </p:nvSpPr>
            <p:spPr>
              <a:xfrm flipH="1">
                <a:off x="4006107" y="4975692"/>
                <a:ext cx="46260" cy="46259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51"/>
                    </a:cubicBezTo>
                    <a:cubicBezTo>
                      <a:pt x="0" y="382"/>
                      <a:pt x="119" y="501"/>
                      <a:pt x="250" y="501"/>
                    </a:cubicBezTo>
                    <a:cubicBezTo>
                      <a:pt x="381" y="501"/>
                      <a:pt x="500" y="382"/>
                      <a:pt x="500" y="251"/>
                    </a:cubicBezTo>
                    <a:cubicBezTo>
                      <a:pt x="500" y="120"/>
                      <a:pt x="381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3"/>
              <p:cNvSpPr/>
              <p:nvPr/>
            </p:nvSpPr>
            <p:spPr>
              <a:xfrm flipH="1">
                <a:off x="3836861" y="4975692"/>
                <a:ext cx="47368" cy="46259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1"/>
                    </a:moveTo>
                    <a:cubicBezTo>
                      <a:pt x="120" y="1"/>
                      <a:pt x="1" y="120"/>
                      <a:pt x="1" y="251"/>
                    </a:cubicBezTo>
                    <a:cubicBezTo>
                      <a:pt x="1" y="382"/>
                      <a:pt x="120" y="501"/>
                      <a:pt x="263" y="501"/>
                    </a:cubicBezTo>
                    <a:cubicBezTo>
                      <a:pt x="394" y="501"/>
                      <a:pt x="513" y="382"/>
                      <a:pt x="513" y="251"/>
                    </a:cubicBezTo>
                    <a:cubicBezTo>
                      <a:pt x="513" y="120"/>
                      <a:pt x="394" y="1"/>
                      <a:pt x="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3"/>
              <p:cNvSpPr/>
              <p:nvPr/>
            </p:nvSpPr>
            <p:spPr>
              <a:xfrm flipH="1">
                <a:off x="3668631" y="4974584"/>
                <a:ext cx="46260" cy="4736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63"/>
                    </a:cubicBezTo>
                    <a:cubicBezTo>
                      <a:pt x="0" y="394"/>
                      <a:pt x="119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6" name="Google Shape;226;p3"/>
            <p:cNvSpPr/>
            <p:nvPr/>
          </p:nvSpPr>
          <p:spPr>
            <a:xfrm>
              <a:off x="8590395" y="4211872"/>
              <a:ext cx="1203006" cy="1202844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8517762" y="3295499"/>
              <a:ext cx="1139268" cy="668466"/>
            </a:xfrm>
            <a:custGeom>
              <a:avLst/>
              <a:gdLst/>
              <a:ahLst/>
              <a:cxnLst/>
              <a:rect l="l" t="t" r="r" b="b"/>
              <a:pathLst>
                <a:path w="8097" h="4751" extrusionOk="0">
                  <a:moveTo>
                    <a:pt x="4835" y="0"/>
                  </a:moveTo>
                  <a:lnTo>
                    <a:pt x="1" y="4727"/>
                  </a:lnTo>
                  <a:lnTo>
                    <a:pt x="3358" y="4751"/>
                  </a:lnTo>
                  <a:lnTo>
                    <a:pt x="8097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180" name="Google Shape;1180;p21"/>
          <p:cNvSpPr txBox="1">
            <a:spLocks noGrp="1"/>
          </p:cNvSpPr>
          <p:nvPr>
            <p:ph type="subTitle" idx="1"/>
          </p:nvPr>
        </p:nvSpPr>
        <p:spPr>
          <a:xfrm>
            <a:off x="1000674" y="1602575"/>
            <a:ext cx="2679600" cy="7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1" name="Google Shape;1181;p21"/>
          <p:cNvSpPr txBox="1">
            <a:spLocks noGrp="1"/>
          </p:cNvSpPr>
          <p:nvPr>
            <p:ph type="subTitle" idx="2"/>
          </p:nvPr>
        </p:nvSpPr>
        <p:spPr>
          <a:xfrm>
            <a:off x="1000674" y="2739185"/>
            <a:ext cx="26796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2" name="Google Shape;1182;p21"/>
          <p:cNvSpPr txBox="1">
            <a:spLocks noGrp="1"/>
          </p:cNvSpPr>
          <p:nvPr>
            <p:ph type="subTitle" idx="3"/>
          </p:nvPr>
        </p:nvSpPr>
        <p:spPr>
          <a:xfrm>
            <a:off x="5463850" y="3880100"/>
            <a:ext cx="2679600" cy="7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3" name="Google Shape;1183;p21"/>
          <p:cNvSpPr txBox="1">
            <a:spLocks noGrp="1"/>
          </p:cNvSpPr>
          <p:nvPr>
            <p:ph type="subTitle" idx="4"/>
          </p:nvPr>
        </p:nvSpPr>
        <p:spPr>
          <a:xfrm>
            <a:off x="1000549" y="3880100"/>
            <a:ext cx="2679600" cy="7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4" name="Google Shape;1184;p21"/>
          <p:cNvSpPr txBox="1">
            <a:spLocks noGrp="1"/>
          </p:cNvSpPr>
          <p:nvPr>
            <p:ph type="subTitle" idx="5"/>
          </p:nvPr>
        </p:nvSpPr>
        <p:spPr>
          <a:xfrm>
            <a:off x="5463850" y="2737825"/>
            <a:ext cx="26796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5" name="Google Shape;1185;p21"/>
          <p:cNvSpPr txBox="1">
            <a:spLocks noGrp="1"/>
          </p:cNvSpPr>
          <p:nvPr>
            <p:ph type="subTitle" idx="6"/>
          </p:nvPr>
        </p:nvSpPr>
        <p:spPr>
          <a:xfrm>
            <a:off x="5463850" y="1602575"/>
            <a:ext cx="2679600" cy="72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86" name="Google Shape;1186;p21"/>
          <p:cNvSpPr txBox="1">
            <a:spLocks noGrp="1"/>
          </p:cNvSpPr>
          <p:nvPr>
            <p:ph type="subTitle" idx="7"/>
          </p:nvPr>
        </p:nvSpPr>
        <p:spPr>
          <a:xfrm>
            <a:off x="1000674" y="1323950"/>
            <a:ext cx="26796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87" name="Google Shape;1187;p21"/>
          <p:cNvSpPr txBox="1">
            <a:spLocks noGrp="1"/>
          </p:cNvSpPr>
          <p:nvPr>
            <p:ph type="subTitle" idx="8"/>
          </p:nvPr>
        </p:nvSpPr>
        <p:spPr>
          <a:xfrm>
            <a:off x="1000674" y="2458938"/>
            <a:ext cx="26796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88" name="Google Shape;1188;p21"/>
          <p:cNvSpPr txBox="1">
            <a:spLocks noGrp="1"/>
          </p:cNvSpPr>
          <p:nvPr>
            <p:ph type="subTitle" idx="9"/>
          </p:nvPr>
        </p:nvSpPr>
        <p:spPr>
          <a:xfrm>
            <a:off x="5463851" y="2458938"/>
            <a:ext cx="26796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89" name="Google Shape;1189;p21"/>
          <p:cNvSpPr txBox="1">
            <a:spLocks noGrp="1"/>
          </p:cNvSpPr>
          <p:nvPr>
            <p:ph type="subTitle" idx="13"/>
          </p:nvPr>
        </p:nvSpPr>
        <p:spPr>
          <a:xfrm>
            <a:off x="5463851" y="3598250"/>
            <a:ext cx="26796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90" name="Google Shape;1190;p21"/>
          <p:cNvSpPr txBox="1">
            <a:spLocks noGrp="1"/>
          </p:cNvSpPr>
          <p:nvPr>
            <p:ph type="subTitle" idx="14"/>
          </p:nvPr>
        </p:nvSpPr>
        <p:spPr>
          <a:xfrm>
            <a:off x="1000850" y="3598250"/>
            <a:ext cx="26793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91" name="Google Shape;1191;p21"/>
          <p:cNvSpPr txBox="1">
            <a:spLocks noGrp="1"/>
          </p:cNvSpPr>
          <p:nvPr>
            <p:ph type="subTitle" idx="15"/>
          </p:nvPr>
        </p:nvSpPr>
        <p:spPr>
          <a:xfrm>
            <a:off x="5463851" y="1323950"/>
            <a:ext cx="26796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1192" name="Google Shape;1192;p21"/>
          <p:cNvGrpSpPr/>
          <p:nvPr/>
        </p:nvGrpSpPr>
        <p:grpSpPr>
          <a:xfrm>
            <a:off x="6976242" y="-460279"/>
            <a:ext cx="1969342" cy="1260123"/>
            <a:chOff x="6747642" y="-231679"/>
            <a:chExt cx="1969342" cy="1260123"/>
          </a:xfrm>
        </p:grpSpPr>
        <p:sp>
          <p:nvSpPr>
            <p:cNvPr id="1193" name="Google Shape;1193;p21"/>
            <p:cNvSpPr/>
            <p:nvPr/>
          </p:nvSpPr>
          <p:spPr>
            <a:xfrm>
              <a:off x="7455025" y="-231679"/>
              <a:ext cx="1261959" cy="1260123"/>
            </a:xfrm>
            <a:custGeom>
              <a:avLst/>
              <a:gdLst/>
              <a:ahLst/>
              <a:cxnLst/>
              <a:rect l="l" t="t" r="r" b="b"/>
              <a:pathLst>
                <a:path w="8550" h="8538" extrusionOk="0">
                  <a:moveTo>
                    <a:pt x="1" y="1"/>
                  </a:moveTo>
                  <a:lnTo>
                    <a:pt x="8550" y="8538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1"/>
            <p:cNvSpPr/>
            <p:nvPr/>
          </p:nvSpPr>
          <p:spPr>
            <a:xfrm>
              <a:off x="6747642" y="-162660"/>
              <a:ext cx="1195097" cy="697658"/>
            </a:xfrm>
            <a:custGeom>
              <a:avLst/>
              <a:gdLst/>
              <a:ahLst/>
              <a:cxnLst/>
              <a:rect l="l" t="t" r="r" b="b"/>
              <a:pathLst>
                <a:path w="8097" h="4727" extrusionOk="0">
                  <a:moveTo>
                    <a:pt x="0" y="0"/>
                  </a:moveTo>
                  <a:lnTo>
                    <a:pt x="4739" y="4727"/>
                  </a:lnTo>
                  <a:lnTo>
                    <a:pt x="8096" y="4727"/>
                  </a:lnTo>
                  <a:lnTo>
                    <a:pt x="3262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5" name="Google Shape;1195;p21"/>
          <p:cNvGrpSpPr/>
          <p:nvPr/>
        </p:nvGrpSpPr>
        <p:grpSpPr>
          <a:xfrm>
            <a:off x="-192378" y="3201742"/>
            <a:ext cx="2179122" cy="2664142"/>
            <a:chOff x="-192378" y="3201742"/>
            <a:chExt cx="2179122" cy="2664142"/>
          </a:xfrm>
        </p:grpSpPr>
        <p:sp>
          <p:nvSpPr>
            <p:cNvPr id="1196" name="Google Shape;1196;p21"/>
            <p:cNvSpPr/>
            <p:nvPr/>
          </p:nvSpPr>
          <p:spPr>
            <a:xfrm>
              <a:off x="-192367" y="3507559"/>
              <a:ext cx="1260187" cy="1259976"/>
            </a:xfrm>
            <a:custGeom>
              <a:avLst/>
              <a:gdLst/>
              <a:ahLst/>
              <a:cxnLst/>
              <a:rect l="l" t="t" r="r" b="b"/>
              <a:pathLst>
                <a:path w="8538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1"/>
            <p:cNvSpPr/>
            <p:nvPr/>
          </p:nvSpPr>
          <p:spPr>
            <a:xfrm>
              <a:off x="150189" y="4902712"/>
              <a:ext cx="1836556" cy="963172"/>
            </a:xfrm>
            <a:custGeom>
              <a:avLst/>
              <a:gdLst/>
              <a:ahLst/>
              <a:cxnLst/>
              <a:rect l="l" t="t" r="r" b="b"/>
              <a:pathLst>
                <a:path w="12443" h="6526" extrusionOk="0">
                  <a:moveTo>
                    <a:pt x="1" y="1"/>
                  </a:moveTo>
                  <a:lnTo>
                    <a:pt x="6514" y="6525"/>
                  </a:lnTo>
                  <a:lnTo>
                    <a:pt x="12443" y="6513"/>
                  </a:lnTo>
                  <a:lnTo>
                    <a:pt x="5776" y="13"/>
                  </a:ln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1"/>
            <p:cNvSpPr/>
            <p:nvPr/>
          </p:nvSpPr>
          <p:spPr>
            <a:xfrm>
              <a:off x="-192378" y="3201742"/>
              <a:ext cx="553638" cy="434210"/>
            </a:xfrm>
            <a:custGeom>
              <a:avLst/>
              <a:gdLst/>
              <a:ahLst/>
              <a:cxnLst/>
              <a:rect l="l" t="t" r="r" b="b"/>
              <a:pathLst>
                <a:path w="3751" h="2942" extrusionOk="0">
                  <a:moveTo>
                    <a:pt x="0" y="1"/>
                  </a:moveTo>
                  <a:lnTo>
                    <a:pt x="2953" y="2942"/>
                  </a:lnTo>
                  <a:lnTo>
                    <a:pt x="3751" y="2942"/>
                  </a:lnTo>
                  <a:lnTo>
                    <a:pt x="738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9" name="Google Shape;1199;p21"/>
          <p:cNvGrpSpPr/>
          <p:nvPr/>
        </p:nvGrpSpPr>
        <p:grpSpPr>
          <a:xfrm>
            <a:off x="7455013" y="3925413"/>
            <a:ext cx="3523357" cy="1800711"/>
            <a:chOff x="563675" y="1280237"/>
            <a:chExt cx="1394616" cy="712757"/>
          </a:xfrm>
        </p:grpSpPr>
        <p:sp>
          <p:nvSpPr>
            <p:cNvPr id="1200" name="Google Shape;1200;p21"/>
            <p:cNvSpPr/>
            <p:nvPr/>
          </p:nvSpPr>
          <p:spPr>
            <a:xfrm>
              <a:off x="563675" y="1977163"/>
              <a:ext cx="18169" cy="15831"/>
            </a:xfrm>
            <a:custGeom>
              <a:avLst/>
              <a:gdLst/>
              <a:ahLst/>
              <a:cxnLst/>
              <a:rect l="l" t="t" r="r" b="b"/>
              <a:pathLst>
                <a:path w="311" h="271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3"/>
                    <a:pt x="1" y="167"/>
                    <a:pt x="60" y="226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6"/>
                  </a:cubicBezTo>
                  <a:cubicBezTo>
                    <a:pt x="310" y="191"/>
                    <a:pt x="310" y="95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1"/>
            <p:cNvSpPr/>
            <p:nvPr/>
          </p:nvSpPr>
          <p:spPr>
            <a:xfrm>
              <a:off x="605444" y="1935394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9" y="1"/>
                  </a:moveTo>
                  <a:cubicBezTo>
                    <a:pt x="125" y="1"/>
                    <a:pt x="89" y="13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1"/>
            <p:cNvSpPr/>
            <p:nvPr/>
          </p:nvSpPr>
          <p:spPr>
            <a:xfrm>
              <a:off x="647154" y="1893684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2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1"/>
            <p:cNvSpPr/>
            <p:nvPr/>
          </p:nvSpPr>
          <p:spPr>
            <a:xfrm>
              <a:off x="686820" y="1854193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19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9" y="281"/>
                    <a:pt x="155" y="281"/>
                  </a:cubicBezTo>
                  <a:cubicBezTo>
                    <a:pt x="191" y="281"/>
                    <a:pt x="226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6" y="16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1"/>
            <p:cNvSpPr/>
            <p:nvPr/>
          </p:nvSpPr>
          <p:spPr>
            <a:xfrm>
              <a:off x="728531" y="1812483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7" y="0"/>
                  </a:moveTo>
                  <a:cubicBezTo>
                    <a:pt x="120" y="0"/>
                    <a:pt x="84" y="15"/>
                    <a:pt x="60" y="45"/>
                  </a:cubicBezTo>
                  <a:cubicBezTo>
                    <a:pt x="1" y="93"/>
                    <a:pt x="1" y="176"/>
                    <a:pt x="60" y="235"/>
                  </a:cubicBezTo>
                  <a:cubicBezTo>
                    <a:pt x="84" y="265"/>
                    <a:pt x="120" y="280"/>
                    <a:pt x="157" y="280"/>
                  </a:cubicBezTo>
                  <a:cubicBezTo>
                    <a:pt x="194" y="280"/>
                    <a:pt x="233" y="265"/>
                    <a:pt x="262" y="235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33" y="15"/>
                    <a:pt x="194" y="0"/>
                    <a:pt x="1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1"/>
            <p:cNvSpPr/>
            <p:nvPr/>
          </p:nvSpPr>
          <p:spPr>
            <a:xfrm>
              <a:off x="769599" y="1771240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4" y="1"/>
                  </a:moveTo>
                  <a:cubicBezTo>
                    <a:pt x="128" y="1"/>
                    <a:pt x="89" y="13"/>
                    <a:pt x="60" y="37"/>
                  </a:cubicBezTo>
                  <a:cubicBezTo>
                    <a:pt x="0" y="84"/>
                    <a:pt x="0" y="168"/>
                    <a:pt x="60" y="227"/>
                  </a:cubicBezTo>
                  <a:cubicBezTo>
                    <a:pt x="83" y="257"/>
                    <a:pt x="116" y="272"/>
                    <a:pt x="150" y="272"/>
                  </a:cubicBezTo>
                  <a:cubicBezTo>
                    <a:pt x="185" y="272"/>
                    <a:pt x="220" y="257"/>
                    <a:pt x="250" y="227"/>
                  </a:cubicBezTo>
                  <a:cubicBezTo>
                    <a:pt x="310" y="179"/>
                    <a:pt x="310" y="96"/>
                    <a:pt x="250" y="37"/>
                  </a:cubicBezTo>
                  <a:cubicBezTo>
                    <a:pt x="232" y="13"/>
                    <a:pt x="199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1"/>
            <p:cNvSpPr/>
            <p:nvPr/>
          </p:nvSpPr>
          <p:spPr>
            <a:xfrm>
              <a:off x="809907" y="1732041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1" y="1"/>
                  </a:moveTo>
                  <a:cubicBezTo>
                    <a:pt x="126" y="1"/>
                    <a:pt x="92" y="16"/>
                    <a:pt x="60" y="41"/>
                  </a:cubicBezTo>
                  <a:cubicBezTo>
                    <a:pt x="1" y="77"/>
                    <a:pt x="1" y="172"/>
                    <a:pt x="60" y="231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1" y="231"/>
                  </a:cubicBezTo>
                  <a:cubicBezTo>
                    <a:pt x="310" y="184"/>
                    <a:pt x="310" y="100"/>
                    <a:pt x="251" y="41"/>
                  </a:cubicBezTo>
                  <a:cubicBezTo>
                    <a:pt x="222" y="13"/>
                    <a:pt x="192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1"/>
            <p:cNvSpPr/>
            <p:nvPr/>
          </p:nvSpPr>
          <p:spPr>
            <a:xfrm>
              <a:off x="851618" y="169003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7" y="1"/>
                  </a:moveTo>
                  <a:cubicBezTo>
                    <a:pt x="111" y="1"/>
                    <a:pt x="78" y="16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78" y="266"/>
                    <a:pt x="111" y="281"/>
                    <a:pt x="147" y="281"/>
                  </a:cubicBezTo>
                  <a:cubicBezTo>
                    <a:pt x="183" y="281"/>
                    <a:pt x="221" y="266"/>
                    <a:pt x="251" y="236"/>
                  </a:cubicBezTo>
                  <a:cubicBezTo>
                    <a:pt x="311" y="188"/>
                    <a:pt x="311" y="93"/>
                    <a:pt x="251" y="45"/>
                  </a:cubicBezTo>
                  <a:cubicBezTo>
                    <a:pt x="221" y="16"/>
                    <a:pt x="183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1"/>
            <p:cNvSpPr/>
            <p:nvPr/>
          </p:nvSpPr>
          <p:spPr>
            <a:xfrm>
              <a:off x="893387" y="164832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81"/>
                    <a:pt x="12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1"/>
            <p:cNvSpPr/>
            <p:nvPr/>
          </p:nvSpPr>
          <p:spPr>
            <a:xfrm>
              <a:off x="932352" y="160866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9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3" y="278"/>
                    <a:pt x="116" y="293"/>
                    <a:pt x="150" y="293"/>
                  </a:cubicBezTo>
                  <a:cubicBezTo>
                    <a:pt x="185" y="293"/>
                    <a:pt x="220" y="278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6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1"/>
            <p:cNvSpPr/>
            <p:nvPr/>
          </p:nvSpPr>
          <p:spPr>
            <a:xfrm>
              <a:off x="974062" y="1566952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1"/>
            <p:cNvSpPr/>
            <p:nvPr/>
          </p:nvSpPr>
          <p:spPr>
            <a:xfrm>
              <a:off x="1015773" y="1525242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1"/>
            <p:cNvSpPr/>
            <p:nvPr/>
          </p:nvSpPr>
          <p:spPr>
            <a:xfrm>
              <a:off x="1054737" y="148610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1"/>
            <p:cNvSpPr/>
            <p:nvPr/>
          </p:nvSpPr>
          <p:spPr>
            <a:xfrm>
              <a:off x="1096448" y="1444333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5" y="1"/>
                  </a:moveTo>
                  <a:cubicBezTo>
                    <a:pt x="129" y="1"/>
                    <a:pt x="90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1" y="180"/>
                    <a:pt x="311" y="96"/>
                    <a:pt x="251" y="37"/>
                  </a:cubicBezTo>
                  <a:cubicBezTo>
                    <a:pt x="233" y="13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1"/>
            <p:cNvSpPr/>
            <p:nvPr/>
          </p:nvSpPr>
          <p:spPr>
            <a:xfrm>
              <a:off x="1138217" y="1402622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4" y="1"/>
                  </a:moveTo>
                  <a:cubicBezTo>
                    <a:pt x="128" y="1"/>
                    <a:pt x="90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1"/>
                    <a:pt x="151" y="271"/>
                  </a:cubicBezTo>
                  <a:cubicBezTo>
                    <a:pt x="185" y="271"/>
                    <a:pt x="221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32" y="12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1"/>
            <p:cNvSpPr/>
            <p:nvPr/>
          </p:nvSpPr>
          <p:spPr>
            <a:xfrm>
              <a:off x="1178525" y="1363132"/>
              <a:ext cx="18169" cy="16182"/>
            </a:xfrm>
            <a:custGeom>
              <a:avLst/>
              <a:gdLst/>
              <a:ahLst/>
              <a:cxnLst/>
              <a:rect l="l" t="t" r="r" b="b"/>
              <a:pathLst>
                <a:path w="311" h="277" extrusionOk="0">
                  <a:moveTo>
                    <a:pt x="147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81"/>
                    <a:pt x="13" y="177"/>
                    <a:pt x="60" y="236"/>
                  </a:cubicBezTo>
                  <a:cubicBezTo>
                    <a:pt x="77" y="264"/>
                    <a:pt x="107" y="276"/>
                    <a:pt x="141" y="276"/>
                  </a:cubicBezTo>
                  <a:cubicBezTo>
                    <a:pt x="178" y="276"/>
                    <a:pt x="220" y="261"/>
                    <a:pt x="251" y="236"/>
                  </a:cubicBezTo>
                  <a:cubicBezTo>
                    <a:pt x="310" y="188"/>
                    <a:pt x="310" y="105"/>
                    <a:pt x="251" y="46"/>
                  </a:cubicBezTo>
                  <a:cubicBezTo>
                    <a:pt x="221" y="16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1"/>
            <p:cNvSpPr/>
            <p:nvPr/>
          </p:nvSpPr>
          <p:spPr>
            <a:xfrm>
              <a:off x="1220294" y="132142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1"/>
                  </a:moveTo>
                  <a:cubicBezTo>
                    <a:pt x="110" y="1"/>
                    <a:pt x="78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1"/>
            <p:cNvSpPr/>
            <p:nvPr/>
          </p:nvSpPr>
          <p:spPr>
            <a:xfrm>
              <a:off x="1262005" y="1280237"/>
              <a:ext cx="18169" cy="15831"/>
            </a:xfrm>
            <a:custGeom>
              <a:avLst/>
              <a:gdLst/>
              <a:ahLst/>
              <a:cxnLst/>
              <a:rect l="l" t="t" r="r" b="b"/>
              <a:pathLst>
                <a:path w="311" h="271" extrusionOk="0">
                  <a:moveTo>
                    <a:pt x="146" y="0"/>
                  </a:moveTo>
                  <a:cubicBezTo>
                    <a:pt x="111" y="0"/>
                    <a:pt x="78" y="12"/>
                    <a:pt x="60" y="36"/>
                  </a:cubicBezTo>
                  <a:cubicBezTo>
                    <a:pt x="1" y="72"/>
                    <a:pt x="1" y="167"/>
                    <a:pt x="60" y="226"/>
                  </a:cubicBezTo>
                  <a:cubicBezTo>
                    <a:pt x="78" y="256"/>
                    <a:pt x="111" y="271"/>
                    <a:pt x="146" y="271"/>
                  </a:cubicBezTo>
                  <a:cubicBezTo>
                    <a:pt x="182" y="271"/>
                    <a:pt x="221" y="256"/>
                    <a:pt x="251" y="226"/>
                  </a:cubicBezTo>
                  <a:cubicBezTo>
                    <a:pt x="310" y="179"/>
                    <a:pt x="310" y="95"/>
                    <a:pt x="251" y="36"/>
                  </a:cubicBezTo>
                  <a:cubicBezTo>
                    <a:pt x="221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rgbClr val="6273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1"/>
            <p:cNvSpPr/>
            <p:nvPr/>
          </p:nvSpPr>
          <p:spPr>
            <a:xfrm>
              <a:off x="645051" y="1975761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6" y="0"/>
                  </a:moveTo>
                  <a:cubicBezTo>
                    <a:pt x="129" y="0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20" y="271"/>
                    <a:pt x="157" y="271"/>
                  </a:cubicBezTo>
                  <a:cubicBezTo>
                    <a:pt x="194" y="271"/>
                    <a:pt x="233" y="256"/>
                    <a:pt x="263" y="227"/>
                  </a:cubicBezTo>
                  <a:cubicBezTo>
                    <a:pt x="322" y="179"/>
                    <a:pt x="322" y="96"/>
                    <a:pt x="263" y="36"/>
                  </a:cubicBezTo>
                  <a:cubicBezTo>
                    <a:pt x="239" y="12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1"/>
            <p:cNvSpPr/>
            <p:nvPr/>
          </p:nvSpPr>
          <p:spPr>
            <a:xfrm>
              <a:off x="686820" y="1933992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9" y="1"/>
                  </a:moveTo>
                  <a:cubicBezTo>
                    <a:pt x="125" y="1"/>
                    <a:pt x="89" y="13"/>
                    <a:pt x="60" y="37"/>
                  </a:cubicBezTo>
                  <a:cubicBezTo>
                    <a:pt x="0" y="72"/>
                    <a:pt x="0" y="168"/>
                    <a:pt x="60" y="227"/>
                  </a:cubicBezTo>
                  <a:cubicBezTo>
                    <a:pt x="84" y="257"/>
                    <a:pt x="119" y="272"/>
                    <a:pt x="155" y="272"/>
                  </a:cubicBezTo>
                  <a:cubicBezTo>
                    <a:pt x="191" y="272"/>
                    <a:pt x="226" y="257"/>
                    <a:pt x="250" y="227"/>
                  </a:cubicBezTo>
                  <a:cubicBezTo>
                    <a:pt x="310" y="180"/>
                    <a:pt x="310" y="84"/>
                    <a:pt x="250" y="37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1"/>
            <p:cNvSpPr/>
            <p:nvPr/>
          </p:nvSpPr>
          <p:spPr>
            <a:xfrm>
              <a:off x="727129" y="1893859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3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1"/>
            <p:cNvSpPr/>
            <p:nvPr/>
          </p:nvSpPr>
          <p:spPr>
            <a:xfrm>
              <a:off x="769599" y="1853317"/>
              <a:ext cx="15306" cy="15364"/>
            </a:xfrm>
            <a:custGeom>
              <a:avLst/>
              <a:gdLst/>
              <a:ahLst/>
              <a:cxnLst/>
              <a:rect l="l" t="t" r="r" b="b"/>
              <a:pathLst>
                <a:path w="262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2" y="263"/>
                    <a:pt x="262" y="203"/>
                    <a:pt x="262" y="132"/>
                  </a:cubicBezTo>
                  <a:cubicBezTo>
                    <a:pt x="262" y="60"/>
                    <a:pt x="202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1"/>
            <p:cNvSpPr/>
            <p:nvPr/>
          </p:nvSpPr>
          <p:spPr>
            <a:xfrm>
              <a:off x="809907" y="1810380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0" y="1"/>
                  </a:moveTo>
                  <a:cubicBezTo>
                    <a:pt x="126" y="1"/>
                    <a:pt x="90" y="15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5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1"/>
            <p:cNvSpPr/>
            <p:nvPr/>
          </p:nvSpPr>
          <p:spPr>
            <a:xfrm>
              <a:off x="849573" y="1771415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51" y="1"/>
                  </a:moveTo>
                  <a:cubicBezTo>
                    <a:pt x="116" y="1"/>
                    <a:pt x="84" y="16"/>
                    <a:pt x="60" y="46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2" y="264"/>
                    <a:pt x="113" y="276"/>
                    <a:pt x="145" y="276"/>
                  </a:cubicBezTo>
                  <a:cubicBezTo>
                    <a:pt x="181" y="276"/>
                    <a:pt x="219" y="261"/>
                    <a:pt x="250" y="236"/>
                  </a:cubicBezTo>
                  <a:cubicBezTo>
                    <a:pt x="310" y="200"/>
                    <a:pt x="310" y="105"/>
                    <a:pt x="250" y="46"/>
                  </a:cubicBezTo>
                  <a:cubicBezTo>
                    <a:pt x="220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1"/>
            <p:cNvSpPr/>
            <p:nvPr/>
          </p:nvSpPr>
          <p:spPr>
            <a:xfrm>
              <a:off x="891284" y="1729705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1"/>
            <p:cNvSpPr/>
            <p:nvPr/>
          </p:nvSpPr>
          <p:spPr>
            <a:xfrm>
              <a:off x="932994" y="1687994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1" y="45"/>
                  </a:cubicBezTo>
                  <a:cubicBezTo>
                    <a:pt x="1" y="92"/>
                    <a:pt x="1" y="176"/>
                    <a:pt x="61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6" y="280"/>
                    <a:pt x="221" y="265"/>
                    <a:pt x="251" y="235"/>
                  </a:cubicBezTo>
                  <a:cubicBezTo>
                    <a:pt x="311" y="200"/>
                    <a:pt x="311" y="104"/>
                    <a:pt x="251" y="45"/>
                  </a:cubicBezTo>
                  <a:cubicBezTo>
                    <a:pt x="221" y="15"/>
                    <a:pt x="186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1"/>
            <p:cNvSpPr/>
            <p:nvPr/>
          </p:nvSpPr>
          <p:spPr>
            <a:xfrm>
              <a:off x="971959" y="1648854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1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20" y="271"/>
                    <a:pt x="157" y="271"/>
                  </a:cubicBezTo>
                  <a:cubicBezTo>
                    <a:pt x="194" y="271"/>
                    <a:pt x="233" y="256"/>
                    <a:pt x="263" y="227"/>
                  </a:cubicBezTo>
                  <a:cubicBezTo>
                    <a:pt x="322" y="179"/>
                    <a:pt x="322" y="96"/>
                    <a:pt x="263" y="36"/>
                  </a:cubicBezTo>
                  <a:cubicBezTo>
                    <a:pt x="233" y="12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1"/>
            <p:cNvSpPr/>
            <p:nvPr/>
          </p:nvSpPr>
          <p:spPr>
            <a:xfrm>
              <a:off x="1013728" y="1607144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6" y="0"/>
                  </a:moveTo>
                  <a:cubicBezTo>
                    <a:pt x="119" y="0"/>
                    <a:pt x="83" y="12"/>
                    <a:pt x="60" y="36"/>
                  </a:cubicBezTo>
                  <a:cubicBezTo>
                    <a:pt x="0" y="71"/>
                    <a:pt x="0" y="167"/>
                    <a:pt x="60" y="226"/>
                  </a:cubicBezTo>
                  <a:cubicBezTo>
                    <a:pt x="83" y="256"/>
                    <a:pt x="119" y="271"/>
                    <a:pt x="156" y="271"/>
                  </a:cubicBezTo>
                  <a:cubicBezTo>
                    <a:pt x="194" y="271"/>
                    <a:pt x="232" y="256"/>
                    <a:pt x="262" y="226"/>
                  </a:cubicBezTo>
                  <a:cubicBezTo>
                    <a:pt x="310" y="179"/>
                    <a:pt x="310" y="95"/>
                    <a:pt x="262" y="36"/>
                  </a:cubicBezTo>
                  <a:cubicBezTo>
                    <a:pt x="232" y="12"/>
                    <a:pt x="194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1"/>
            <p:cNvSpPr/>
            <p:nvPr/>
          </p:nvSpPr>
          <p:spPr>
            <a:xfrm>
              <a:off x="1055438" y="1565550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2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20" y="280"/>
                    <a:pt x="157" y="280"/>
                  </a:cubicBezTo>
                  <a:cubicBezTo>
                    <a:pt x="194" y="280"/>
                    <a:pt x="233" y="266"/>
                    <a:pt x="262" y="236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27" y="16"/>
                    <a:pt x="188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1"/>
            <p:cNvSpPr/>
            <p:nvPr/>
          </p:nvSpPr>
          <p:spPr>
            <a:xfrm>
              <a:off x="1095104" y="1525242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19" y="0"/>
                    <a:pt x="83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199"/>
                    <a:pt x="310" y="104"/>
                    <a:pt x="250" y="45"/>
                  </a:cubicBezTo>
                  <a:cubicBezTo>
                    <a:pt x="226" y="15"/>
                    <a:pt x="191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1"/>
            <p:cNvSpPr/>
            <p:nvPr/>
          </p:nvSpPr>
          <p:spPr>
            <a:xfrm>
              <a:off x="1136815" y="1484524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0" y="1"/>
                  </a:moveTo>
                  <a:cubicBezTo>
                    <a:pt x="126" y="1"/>
                    <a:pt x="90" y="9"/>
                    <a:pt x="60" y="27"/>
                  </a:cubicBezTo>
                  <a:cubicBezTo>
                    <a:pt x="1" y="75"/>
                    <a:pt x="12" y="170"/>
                    <a:pt x="60" y="230"/>
                  </a:cubicBezTo>
                  <a:cubicBezTo>
                    <a:pt x="78" y="260"/>
                    <a:pt x="111" y="274"/>
                    <a:pt x="146" y="274"/>
                  </a:cubicBezTo>
                  <a:cubicBezTo>
                    <a:pt x="182" y="274"/>
                    <a:pt x="221" y="260"/>
                    <a:pt x="251" y="230"/>
                  </a:cubicBezTo>
                  <a:cubicBezTo>
                    <a:pt x="310" y="182"/>
                    <a:pt x="310" y="87"/>
                    <a:pt x="251" y="27"/>
                  </a:cubicBezTo>
                  <a:cubicBezTo>
                    <a:pt x="227" y="9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1"/>
            <p:cNvSpPr/>
            <p:nvPr/>
          </p:nvSpPr>
          <p:spPr>
            <a:xfrm>
              <a:off x="1178525" y="1442814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0" y="0"/>
                  </a:moveTo>
                  <a:cubicBezTo>
                    <a:pt x="126" y="0"/>
                    <a:pt x="90" y="9"/>
                    <a:pt x="60" y="27"/>
                  </a:cubicBezTo>
                  <a:cubicBezTo>
                    <a:pt x="1" y="75"/>
                    <a:pt x="1" y="170"/>
                    <a:pt x="60" y="229"/>
                  </a:cubicBezTo>
                  <a:cubicBezTo>
                    <a:pt x="78" y="259"/>
                    <a:pt x="111" y="274"/>
                    <a:pt x="147" y="274"/>
                  </a:cubicBezTo>
                  <a:cubicBezTo>
                    <a:pt x="182" y="274"/>
                    <a:pt x="221" y="259"/>
                    <a:pt x="251" y="229"/>
                  </a:cubicBezTo>
                  <a:cubicBezTo>
                    <a:pt x="310" y="182"/>
                    <a:pt x="310" y="86"/>
                    <a:pt x="251" y="27"/>
                  </a:cubicBezTo>
                  <a:cubicBezTo>
                    <a:pt x="227" y="9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1"/>
            <p:cNvSpPr/>
            <p:nvPr/>
          </p:nvSpPr>
          <p:spPr>
            <a:xfrm>
              <a:off x="1218191" y="140279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1"/>
            <p:cNvSpPr/>
            <p:nvPr/>
          </p:nvSpPr>
          <p:spPr>
            <a:xfrm>
              <a:off x="1259902" y="1361087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200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1"/>
            <p:cNvSpPr/>
            <p:nvPr/>
          </p:nvSpPr>
          <p:spPr>
            <a:xfrm>
              <a:off x="1300970" y="131931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60" y="1"/>
                  </a:moveTo>
                  <a:cubicBezTo>
                    <a:pt x="125" y="1"/>
                    <a:pt x="90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6" y="281"/>
                    <a:pt x="151" y="281"/>
                  </a:cubicBezTo>
                  <a:cubicBezTo>
                    <a:pt x="185" y="281"/>
                    <a:pt x="221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1"/>
            <p:cNvSpPr/>
            <p:nvPr/>
          </p:nvSpPr>
          <p:spPr>
            <a:xfrm>
              <a:off x="727830" y="1974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74" y="203"/>
                    <a:pt x="274" y="131"/>
                  </a:cubicBezTo>
                  <a:cubicBezTo>
                    <a:pt x="274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1"/>
            <p:cNvSpPr/>
            <p:nvPr/>
          </p:nvSpPr>
          <p:spPr>
            <a:xfrm>
              <a:off x="766094" y="193416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1"/>
                  </a:moveTo>
                  <a:cubicBezTo>
                    <a:pt x="128" y="1"/>
                    <a:pt x="90" y="16"/>
                    <a:pt x="60" y="46"/>
                  </a:cubicBezTo>
                  <a:cubicBezTo>
                    <a:pt x="0" y="93"/>
                    <a:pt x="0" y="177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6"/>
                  </a:cubicBezTo>
                  <a:cubicBezTo>
                    <a:pt x="233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1"/>
            <p:cNvSpPr/>
            <p:nvPr/>
          </p:nvSpPr>
          <p:spPr>
            <a:xfrm>
              <a:off x="807804" y="1892457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5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3" y="264"/>
                    <a:pt x="113" y="276"/>
                    <a:pt x="146" y="276"/>
                  </a:cubicBezTo>
                  <a:cubicBezTo>
                    <a:pt x="181" y="276"/>
                    <a:pt x="219" y="261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33" y="15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1"/>
            <p:cNvSpPr/>
            <p:nvPr/>
          </p:nvSpPr>
          <p:spPr>
            <a:xfrm>
              <a:off x="849573" y="1850980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70" y="1"/>
                  </a:moveTo>
                  <a:cubicBezTo>
                    <a:pt x="133" y="1"/>
                    <a:pt x="91" y="16"/>
                    <a:pt x="60" y="41"/>
                  </a:cubicBezTo>
                  <a:cubicBezTo>
                    <a:pt x="0" y="88"/>
                    <a:pt x="12" y="172"/>
                    <a:pt x="60" y="231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0" y="261"/>
                    <a:pt x="250" y="231"/>
                  </a:cubicBezTo>
                  <a:cubicBezTo>
                    <a:pt x="310" y="184"/>
                    <a:pt x="310" y="100"/>
                    <a:pt x="250" y="41"/>
                  </a:cubicBezTo>
                  <a:cubicBezTo>
                    <a:pt x="233" y="13"/>
                    <a:pt x="203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1"/>
            <p:cNvSpPr/>
            <p:nvPr/>
          </p:nvSpPr>
          <p:spPr>
            <a:xfrm>
              <a:off x="890583" y="1811607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1"/>
            <p:cNvSpPr/>
            <p:nvPr/>
          </p:nvSpPr>
          <p:spPr>
            <a:xfrm>
              <a:off x="931650" y="1770071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1"/>
            <p:cNvSpPr/>
            <p:nvPr/>
          </p:nvSpPr>
          <p:spPr>
            <a:xfrm>
              <a:off x="973361" y="1728303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6" y="1"/>
                  </a:moveTo>
                  <a:cubicBezTo>
                    <a:pt x="111" y="1"/>
                    <a:pt x="78" y="16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78" y="266"/>
                    <a:pt x="111" y="280"/>
                    <a:pt x="146" y="280"/>
                  </a:cubicBezTo>
                  <a:cubicBezTo>
                    <a:pt x="182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1"/>
            <p:cNvSpPr/>
            <p:nvPr/>
          </p:nvSpPr>
          <p:spPr>
            <a:xfrm>
              <a:off x="1012326" y="1688520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91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1"/>
            <p:cNvSpPr/>
            <p:nvPr/>
          </p:nvSpPr>
          <p:spPr>
            <a:xfrm>
              <a:off x="1054036" y="164675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1"/>
            <p:cNvSpPr/>
            <p:nvPr/>
          </p:nvSpPr>
          <p:spPr>
            <a:xfrm>
              <a:off x="1095805" y="1605041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0"/>
                  </a:moveTo>
                  <a:cubicBezTo>
                    <a:pt x="110" y="0"/>
                    <a:pt x="77" y="12"/>
                    <a:pt x="60" y="36"/>
                  </a:cubicBezTo>
                  <a:cubicBezTo>
                    <a:pt x="0" y="84"/>
                    <a:pt x="12" y="167"/>
                    <a:pt x="60" y="227"/>
                  </a:cubicBezTo>
                  <a:cubicBezTo>
                    <a:pt x="77" y="256"/>
                    <a:pt x="110" y="271"/>
                    <a:pt x="146" y="271"/>
                  </a:cubicBezTo>
                  <a:cubicBezTo>
                    <a:pt x="182" y="271"/>
                    <a:pt x="220" y="256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0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1"/>
            <p:cNvSpPr/>
            <p:nvPr/>
          </p:nvSpPr>
          <p:spPr>
            <a:xfrm>
              <a:off x="1134712" y="1565550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1"/>
                  </a:moveTo>
                  <a:cubicBezTo>
                    <a:pt x="129" y="1"/>
                    <a:pt x="90" y="16"/>
                    <a:pt x="60" y="45"/>
                  </a:cubicBezTo>
                  <a:cubicBezTo>
                    <a:pt x="1" y="93"/>
                    <a:pt x="13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33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1"/>
            <p:cNvSpPr/>
            <p:nvPr/>
          </p:nvSpPr>
          <p:spPr>
            <a:xfrm>
              <a:off x="1176481" y="152384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84" y="265"/>
                    <a:pt x="116" y="280"/>
                    <a:pt x="150" y="280"/>
                  </a:cubicBezTo>
                  <a:cubicBezTo>
                    <a:pt x="185" y="280"/>
                    <a:pt x="220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1"/>
            <p:cNvSpPr/>
            <p:nvPr/>
          </p:nvSpPr>
          <p:spPr>
            <a:xfrm>
              <a:off x="1218191" y="148259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5" y="1"/>
                  </a:moveTo>
                  <a:cubicBezTo>
                    <a:pt x="123" y="1"/>
                    <a:pt x="90" y="13"/>
                    <a:pt x="60" y="37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1"/>
            <p:cNvSpPr/>
            <p:nvPr/>
          </p:nvSpPr>
          <p:spPr>
            <a:xfrm>
              <a:off x="1257156" y="1443164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65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84" y="265"/>
                    <a:pt x="119" y="280"/>
                    <a:pt x="157" y="280"/>
                  </a:cubicBezTo>
                  <a:cubicBezTo>
                    <a:pt x="194" y="280"/>
                    <a:pt x="232" y="265"/>
                    <a:pt x="262" y="235"/>
                  </a:cubicBezTo>
                  <a:cubicBezTo>
                    <a:pt x="310" y="188"/>
                    <a:pt x="310" y="104"/>
                    <a:pt x="262" y="45"/>
                  </a:cubicBez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1"/>
            <p:cNvSpPr/>
            <p:nvPr/>
          </p:nvSpPr>
          <p:spPr>
            <a:xfrm>
              <a:off x="1300970" y="140122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1"/>
            <p:cNvSpPr/>
            <p:nvPr/>
          </p:nvSpPr>
          <p:spPr>
            <a:xfrm>
              <a:off x="1340636" y="1359685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3" y="265"/>
                    <a:pt x="119" y="280"/>
                    <a:pt x="156" y="280"/>
                  </a:cubicBezTo>
                  <a:cubicBezTo>
                    <a:pt x="194" y="280"/>
                    <a:pt x="232" y="265"/>
                    <a:pt x="262" y="236"/>
                  </a:cubicBezTo>
                  <a:cubicBezTo>
                    <a:pt x="322" y="188"/>
                    <a:pt x="322" y="93"/>
                    <a:pt x="262" y="45"/>
                  </a:cubicBezTo>
                  <a:cubicBezTo>
                    <a:pt x="238" y="15"/>
                    <a:pt x="202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1"/>
            <p:cNvSpPr/>
            <p:nvPr/>
          </p:nvSpPr>
          <p:spPr>
            <a:xfrm>
              <a:off x="806461" y="197383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9" y="1"/>
                  </a:moveTo>
                  <a:cubicBezTo>
                    <a:pt x="125" y="1"/>
                    <a:pt x="89" y="15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77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5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1"/>
            <p:cNvSpPr/>
            <p:nvPr/>
          </p:nvSpPr>
          <p:spPr>
            <a:xfrm>
              <a:off x="849573" y="1931948"/>
              <a:ext cx="16066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31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74" y="215"/>
                    <a:pt x="274" y="143"/>
                  </a:cubicBezTo>
                  <a:cubicBezTo>
                    <a:pt x="274" y="72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1"/>
            <p:cNvSpPr/>
            <p:nvPr/>
          </p:nvSpPr>
          <p:spPr>
            <a:xfrm>
              <a:off x="889882" y="1890354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0" y="1"/>
                  </a:moveTo>
                  <a:cubicBezTo>
                    <a:pt x="126" y="1"/>
                    <a:pt x="90" y="16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7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1"/>
            <p:cNvSpPr/>
            <p:nvPr/>
          </p:nvSpPr>
          <p:spPr>
            <a:xfrm>
              <a:off x="929547" y="1851272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1"/>
            <p:cNvSpPr/>
            <p:nvPr/>
          </p:nvSpPr>
          <p:spPr>
            <a:xfrm>
              <a:off x="971258" y="180967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1"/>
            <p:cNvSpPr/>
            <p:nvPr/>
          </p:nvSpPr>
          <p:spPr>
            <a:xfrm>
              <a:off x="1012326" y="1768202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0" y="172"/>
                    <a:pt x="60" y="231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1" y="261"/>
                    <a:pt x="250" y="231"/>
                  </a:cubicBezTo>
                  <a:cubicBezTo>
                    <a:pt x="310" y="196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1"/>
            <p:cNvSpPr/>
            <p:nvPr/>
          </p:nvSpPr>
          <p:spPr>
            <a:xfrm>
              <a:off x="1051933" y="1728828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6" y="1"/>
                  </a:moveTo>
                  <a:cubicBezTo>
                    <a:pt x="120" y="1"/>
                    <a:pt x="84" y="13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7"/>
                    <a:pt x="120" y="271"/>
                    <a:pt x="156" y="271"/>
                  </a:cubicBezTo>
                  <a:cubicBezTo>
                    <a:pt x="191" y="271"/>
                    <a:pt x="227" y="257"/>
                    <a:pt x="251" y="227"/>
                  </a:cubicBezTo>
                  <a:cubicBezTo>
                    <a:pt x="311" y="179"/>
                    <a:pt x="311" y="96"/>
                    <a:pt x="251" y="36"/>
                  </a:cubicBezTo>
                  <a:cubicBezTo>
                    <a:pt x="227" y="13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1"/>
            <p:cNvSpPr/>
            <p:nvPr/>
          </p:nvSpPr>
          <p:spPr>
            <a:xfrm>
              <a:off x="1093702" y="1687118"/>
              <a:ext cx="18811" cy="15890"/>
            </a:xfrm>
            <a:custGeom>
              <a:avLst/>
              <a:gdLst/>
              <a:ahLst/>
              <a:cxnLst/>
              <a:rect l="l" t="t" r="r" b="b"/>
              <a:pathLst>
                <a:path w="322" h="272" extrusionOk="0">
                  <a:moveTo>
                    <a:pt x="157" y="0"/>
                  </a:moveTo>
                  <a:cubicBezTo>
                    <a:pt x="119" y="0"/>
                    <a:pt x="84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84" y="256"/>
                    <a:pt x="119" y="271"/>
                    <a:pt x="157" y="271"/>
                  </a:cubicBezTo>
                  <a:cubicBezTo>
                    <a:pt x="194" y="271"/>
                    <a:pt x="232" y="256"/>
                    <a:pt x="262" y="226"/>
                  </a:cubicBezTo>
                  <a:cubicBezTo>
                    <a:pt x="322" y="179"/>
                    <a:pt x="322" y="95"/>
                    <a:pt x="262" y="36"/>
                  </a:cubicBezTo>
                  <a:cubicBezTo>
                    <a:pt x="232" y="12"/>
                    <a:pt x="194" y="0"/>
                    <a:pt x="1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1"/>
            <p:cNvSpPr/>
            <p:nvPr/>
          </p:nvSpPr>
          <p:spPr>
            <a:xfrm>
              <a:off x="1136815" y="16453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1"/>
            <p:cNvSpPr/>
            <p:nvPr/>
          </p:nvSpPr>
          <p:spPr>
            <a:xfrm>
              <a:off x="1175079" y="1605216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1" y="277"/>
                    <a:pt x="250" y="247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1"/>
            <p:cNvSpPr/>
            <p:nvPr/>
          </p:nvSpPr>
          <p:spPr>
            <a:xfrm>
              <a:off x="1216789" y="1563447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7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7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6"/>
                  </a:cubicBezTo>
                  <a:cubicBezTo>
                    <a:pt x="221" y="16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1"/>
            <p:cNvSpPr/>
            <p:nvPr/>
          </p:nvSpPr>
          <p:spPr>
            <a:xfrm>
              <a:off x="1259259" y="1522963"/>
              <a:ext cx="15306" cy="15364"/>
            </a:xfrm>
            <a:custGeom>
              <a:avLst/>
              <a:gdLst/>
              <a:ahLst/>
              <a:cxnLst/>
              <a:rect l="l" t="t" r="r" b="b"/>
              <a:pathLst>
                <a:path w="262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2" y="262"/>
                    <a:pt x="262" y="203"/>
                    <a:pt x="262" y="131"/>
                  </a:cubicBezTo>
                  <a:cubicBezTo>
                    <a:pt x="262" y="60"/>
                    <a:pt x="202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1"/>
            <p:cNvSpPr/>
            <p:nvPr/>
          </p:nvSpPr>
          <p:spPr>
            <a:xfrm>
              <a:off x="1297465" y="148277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0" y="1"/>
                  </a:moveTo>
                  <a:cubicBezTo>
                    <a:pt x="126" y="1"/>
                    <a:pt x="90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1"/>
            <p:cNvSpPr/>
            <p:nvPr/>
          </p:nvSpPr>
          <p:spPr>
            <a:xfrm>
              <a:off x="1339234" y="144106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9" y="0"/>
                  </a:moveTo>
                  <a:cubicBezTo>
                    <a:pt x="125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5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1"/>
            <p:cNvSpPr/>
            <p:nvPr/>
          </p:nvSpPr>
          <p:spPr>
            <a:xfrm>
              <a:off x="1380944" y="1399351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60" y="0"/>
                  </a:moveTo>
                  <a:cubicBezTo>
                    <a:pt x="126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1"/>
            <p:cNvSpPr/>
            <p:nvPr/>
          </p:nvSpPr>
          <p:spPr>
            <a:xfrm>
              <a:off x="887837" y="197243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89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0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1"/>
            <p:cNvSpPr/>
            <p:nvPr/>
          </p:nvSpPr>
          <p:spPr>
            <a:xfrm>
              <a:off x="929547" y="193072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1"/>
            <p:cNvSpPr/>
            <p:nvPr/>
          </p:nvSpPr>
          <p:spPr>
            <a:xfrm>
              <a:off x="970557" y="189158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1"/>
            <p:cNvSpPr/>
            <p:nvPr/>
          </p:nvSpPr>
          <p:spPr>
            <a:xfrm>
              <a:off x="1010223" y="1849695"/>
              <a:ext cx="18870" cy="1606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66" y="0"/>
                  </a:moveTo>
                  <a:cubicBezTo>
                    <a:pt x="129" y="0"/>
                    <a:pt x="90" y="9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30"/>
                  </a:cubicBezTo>
                  <a:cubicBezTo>
                    <a:pt x="322" y="182"/>
                    <a:pt x="322" y="87"/>
                    <a:pt x="263" y="27"/>
                  </a:cubicBezTo>
                  <a:cubicBezTo>
                    <a:pt x="239" y="9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1"/>
            <p:cNvSpPr/>
            <p:nvPr/>
          </p:nvSpPr>
          <p:spPr>
            <a:xfrm>
              <a:off x="1051933" y="1807926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5" y="1"/>
                  </a:moveTo>
                  <a:cubicBezTo>
                    <a:pt x="129" y="1"/>
                    <a:pt x="90" y="10"/>
                    <a:pt x="60" y="28"/>
                  </a:cubicBezTo>
                  <a:cubicBezTo>
                    <a:pt x="1" y="75"/>
                    <a:pt x="25" y="171"/>
                    <a:pt x="60" y="230"/>
                  </a:cubicBezTo>
                  <a:cubicBezTo>
                    <a:pt x="84" y="260"/>
                    <a:pt x="120" y="275"/>
                    <a:pt x="156" y="275"/>
                  </a:cubicBezTo>
                  <a:cubicBezTo>
                    <a:pt x="191" y="275"/>
                    <a:pt x="227" y="260"/>
                    <a:pt x="251" y="230"/>
                  </a:cubicBezTo>
                  <a:cubicBezTo>
                    <a:pt x="311" y="183"/>
                    <a:pt x="311" y="87"/>
                    <a:pt x="251" y="28"/>
                  </a:cubicBezTo>
                  <a:cubicBezTo>
                    <a:pt x="233" y="10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1"/>
            <p:cNvSpPr/>
            <p:nvPr/>
          </p:nvSpPr>
          <p:spPr>
            <a:xfrm>
              <a:off x="1092300" y="176820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1" y="1"/>
                  </a:moveTo>
                  <a:cubicBezTo>
                    <a:pt x="126" y="1"/>
                    <a:pt x="91" y="16"/>
                    <a:pt x="60" y="41"/>
                  </a:cubicBezTo>
                  <a:cubicBezTo>
                    <a:pt x="1" y="89"/>
                    <a:pt x="12" y="172"/>
                    <a:pt x="60" y="231"/>
                  </a:cubicBezTo>
                  <a:cubicBezTo>
                    <a:pt x="83" y="260"/>
                    <a:pt x="113" y="272"/>
                    <a:pt x="145" y="272"/>
                  </a:cubicBezTo>
                  <a:cubicBezTo>
                    <a:pt x="181" y="272"/>
                    <a:pt x="219" y="257"/>
                    <a:pt x="251" y="231"/>
                  </a:cubicBezTo>
                  <a:cubicBezTo>
                    <a:pt x="310" y="196"/>
                    <a:pt x="310" y="101"/>
                    <a:pt x="251" y="41"/>
                  </a:cubicBezTo>
                  <a:cubicBezTo>
                    <a:pt x="222" y="13"/>
                    <a:pt x="192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1"/>
            <p:cNvSpPr/>
            <p:nvPr/>
          </p:nvSpPr>
          <p:spPr>
            <a:xfrm>
              <a:off x="1134011" y="172672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1"/>
            <p:cNvSpPr/>
            <p:nvPr/>
          </p:nvSpPr>
          <p:spPr>
            <a:xfrm>
              <a:off x="1175780" y="1685015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1"/>
                  </a:moveTo>
                  <a:cubicBezTo>
                    <a:pt x="116" y="1"/>
                    <a:pt x="84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1"/>
                    <a:pt x="151" y="271"/>
                  </a:cubicBezTo>
                  <a:cubicBezTo>
                    <a:pt x="185" y="271"/>
                    <a:pt x="221" y="257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1" y="12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1"/>
            <p:cNvSpPr/>
            <p:nvPr/>
          </p:nvSpPr>
          <p:spPr>
            <a:xfrm>
              <a:off x="1214745" y="164552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0" y="1"/>
                  </a:moveTo>
                  <a:cubicBezTo>
                    <a:pt x="116" y="1"/>
                    <a:pt x="83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0" y="16"/>
                    <a:pt x="185" y="1"/>
                    <a:pt x="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1"/>
            <p:cNvSpPr/>
            <p:nvPr/>
          </p:nvSpPr>
          <p:spPr>
            <a:xfrm>
              <a:off x="1256455" y="160381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5"/>
                    <a:pt x="116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1"/>
            <p:cNvSpPr/>
            <p:nvPr/>
          </p:nvSpPr>
          <p:spPr>
            <a:xfrm>
              <a:off x="1298166" y="1562103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1"/>
            <p:cNvSpPr/>
            <p:nvPr/>
          </p:nvSpPr>
          <p:spPr>
            <a:xfrm>
              <a:off x="1337130" y="1523139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66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1" y="81"/>
                    <a:pt x="24" y="176"/>
                    <a:pt x="60" y="235"/>
                  </a:cubicBezTo>
                  <a:cubicBezTo>
                    <a:pt x="84" y="265"/>
                    <a:pt x="120" y="280"/>
                    <a:pt x="157" y="280"/>
                  </a:cubicBezTo>
                  <a:cubicBezTo>
                    <a:pt x="194" y="280"/>
                    <a:pt x="233" y="265"/>
                    <a:pt x="262" y="235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39" y="15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1"/>
            <p:cNvSpPr/>
            <p:nvPr/>
          </p:nvSpPr>
          <p:spPr>
            <a:xfrm>
              <a:off x="1380944" y="148119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1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1"/>
            <p:cNvSpPr/>
            <p:nvPr/>
          </p:nvSpPr>
          <p:spPr>
            <a:xfrm>
              <a:off x="1420610" y="1439659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7" y="1"/>
                  </a:moveTo>
                  <a:cubicBezTo>
                    <a:pt x="122" y="1"/>
                    <a:pt x="90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6"/>
                    <a:pt x="119" y="280"/>
                    <a:pt x="157" y="280"/>
                  </a:cubicBezTo>
                  <a:cubicBezTo>
                    <a:pt x="194" y="280"/>
                    <a:pt x="232" y="266"/>
                    <a:pt x="262" y="236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26" y="15"/>
                    <a:pt x="191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1"/>
            <p:cNvSpPr/>
            <p:nvPr/>
          </p:nvSpPr>
          <p:spPr>
            <a:xfrm>
              <a:off x="969914" y="1970387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46" y="0"/>
                  </a:moveTo>
                  <a:cubicBezTo>
                    <a:pt x="110" y="0"/>
                    <a:pt x="77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77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199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1"/>
            <p:cNvSpPr/>
            <p:nvPr/>
          </p:nvSpPr>
          <p:spPr>
            <a:xfrm>
              <a:off x="1008821" y="193124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6"/>
                    <a:pt x="111" y="271"/>
                    <a:pt x="147" y="271"/>
                  </a:cubicBezTo>
                  <a:cubicBezTo>
                    <a:pt x="182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1"/>
            <p:cNvSpPr/>
            <p:nvPr/>
          </p:nvSpPr>
          <p:spPr>
            <a:xfrm>
              <a:off x="1050590" y="1889478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9" y="1"/>
                  </a:moveTo>
                  <a:cubicBezTo>
                    <a:pt x="125" y="1"/>
                    <a:pt x="89" y="13"/>
                    <a:pt x="60" y="37"/>
                  </a:cubicBezTo>
                  <a:cubicBezTo>
                    <a:pt x="0" y="84"/>
                    <a:pt x="12" y="168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80"/>
                    <a:pt x="310" y="96"/>
                    <a:pt x="250" y="37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1"/>
            <p:cNvSpPr/>
            <p:nvPr/>
          </p:nvSpPr>
          <p:spPr>
            <a:xfrm>
              <a:off x="1092300" y="1847767"/>
              <a:ext cx="18169" cy="15656"/>
            </a:xfrm>
            <a:custGeom>
              <a:avLst/>
              <a:gdLst/>
              <a:ahLst/>
              <a:cxnLst/>
              <a:rect l="l" t="t" r="r" b="b"/>
              <a:pathLst>
                <a:path w="311" h="268" extrusionOk="0">
                  <a:moveTo>
                    <a:pt x="160" y="1"/>
                  </a:moveTo>
                  <a:cubicBezTo>
                    <a:pt x="126" y="1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3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1"/>
            <p:cNvSpPr/>
            <p:nvPr/>
          </p:nvSpPr>
          <p:spPr>
            <a:xfrm>
              <a:off x="1131966" y="1808277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6" y="1"/>
                  </a:moveTo>
                  <a:cubicBezTo>
                    <a:pt x="119" y="1"/>
                    <a:pt x="84" y="16"/>
                    <a:pt x="60" y="46"/>
                  </a:cubicBezTo>
                  <a:cubicBezTo>
                    <a:pt x="0" y="81"/>
                    <a:pt x="0" y="177"/>
                    <a:pt x="60" y="236"/>
                  </a:cubicBezTo>
                  <a:cubicBezTo>
                    <a:pt x="84" y="266"/>
                    <a:pt x="119" y="281"/>
                    <a:pt x="156" y="281"/>
                  </a:cubicBezTo>
                  <a:cubicBezTo>
                    <a:pt x="194" y="281"/>
                    <a:pt x="232" y="266"/>
                    <a:pt x="262" y="236"/>
                  </a:cubicBezTo>
                  <a:cubicBezTo>
                    <a:pt x="322" y="188"/>
                    <a:pt x="322" y="105"/>
                    <a:pt x="262" y="46"/>
                  </a:cubicBezTo>
                  <a:cubicBezTo>
                    <a:pt x="232" y="16"/>
                    <a:pt x="194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1"/>
            <p:cNvSpPr/>
            <p:nvPr/>
          </p:nvSpPr>
          <p:spPr>
            <a:xfrm>
              <a:off x="1173677" y="1766566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5" y="1"/>
                  </a:moveTo>
                  <a:cubicBezTo>
                    <a:pt x="120" y="1"/>
                    <a:pt x="84" y="15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84" y="265"/>
                    <a:pt x="120" y="280"/>
                    <a:pt x="155" y="280"/>
                  </a:cubicBezTo>
                  <a:cubicBezTo>
                    <a:pt x="191" y="280"/>
                    <a:pt x="227" y="265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7" y="15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1"/>
            <p:cNvSpPr/>
            <p:nvPr/>
          </p:nvSpPr>
          <p:spPr>
            <a:xfrm>
              <a:off x="1214745" y="1724856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64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81"/>
                    <a:pt x="0" y="176"/>
                    <a:pt x="60" y="235"/>
                  </a:cubicBezTo>
                  <a:cubicBezTo>
                    <a:pt x="83" y="265"/>
                    <a:pt x="116" y="280"/>
                    <a:pt x="150" y="280"/>
                  </a:cubicBezTo>
                  <a:cubicBezTo>
                    <a:pt x="185" y="280"/>
                    <a:pt x="220" y="265"/>
                    <a:pt x="250" y="235"/>
                  </a:cubicBezTo>
                  <a:cubicBezTo>
                    <a:pt x="310" y="188"/>
                    <a:pt x="310" y="92"/>
                    <a:pt x="250" y="45"/>
                  </a:cubicBezTo>
                  <a:cubicBezTo>
                    <a:pt x="232" y="15"/>
                    <a:pt x="199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1"/>
            <p:cNvSpPr/>
            <p:nvPr/>
          </p:nvSpPr>
          <p:spPr>
            <a:xfrm>
              <a:off x="1255053" y="1685190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6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1"/>
            <p:cNvSpPr/>
            <p:nvPr/>
          </p:nvSpPr>
          <p:spPr>
            <a:xfrm>
              <a:off x="1296764" y="1643480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47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78" y="277"/>
                    <a:pt x="111" y="292"/>
                    <a:pt x="147" y="292"/>
                  </a:cubicBezTo>
                  <a:cubicBezTo>
                    <a:pt x="183" y="292"/>
                    <a:pt x="221" y="277"/>
                    <a:pt x="251" y="247"/>
                  </a:cubicBezTo>
                  <a:cubicBezTo>
                    <a:pt x="311" y="200"/>
                    <a:pt x="311" y="104"/>
                    <a:pt x="251" y="45"/>
                  </a:cubicBezTo>
                  <a:cubicBezTo>
                    <a:pt x="221" y="15"/>
                    <a:pt x="183" y="0"/>
                    <a:pt x="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1"/>
            <p:cNvSpPr/>
            <p:nvPr/>
          </p:nvSpPr>
          <p:spPr>
            <a:xfrm>
              <a:off x="1338533" y="1601711"/>
              <a:ext cx="18110" cy="16649"/>
            </a:xfrm>
            <a:custGeom>
              <a:avLst/>
              <a:gdLst/>
              <a:ahLst/>
              <a:cxnLst/>
              <a:rect l="l" t="t" r="r" b="b"/>
              <a:pathLst>
                <a:path w="310" h="285" extrusionOk="0">
                  <a:moveTo>
                    <a:pt x="146" y="1"/>
                  </a:moveTo>
                  <a:cubicBezTo>
                    <a:pt x="110" y="1"/>
                    <a:pt x="78" y="16"/>
                    <a:pt x="60" y="45"/>
                  </a:cubicBezTo>
                  <a:cubicBezTo>
                    <a:pt x="0" y="93"/>
                    <a:pt x="12" y="188"/>
                    <a:pt x="60" y="248"/>
                  </a:cubicBezTo>
                  <a:cubicBezTo>
                    <a:pt x="76" y="274"/>
                    <a:pt x="103" y="284"/>
                    <a:pt x="133" y="284"/>
                  </a:cubicBezTo>
                  <a:cubicBezTo>
                    <a:pt x="173" y="284"/>
                    <a:pt x="217" y="268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1"/>
            <p:cNvSpPr/>
            <p:nvPr/>
          </p:nvSpPr>
          <p:spPr>
            <a:xfrm>
              <a:off x="1377497" y="1562629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9" y="0"/>
                  </a:moveTo>
                  <a:cubicBezTo>
                    <a:pt x="125" y="0"/>
                    <a:pt x="89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3" y="256"/>
                    <a:pt x="116" y="271"/>
                    <a:pt x="150" y="271"/>
                  </a:cubicBezTo>
                  <a:cubicBezTo>
                    <a:pt x="185" y="271"/>
                    <a:pt x="220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6" y="12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1"/>
            <p:cNvSpPr/>
            <p:nvPr/>
          </p:nvSpPr>
          <p:spPr>
            <a:xfrm>
              <a:off x="1419208" y="1521036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90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1"/>
            <p:cNvSpPr/>
            <p:nvPr/>
          </p:nvSpPr>
          <p:spPr>
            <a:xfrm>
              <a:off x="1460918" y="1479325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7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3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200"/>
                    <a:pt x="310" y="104"/>
                    <a:pt x="251" y="45"/>
                  </a:cubicBezTo>
                  <a:cubicBezTo>
                    <a:pt x="221" y="15"/>
                    <a:pt x="182" y="0"/>
                    <a:pt x="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1"/>
            <p:cNvSpPr/>
            <p:nvPr/>
          </p:nvSpPr>
          <p:spPr>
            <a:xfrm>
              <a:off x="1048487" y="1970387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66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84" y="277"/>
                    <a:pt x="119" y="292"/>
                    <a:pt x="157" y="292"/>
                  </a:cubicBezTo>
                  <a:cubicBezTo>
                    <a:pt x="194" y="292"/>
                    <a:pt x="233" y="277"/>
                    <a:pt x="262" y="247"/>
                  </a:cubicBezTo>
                  <a:cubicBezTo>
                    <a:pt x="310" y="199"/>
                    <a:pt x="310" y="104"/>
                    <a:pt x="262" y="45"/>
                  </a:cubicBezTo>
                  <a:cubicBezTo>
                    <a:pt x="239" y="15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1"/>
            <p:cNvSpPr/>
            <p:nvPr/>
          </p:nvSpPr>
          <p:spPr>
            <a:xfrm>
              <a:off x="1090197" y="1929669"/>
              <a:ext cx="18870" cy="1606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66" y="1"/>
                  </a:moveTo>
                  <a:cubicBezTo>
                    <a:pt x="129" y="1"/>
                    <a:pt x="90" y="9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30"/>
                  </a:cubicBezTo>
                  <a:cubicBezTo>
                    <a:pt x="322" y="182"/>
                    <a:pt x="322" y="87"/>
                    <a:pt x="263" y="27"/>
                  </a:cubicBezTo>
                  <a:cubicBezTo>
                    <a:pt x="239" y="9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1"/>
            <p:cNvSpPr/>
            <p:nvPr/>
          </p:nvSpPr>
          <p:spPr>
            <a:xfrm>
              <a:off x="1131966" y="1887959"/>
              <a:ext cx="18811" cy="16006"/>
            </a:xfrm>
            <a:custGeom>
              <a:avLst/>
              <a:gdLst/>
              <a:ahLst/>
              <a:cxnLst/>
              <a:rect l="l" t="t" r="r" b="b"/>
              <a:pathLst>
                <a:path w="322" h="274" extrusionOk="0">
                  <a:moveTo>
                    <a:pt x="161" y="0"/>
                  </a:moveTo>
                  <a:cubicBezTo>
                    <a:pt x="125" y="0"/>
                    <a:pt x="89" y="9"/>
                    <a:pt x="60" y="27"/>
                  </a:cubicBezTo>
                  <a:cubicBezTo>
                    <a:pt x="0" y="75"/>
                    <a:pt x="0" y="170"/>
                    <a:pt x="60" y="229"/>
                  </a:cubicBezTo>
                  <a:cubicBezTo>
                    <a:pt x="84" y="259"/>
                    <a:pt x="119" y="274"/>
                    <a:pt x="156" y="274"/>
                  </a:cubicBezTo>
                  <a:cubicBezTo>
                    <a:pt x="194" y="274"/>
                    <a:pt x="232" y="259"/>
                    <a:pt x="262" y="229"/>
                  </a:cubicBezTo>
                  <a:cubicBezTo>
                    <a:pt x="322" y="182"/>
                    <a:pt x="322" y="86"/>
                    <a:pt x="262" y="27"/>
                  </a:cubicBezTo>
                  <a:cubicBezTo>
                    <a:pt x="232" y="9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1"/>
            <p:cNvSpPr/>
            <p:nvPr/>
          </p:nvSpPr>
          <p:spPr>
            <a:xfrm>
              <a:off x="1172275" y="1847943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1"/>
            <p:cNvSpPr/>
            <p:nvPr/>
          </p:nvSpPr>
          <p:spPr>
            <a:xfrm>
              <a:off x="1213343" y="1806466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8"/>
                    <a:pt x="0" y="172"/>
                    <a:pt x="60" y="231"/>
                  </a:cubicBezTo>
                  <a:cubicBezTo>
                    <a:pt x="78" y="261"/>
                    <a:pt x="110" y="276"/>
                    <a:pt x="146" y="276"/>
                  </a:cubicBezTo>
                  <a:cubicBezTo>
                    <a:pt x="182" y="276"/>
                    <a:pt x="220" y="261"/>
                    <a:pt x="250" y="231"/>
                  </a:cubicBezTo>
                  <a:cubicBezTo>
                    <a:pt x="310" y="196"/>
                    <a:pt x="310" y="100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1"/>
            <p:cNvSpPr/>
            <p:nvPr/>
          </p:nvSpPr>
          <p:spPr>
            <a:xfrm>
              <a:off x="1255053" y="1764755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5" y="0"/>
                  </a:moveTo>
                  <a:cubicBezTo>
                    <a:pt x="130" y="0"/>
                    <a:pt x="92" y="15"/>
                    <a:pt x="60" y="40"/>
                  </a:cubicBezTo>
                  <a:cubicBezTo>
                    <a:pt x="1" y="88"/>
                    <a:pt x="1" y="171"/>
                    <a:pt x="60" y="231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1" y="231"/>
                  </a:cubicBezTo>
                  <a:cubicBezTo>
                    <a:pt x="310" y="195"/>
                    <a:pt x="310" y="100"/>
                    <a:pt x="251" y="40"/>
                  </a:cubicBezTo>
                  <a:cubicBezTo>
                    <a:pt x="228" y="12"/>
                    <a:pt x="198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1"/>
            <p:cNvSpPr/>
            <p:nvPr/>
          </p:nvSpPr>
          <p:spPr>
            <a:xfrm>
              <a:off x="1294719" y="1725557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2"/>
                    <a:pt x="0" y="176"/>
                    <a:pt x="60" y="235"/>
                  </a:cubicBezTo>
                  <a:cubicBezTo>
                    <a:pt x="82" y="263"/>
                    <a:pt x="113" y="276"/>
                    <a:pt x="145" y="276"/>
                  </a:cubicBezTo>
                  <a:cubicBezTo>
                    <a:pt x="181" y="276"/>
                    <a:pt x="219" y="260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1"/>
            <p:cNvSpPr/>
            <p:nvPr/>
          </p:nvSpPr>
          <p:spPr>
            <a:xfrm>
              <a:off x="1336429" y="168378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1"/>
            <p:cNvSpPr/>
            <p:nvPr/>
          </p:nvSpPr>
          <p:spPr>
            <a:xfrm>
              <a:off x="1378140" y="164207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1" y="45"/>
                  </a:cubicBezTo>
                  <a:cubicBezTo>
                    <a:pt x="1" y="93"/>
                    <a:pt x="1" y="176"/>
                    <a:pt x="61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6" y="280"/>
                    <a:pt x="221" y="265"/>
                    <a:pt x="251" y="235"/>
                  </a:cubicBezTo>
                  <a:cubicBezTo>
                    <a:pt x="311" y="188"/>
                    <a:pt x="311" y="104"/>
                    <a:pt x="251" y="45"/>
                  </a:cubicBezTo>
                  <a:cubicBezTo>
                    <a:pt x="221" y="15"/>
                    <a:pt x="186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1"/>
            <p:cNvSpPr/>
            <p:nvPr/>
          </p:nvSpPr>
          <p:spPr>
            <a:xfrm>
              <a:off x="1417105" y="1602762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56" y="1"/>
                  </a:moveTo>
                  <a:cubicBezTo>
                    <a:pt x="120" y="1"/>
                    <a:pt x="84" y="10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60"/>
                    <a:pt x="120" y="274"/>
                    <a:pt x="156" y="274"/>
                  </a:cubicBezTo>
                  <a:cubicBezTo>
                    <a:pt x="191" y="274"/>
                    <a:pt x="227" y="260"/>
                    <a:pt x="251" y="230"/>
                  </a:cubicBezTo>
                  <a:cubicBezTo>
                    <a:pt x="310" y="182"/>
                    <a:pt x="310" y="87"/>
                    <a:pt x="251" y="27"/>
                  </a:cubicBezTo>
                  <a:cubicBezTo>
                    <a:pt x="227" y="10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1"/>
            <p:cNvSpPr/>
            <p:nvPr/>
          </p:nvSpPr>
          <p:spPr>
            <a:xfrm>
              <a:off x="1458874" y="1561052"/>
              <a:ext cx="18811" cy="16065"/>
            </a:xfrm>
            <a:custGeom>
              <a:avLst/>
              <a:gdLst/>
              <a:ahLst/>
              <a:cxnLst/>
              <a:rect l="l" t="t" r="r" b="b"/>
              <a:pathLst>
                <a:path w="322" h="275" extrusionOk="0">
                  <a:moveTo>
                    <a:pt x="156" y="0"/>
                  </a:moveTo>
                  <a:cubicBezTo>
                    <a:pt x="119" y="0"/>
                    <a:pt x="83" y="9"/>
                    <a:pt x="60" y="27"/>
                  </a:cubicBezTo>
                  <a:cubicBezTo>
                    <a:pt x="0" y="75"/>
                    <a:pt x="0" y="170"/>
                    <a:pt x="60" y="229"/>
                  </a:cubicBezTo>
                  <a:cubicBezTo>
                    <a:pt x="83" y="259"/>
                    <a:pt x="119" y="274"/>
                    <a:pt x="156" y="274"/>
                  </a:cubicBezTo>
                  <a:cubicBezTo>
                    <a:pt x="194" y="274"/>
                    <a:pt x="232" y="259"/>
                    <a:pt x="262" y="229"/>
                  </a:cubicBezTo>
                  <a:cubicBezTo>
                    <a:pt x="322" y="182"/>
                    <a:pt x="322" y="87"/>
                    <a:pt x="262" y="27"/>
                  </a:cubicBezTo>
                  <a:cubicBezTo>
                    <a:pt x="232" y="9"/>
                    <a:pt x="194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1"/>
            <p:cNvSpPr/>
            <p:nvPr/>
          </p:nvSpPr>
          <p:spPr>
            <a:xfrm>
              <a:off x="1500584" y="1519283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57" y="1"/>
                  </a:moveTo>
                  <a:cubicBezTo>
                    <a:pt x="120" y="1"/>
                    <a:pt x="84" y="10"/>
                    <a:pt x="60" y="28"/>
                  </a:cubicBezTo>
                  <a:cubicBezTo>
                    <a:pt x="0" y="75"/>
                    <a:pt x="0" y="171"/>
                    <a:pt x="60" y="230"/>
                  </a:cubicBezTo>
                  <a:cubicBezTo>
                    <a:pt x="84" y="260"/>
                    <a:pt x="120" y="275"/>
                    <a:pt x="157" y="275"/>
                  </a:cubicBezTo>
                  <a:cubicBezTo>
                    <a:pt x="194" y="275"/>
                    <a:pt x="233" y="260"/>
                    <a:pt x="262" y="230"/>
                  </a:cubicBezTo>
                  <a:cubicBezTo>
                    <a:pt x="310" y="182"/>
                    <a:pt x="310" y="87"/>
                    <a:pt x="262" y="28"/>
                  </a:cubicBezTo>
                  <a:cubicBezTo>
                    <a:pt x="233" y="10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1"/>
            <p:cNvSpPr/>
            <p:nvPr/>
          </p:nvSpPr>
          <p:spPr>
            <a:xfrm>
              <a:off x="1130564" y="196898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1"/>
            <p:cNvSpPr/>
            <p:nvPr/>
          </p:nvSpPr>
          <p:spPr>
            <a:xfrm>
              <a:off x="1172275" y="192774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1"/>
            <p:cNvSpPr/>
            <p:nvPr/>
          </p:nvSpPr>
          <p:spPr>
            <a:xfrm>
              <a:off x="1211239" y="1888309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60" y="0"/>
                  </a:moveTo>
                  <a:cubicBezTo>
                    <a:pt x="125" y="0"/>
                    <a:pt x="90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1"/>
            <p:cNvSpPr/>
            <p:nvPr/>
          </p:nvSpPr>
          <p:spPr>
            <a:xfrm>
              <a:off x="1252950" y="1846541"/>
              <a:ext cx="18169" cy="16182"/>
            </a:xfrm>
            <a:custGeom>
              <a:avLst/>
              <a:gdLst/>
              <a:ahLst/>
              <a:cxnLst/>
              <a:rect l="l" t="t" r="r" b="b"/>
              <a:pathLst>
                <a:path w="311" h="277" extrusionOk="0">
                  <a:moveTo>
                    <a:pt x="165" y="1"/>
                  </a:moveTo>
                  <a:cubicBezTo>
                    <a:pt x="129" y="1"/>
                    <a:pt x="90" y="16"/>
                    <a:pt x="60" y="45"/>
                  </a:cubicBezTo>
                  <a:cubicBezTo>
                    <a:pt x="1" y="81"/>
                    <a:pt x="13" y="176"/>
                    <a:pt x="60" y="236"/>
                  </a:cubicBezTo>
                  <a:cubicBezTo>
                    <a:pt x="83" y="264"/>
                    <a:pt x="113" y="276"/>
                    <a:pt x="146" y="276"/>
                  </a:cubicBezTo>
                  <a:cubicBezTo>
                    <a:pt x="181" y="276"/>
                    <a:pt x="219" y="261"/>
                    <a:pt x="251" y="236"/>
                  </a:cubicBezTo>
                  <a:cubicBezTo>
                    <a:pt x="310" y="188"/>
                    <a:pt x="310" y="93"/>
                    <a:pt x="251" y="45"/>
                  </a:cubicBezTo>
                  <a:cubicBezTo>
                    <a:pt x="233" y="16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1"/>
            <p:cNvSpPr/>
            <p:nvPr/>
          </p:nvSpPr>
          <p:spPr>
            <a:xfrm>
              <a:off x="1294719" y="1804830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64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2" y="264"/>
                    <a:pt x="113" y="276"/>
                    <a:pt x="145" y="276"/>
                  </a:cubicBezTo>
                  <a:cubicBezTo>
                    <a:pt x="181" y="276"/>
                    <a:pt x="219" y="261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32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1"/>
            <p:cNvSpPr/>
            <p:nvPr/>
          </p:nvSpPr>
          <p:spPr>
            <a:xfrm>
              <a:off x="1335027" y="1764989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7" y="1"/>
                  </a:moveTo>
                  <a:cubicBezTo>
                    <a:pt x="111" y="1"/>
                    <a:pt x="78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7"/>
                    <a:pt x="111" y="272"/>
                    <a:pt x="147" y="272"/>
                  </a:cubicBezTo>
                  <a:cubicBezTo>
                    <a:pt x="182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1" y="13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1"/>
            <p:cNvSpPr/>
            <p:nvPr/>
          </p:nvSpPr>
          <p:spPr>
            <a:xfrm>
              <a:off x="1376796" y="1723454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1"/>
            <p:cNvSpPr/>
            <p:nvPr/>
          </p:nvSpPr>
          <p:spPr>
            <a:xfrm>
              <a:off x="1418507" y="1681685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6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6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6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1"/>
            <p:cNvSpPr/>
            <p:nvPr/>
          </p:nvSpPr>
          <p:spPr>
            <a:xfrm>
              <a:off x="1457472" y="164260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4"/>
                    <a:pt x="0" y="167"/>
                    <a:pt x="60" y="226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1"/>
            <p:cNvSpPr/>
            <p:nvPr/>
          </p:nvSpPr>
          <p:spPr>
            <a:xfrm>
              <a:off x="1499182" y="160083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1"/>
            <p:cNvSpPr/>
            <p:nvPr/>
          </p:nvSpPr>
          <p:spPr>
            <a:xfrm>
              <a:off x="1540951" y="1559124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0" y="0"/>
                  </a:moveTo>
                  <a:cubicBezTo>
                    <a:pt x="116" y="0"/>
                    <a:pt x="83" y="12"/>
                    <a:pt x="60" y="36"/>
                  </a:cubicBezTo>
                  <a:cubicBezTo>
                    <a:pt x="0" y="84"/>
                    <a:pt x="12" y="167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2"/>
                    <a:pt x="185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1"/>
            <p:cNvSpPr/>
            <p:nvPr/>
          </p:nvSpPr>
          <p:spPr>
            <a:xfrm>
              <a:off x="1211941" y="1967349"/>
              <a:ext cx="18811" cy="16649"/>
            </a:xfrm>
            <a:custGeom>
              <a:avLst/>
              <a:gdLst/>
              <a:ahLst/>
              <a:cxnLst/>
              <a:rect l="l" t="t" r="r" b="b"/>
              <a:pathLst>
                <a:path w="322" h="285" extrusionOk="0">
                  <a:moveTo>
                    <a:pt x="169" y="1"/>
                  </a:moveTo>
                  <a:cubicBezTo>
                    <a:pt x="130" y="1"/>
                    <a:pt x="93" y="17"/>
                    <a:pt x="60" y="37"/>
                  </a:cubicBezTo>
                  <a:cubicBezTo>
                    <a:pt x="0" y="85"/>
                    <a:pt x="0" y="180"/>
                    <a:pt x="60" y="240"/>
                  </a:cubicBezTo>
                  <a:cubicBezTo>
                    <a:pt x="84" y="269"/>
                    <a:pt x="119" y="284"/>
                    <a:pt x="157" y="284"/>
                  </a:cubicBezTo>
                  <a:cubicBezTo>
                    <a:pt x="194" y="284"/>
                    <a:pt x="233" y="269"/>
                    <a:pt x="262" y="240"/>
                  </a:cubicBezTo>
                  <a:cubicBezTo>
                    <a:pt x="322" y="192"/>
                    <a:pt x="322" y="97"/>
                    <a:pt x="262" y="37"/>
                  </a:cubicBezTo>
                  <a:cubicBezTo>
                    <a:pt x="231" y="11"/>
                    <a:pt x="199" y="1"/>
                    <a:pt x="1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1"/>
            <p:cNvSpPr/>
            <p:nvPr/>
          </p:nvSpPr>
          <p:spPr>
            <a:xfrm>
              <a:off x="1251606" y="1927917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19" y="1"/>
                    <a:pt x="83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77" y="266"/>
                    <a:pt x="110" y="281"/>
                    <a:pt x="146" y="281"/>
                  </a:cubicBezTo>
                  <a:cubicBezTo>
                    <a:pt x="182" y="281"/>
                    <a:pt x="220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6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1"/>
            <p:cNvSpPr/>
            <p:nvPr/>
          </p:nvSpPr>
          <p:spPr>
            <a:xfrm>
              <a:off x="1293317" y="1886440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12" y="172"/>
                    <a:pt x="60" y="232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0" y="232"/>
                  </a:cubicBezTo>
                  <a:cubicBezTo>
                    <a:pt x="310" y="196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1"/>
            <p:cNvSpPr/>
            <p:nvPr/>
          </p:nvSpPr>
          <p:spPr>
            <a:xfrm>
              <a:off x="1335027" y="1844496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6" y="0"/>
                  </a:moveTo>
                  <a:cubicBezTo>
                    <a:pt x="123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1" y="15"/>
                    <a:pt x="188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1"/>
            <p:cNvSpPr/>
            <p:nvPr/>
          </p:nvSpPr>
          <p:spPr>
            <a:xfrm>
              <a:off x="1374693" y="1805356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0" y="72"/>
                    <a:pt x="0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1"/>
            <p:cNvSpPr/>
            <p:nvPr/>
          </p:nvSpPr>
          <p:spPr>
            <a:xfrm>
              <a:off x="1415703" y="176358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3"/>
                    <a:pt x="60" y="37"/>
                  </a:cubicBezTo>
                  <a:cubicBezTo>
                    <a:pt x="1" y="72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80"/>
                    <a:pt x="310" y="96"/>
                    <a:pt x="251" y="37"/>
                  </a:cubicBezTo>
                  <a:cubicBezTo>
                    <a:pt x="227" y="13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1"/>
            <p:cNvSpPr/>
            <p:nvPr/>
          </p:nvSpPr>
          <p:spPr>
            <a:xfrm>
              <a:off x="1457472" y="1722286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0" y="172"/>
                    <a:pt x="60" y="232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1" y="261"/>
                    <a:pt x="250" y="232"/>
                  </a:cubicBezTo>
                  <a:cubicBezTo>
                    <a:pt x="310" y="184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1"/>
            <p:cNvSpPr/>
            <p:nvPr/>
          </p:nvSpPr>
          <p:spPr>
            <a:xfrm>
              <a:off x="1497079" y="1681685"/>
              <a:ext cx="18870" cy="17116"/>
            </a:xfrm>
            <a:custGeom>
              <a:avLst/>
              <a:gdLst/>
              <a:ahLst/>
              <a:cxnLst/>
              <a:rect l="l" t="t" r="r" b="b"/>
              <a:pathLst>
                <a:path w="323" h="293" extrusionOk="0">
                  <a:moveTo>
                    <a:pt x="157" y="1"/>
                  </a:moveTo>
                  <a:cubicBezTo>
                    <a:pt x="120" y="1"/>
                    <a:pt x="84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84" y="278"/>
                    <a:pt x="120" y="293"/>
                    <a:pt x="157" y="293"/>
                  </a:cubicBezTo>
                  <a:cubicBezTo>
                    <a:pt x="194" y="293"/>
                    <a:pt x="233" y="278"/>
                    <a:pt x="263" y="248"/>
                  </a:cubicBezTo>
                  <a:cubicBezTo>
                    <a:pt x="322" y="200"/>
                    <a:pt x="322" y="105"/>
                    <a:pt x="263" y="46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1"/>
            <p:cNvSpPr/>
            <p:nvPr/>
          </p:nvSpPr>
          <p:spPr>
            <a:xfrm>
              <a:off x="1538848" y="1641026"/>
              <a:ext cx="18110" cy="16065"/>
            </a:xfrm>
            <a:custGeom>
              <a:avLst/>
              <a:gdLst/>
              <a:ahLst/>
              <a:cxnLst/>
              <a:rect l="l" t="t" r="r" b="b"/>
              <a:pathLst>
                <a:path w="310" h="275" extrusionOk="0">
                  <a:moveTo>
                    <a:pt x="155" y="0"/>
                  </a:moveTo>
                  <a:cubicBezTo>
                    <a:pt x="119" y="0"/>
                    <a:pt x="84" y="9"/>
                    <a:pt x="60" y="27"/>
                  </a:cubicBezTo>
                  <a:cubicBezTo>
                    <a:pt x="0" y="75"/>
                    <a:pt x="0" y="170"/>
                    <a:pt x="60" y="230"/>
                  </a:cubicBezTo>
                  <a:cubicBezTo>
                    <a:pt x="84" y="259"/>
                    <a:pt x="119" y="274"/>
                    <a:pt x="155" y="274"/>
                  </a:cubicBezTo>
                  <a:cubicBezTo>
                    <a:pt x="191" y="274"/>
                    <a:pt x="227" y="259"/>
                    <a:pt x="250" y="230"/>
                  </a:cubicBezTo>
                  <a:cubicBezTo>
                    <a:pt x="310" y="182"/>
                    <a:pt x="310" y="87"/>
                    <a:pt x="250" y="27"/>
                  </a:cubicBezTo>
                  <a:cubicBezTo>
                    <a:pt x="227" y="9"/>
                    <a:pt x="191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1"/>
            <p:cNvSpPr/>
            <p:nvPr/>
          </p:nvSpPr>
          <p:spPr>
            <a:xfrm>
              <a:off x="1580559" y="1599316"/>
              <a:ext cx="18870" cy="16006"/>
            </a:xfrm>
            <a:custGeom>
              <a:avLst/>
              <a:gdLst/>
              <a:ahLst/>
              <a:cxnLst/>
              <a:rect l="l" t="t" r="r" b="b"/>
              <a:pathLst>
                <a:path w="323" h="274" extrusionOk="0">
                  <a:moveTo>
                    <a:pt x="161" y="0"/>
                  </a:moveTo>
                  <a:cubicBezTo>
                    <a:pt x="126" y="0"/>
                    <a:pt x="90" y="9"/>
                    <a:pt x="60" y="27"/>
                  </a:cubicBezTo>
                  <a:cubicBezTo>
                    <a:pt x="1" y="74"/>
                    <a:pt x="25" y="170"/>
                    <a:pt x="60" y="229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29"/>
                  </a:cubicBezTo>
                  <a:cubicBezTo>
                    <a:pt x="322" y="182"/>
                    <a:pt x="322" y="86"/>
                    <a:pt x="263" y="27"/>
                  </a:cubicBezTo>
                  <a:cubicBezTo>
                    <a:pt x="233" y="9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1"/>
            <p:cNvSpPr/>
            <p:nvPr/>
          </p:nvSpPr>
          <p:spPr>
            <a:xfrm>
              <a:off x="1291214" y="1968284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81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93"/>
                    <a:pt x="251" y="45"/>
                  </a:cubicBezTo>
                  <a:cubicBezTo>
                    <a:pt x="233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1"/>
            <p:cNvSpPr/>
            <p:nvPr/>
          </p:nvSpPr>
          <p:spPr>
            <a:xfrm>
              <a:off x="1332983" y="192651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89" y="16"/>
                    <a:pt x="60" y="46"/>
                  </a:cubicBezTo>
                  <a:cubicBezTo>
                    <a:pt x="0" y="81"/>
                    <a:pt x="0" y="177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6"/>
                  </a:cubicBezTo>
                  <a:cubicBezTo>
                    <a:pt x="220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1"/>
            <p:cNvSpPr/>
            <p:nvPr/>
          </p:nvSpPr>
          <p:spPr>
            <a:xfrm>
              <a:off x="1374693" y="188480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1"/>
            <p:cNvSpPr/>
            <p:nvPr/>
          </p:nvSpPr>
          <p:spPr>
            <a:xfrm>
              <a:off x="1413658" y="184496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5" y="1"/>
                  </a:moveTo>
                  <a:cubicBezTo>
                    <a:pt x="128" y="1"/>
                    <a:pt x="89" y="13"/>
                    <a:pt x="60" y="37"/>
                  </a:cubicBezTo>
                  <a:cubicBezTo>
                    <a:pt x="0" y="84"/>
                    <a:pt x="0" y="168"/>
                    <a:pt x="60" y="227"/>
                  </a:cubicBezTo>
                  <a:cubicBezTo>
                    <a:pt x="84" y="257"/>
                    <a:pt x="119" y="272"/>
                    <a:pt x="156" y="272"/>
                  </a:cubicBezTo>
                  <a:cubicBezTo>
                    <a:pt x="194" y="272"/>
                    <a:pt x="232" y="257"/>
                    <a:pt x="262" y="227"/>
                  </a:cubicBezTo>
                  <a:cubicBezTo>
                    <a:pt x="310" y="191"/>
                    <a:pt x="310" y="96"/>
                    <a:pt x="262" y="37"/>
                  </a:cubicBezTo>
                  <a:cubicBezTo>
                    <a:pt x="238" y="13"/>
                    <a:pt x="203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1"/>
            <p:cNvSpPr/>
            <p:nvPr/>
          </p:nvSpPr>
          <p:spPr>
            <a:xfrm>
              <a:off x="1455369" y="1803253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6" y="1"/>
                  </a:moveTo>
                  <a:cubicBezTo>
                    <a:pt x="129" y="1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20" y="271"/>
                    <a:pt x="157" y="271"/>
                  </a:cubicBezTo>
                  <a:cubicBezTo>
                    <a:pt x="194" y="271"/>
                    <a:pt x="233" y="257"/>
                    <a:pt x="263" y="227"/>
                  </a:cubicBezTo>
                  <a:cubicBezTo>
                    <a:pt x="322" y="191"/>
                    <a:pt x="322" y="96"/>
                    <a:pt x="263" y="36"/>
                  </a:cubicBezTo>
                  <a:cubicBezTo>
                    <a:pt x="239" y="12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1"/>
            <p:cNvSpPr/>
            <p:nvPr/>
          </p:nvSpPr>
          <p:spPr>
            <a:xfrm>
              <a:off x="1497079" y="1761542"/>
              <a:ext cx="18870" cy="15597"/>
            </a:xfrm>
            <a:custGeom>
              <a:avLst/>
              <a:gdLst/>
              <a:ahLst/>
              <a:cxnLst/>
              <a:rect l="l" t="t" r="r" b="b"/>
              <a:pathLst>
                <a:path w="323" h="267" extrusionOk="0">
                  <a:moveTo>
                    <a:pt x="166" y="0"/>
                  </a:moveTo>
                  <a:cubicBezTo>
                    <a:pt x="129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6"/>
                  </a:cubicBezTo>
                  <a:cubicBezTo>
                    <a:pt x="83" y="255"/>
                    <a:pt x="116" y="267"/>
                    <a:pt x="151" y="267"/>
                  </a:cubicBezTo>
                  <a:cubicBezTo>
                    <a:pt x="190" y="267"/>
                    <a:pt x="231" y="252"/>
                    <a:pt x="263" y="226"/>
                  </a:cubicBezTo>
                  <a:cubicBezTo>
                    <a:pt x="322" y="191"/>
                    <a:pt x="322" y="95"/>
                    <a:pt x="263" y="36"/>
                  </a:cubicBezTo>
                  <a:cubicBezTo>
                    <a:pt x="239" y="12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1"/>
            <p:cNvSpPr/>
            <p:nvPr/>
          </p:nvSpPr>
          <p:spPr>
            <a:xfrm>
              <a:off x="1537446" y="172205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1"/>
            <p:cNvSpPr/>
            <p:nvPr/>
          </p:nvSpPr>
          <p:spPr>
            <a:xfrm>
              <a:off x="1579157" y="1680341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1"/>
            <p:cNvSpPr/>
            <p:nvPr/>
          </p:nvSpPr>
          <p:spPr>
            <a:xfrm>
              <a:off x="1620926" y="163909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1"/>
                  </a:moveTo>
                  <a:cubicBezTo>
                    <a:pt x="116" y="1"/>
                    <a:pt x="84" y="13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2"/>
                    <a:pt x="151" y="272"/>
                  </a:cubicBezTo>
                  <a:cubicBezTo>
                    <a:pt x="185" y="272"/>
                    <a:pt x="221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1"/>
            <p:cNvSpPr/>
            <p:nvPr/>
          </p:nvSpPr>
          <p:spPr>
            <a:xfrm>
              <a:off x="1373291" y="196600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6" y="1"/>
                  </a:moveTo>
                  <a:cubicBezTo>
                    <a:pt x="111" y="1"/>
                    <a:pt x="78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7"/>
                    <a:pt x="111" y="271"/>
                    <a:pt x="146" y="271"/>
                  </a:cubicBezTo>
                  <a:cubicBezTo>
                    <a:pt x="182" y="271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1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1"/>
            <p:cNvSpPr/>
            <p:nvPr/>
          </p:nvSpPr>
          <p:spPr>
            <a:xfrm>
              <a:off x="1415060" y="192447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0"/>
                  </a:moveTo>
                  <a:cubicBezTo>
                    <a:pt x="110" y="0"/>
                    <a:pt x="77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77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5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1"/>
            <p:cNvSpPr/>
            <p:nvPr/>
          </p:nvSpPr>
          <p:spPr>
            <a:xfrm>
              <a:off x="1453967" y="1885330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1"/>
            <p:cNvSpPr/>
            <p:nvPr/>
          </p:nvSpPr>
          <p:spPr>
            <a:xfrm>
              <a:off x="1495736" y="1843620"/>
              <a:ext cx="18110" cy="15597"/>
            </a:xfrm>
            <a:custGeom>
              <a:avLst/>
              <a:gdLst/>
              <a:ahLst/>
              <a:cxnLst/>
              <a:rect l="l" t="t" r="r" b="b"/>
              <a:pathLst>
                <a:path w="310" h="267" extrusionOk="0">
                  <a:moveTo>
                    <a:pt x="159" y="0"/>
                  </a:moveTo>
                  <a:cubicBezTo>
                    <a:pt x="125" y="0"/>
                    <a:pt x="89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77" y="254"/>
                    <a:pt x="107" y="267"/>
                    <a:pt x="140" y="267"/>
                  </a:cubicBezTo>
                  <a:cubicBezTo>
                    <a:pt x="177" y="267"/>
                    <a:pt x="219" y="251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6" y="12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1"/>
            <p:cNvSpPr/>
            <p:nvPr/>
          </p:nvSpPr>
          <p:spPr>
            <a:xfrm>
              <a:off x="1537446" y="180185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3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3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1"/>
            <p:cNvSpPr/>
            <p:nvPr/>
          </p:nvSpPr>
          <p:spPr>
            <a:xfrm>
              <a:off x="1577112" y="1761718"/>
              <a:ext cx="18811" cy="17058"/>
            </a:xfrm>
            <a:custGeom>
              <a:avLst/>
              <a:gdLst/>
              <a:ahLst/>
              <a:cxnLst/>
              <a:rect l="l" t="t" r="r" b="b"/>
              <a:pathLst>
                <a:path w="322" h="292" extrusionOk="0">
                  <a:moveTo>
                    <a:pt x="152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84" y="277"/>
                    <a:pt x="119" y="292"/>
                    <a:pt x="156" y="292"/>
                  </a:cubicBezTo>
                  <a:cubicBezTo>
                    <a:pt x="194" y="292"/>
                    <a:pt x="232" y="277"/>
                    <a:pt x="262" y="247"/>
                  </a:cubicBezTo>
                  <a:cubicBezTo>
                    <a:pt x="322" y="200"/>
                    <a:pt x="322" y="104"/>
                    <a:pt x="262" y="45"/>
                  </a:cubicBezTo>
                  <a:cubicBezTo>
                    <a:pt x="226" y="15"/>
                    <a:pt x="188" y="0"/>
                    <a:pt x="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1"/>
            <p:cNvSpPr/>
            <p:nvPr/>
          </p:nvSpPr>
          <p:spPr>
            <a:xfrm>
              <a:off x="1618823" y="1719949"/>
              <a:ext cx="18811" cy="17116"/>
            </a:xfrm>
            <a:custGeom>
              <a:avLst/>
              <a:gdLst/>
              <a:ahLst/>
              <a:cxnLst/>
              <a:rect l="l" t="t" r="r" b="b"/>
              <a:pathLst>
                <a:path w="322" h="293" extrusionOk="0">
                  <a:moveTo>
                    <a:pt x="157" y="1"/>
                  </a:moveTo>
                  <a:cubicBezTo>
                    <a:pt x="120" y="1"/>
                    <a:pt x="84" y="16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84" y="278"/>
                    <a:pt x="120" y="293"/>
                    <a:pt x="157" y="293"/>
                  </a:cubicBezTo>
                  <a:cubicBezTo>
                    <a:pt x="194" y="293"/>
                    <a:pt x="233" y="278"/>
                    <a:pt x="262" y="248"/>
                  </a:cubicBezTo>
                  <a:cubicBezTo>
                    <a:pt x="322" y="200"/>
                    <a:pt x="322" y="105"/>
                    <a:pt x="262" y="45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1"/>
            <p:cNvSpPr/>
            <p:nvPr/>
          </p:nvSpPr>
          <p:spPr>
            <a:xfrm>
              <a:off x="1659890" y="1678238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64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3" y="277"/>
                    <a:pt x="116" y="292"/>
                    <a:pt x="150" y="292"/>
                  </a:cubicBezTo>
                  <a:cubicBezTo>
                    <a:pt x="185" y="292"/>
                    <a:pt x="220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32" y="15"/>
                    <a:pt x="199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21"/>
            <p:cNvSpPr/>
            <p:nvPr/>
          </p:nvSpPr>
          <p:spPr>
            <a:xfrm>
              <a:off x="1454668" y="1964428"/>
              <a:ext cx="18169" cy="15597"/>
            </a:xfrm>
            <a:custGeom>
              <a:avLst/>
              <a:gdLst/>
              <a:ahLst/>
              <a:cxnLst/>
              <a:rect l="l" t="t" r="r" b="b"/>
              <a:pathLst>
                <a:path w="311" h="267" extrusionOk="0">
                  <a:moveTo>
                    <a:pt x="151" y="1"/>
                  </a:moveTo>
                  <a:cubicBezTo>
                    <a:pt x="117" y="1"/>
                    <a:pt x="84" y="10"/>
                    <a:pt x="60" y="28"/>
                  </a:cubicBezTo>
                  <a:cubicBezTo>
                    <a:pt x="1" y="75"/>
                    <a:pt x="13" y="171"/>
                    <a:pt x="60" y="230"/>
                  </a:cubicBezTo>
                  <a:cubicBezTo>
                    <a:pt x="81" y="256"/>
                    <a:pt x="109" y="266"/>
                    <a:pt x="139" y="266"/>
                  </a:cubicBezTo>
                  <a:cubicBezTo>
                    <a:pt x="177" y="266"/>
                    <a:pt x="217" y="250"/>
                    <a:pt x="251" y="230"/>
                  </a:cubicBezTo>
                  <a:cubicBezTo>
                    <a:pt x="310" y="182"/>
                    <a:pt x="310" y="87"/>
                    <a:pt x="251" y="28"/>
                  </a:cubicBezTo>
                  <a:cubicBezTo>
                    <a:pt x="221" y="10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21"/>
            <p:cNvSpPr/>
            <p:nvPr/>
          </p:nvSpPr>
          <p:spPr>
            <a:xfrm>
              <a:off x="1493633" y="1924704"/>
              <a:ext cx="18811" cy="16182"/>
            </a:xfrm>
            <a:custGeom>
              <a:avLst/>
              <a:gdLst/>
              <a:ahLst/>
              <a:cxnLst/>
              <a:rect l="l" t="t" r="r" b="b"/>
              <a:pathLst>
                <a:path w="322" h="277" extrusionOk="0">
                  <a:moveTo>
                    <a:pt x="172" y="1"/>
                  </a:moveTo>
                  <a:cubicBezTo>
                    <a:pt x="133" y="1"/>
                    <a:pt x="91" y="16"/>
                    <a:pt x="60" y="41"/>
                  </a:cubicBezTo>
                  <a:cubicBezTo>
                    <a:pt x="0" y="89"/>
                    <a:pt x="24" y="172"/>
                    <a:pt x="60" y="231"/>
                  </a:cubicBezTo>
                  <a:cubicBezTo>
                    <a:pt x="84" y="261"/>
                    <a:pt x="119" y="276"/>
                    <a:pt x="157" y="276"/>
                  </a:cubicBezTo>
                  <a:cubicBezTo>
                    <a:pt x="194" y="276"/>
                    <a:pt x="233" y="261"/>
                    <a:pt x="262" y="231"/>
                  </a:cubicBezTo>
                  <a:cubicBezTo>
                    <a:pt x="322" y="196"/>
                    <a:pt x="322" y="100"/>
                    <a:pt x="262" y="41"/>
                  </a:cubicBezTo>
                  <a:cubicBezTo>
                    <a:pt x="240" y="13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1"/>
            <p:cNvSpPr/>
            <p:nvPr/>
          </p:nvSpPr>
          <p:spPr>
            <a:xfrm>
              <a:off x="1535343" y="1882701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6" y="1"/>
                  </a:moveTo>
                  <a:cubicBezTo>
                    <a:pt x="129" y="1"/>
                    <a:pt x="90" y="16"/>
                    <a:pt x="60" y="46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20" y="281"/>
                    <a:pt x="157" y="281"/>
                  </a:cubicBezTo>
                  <a:cubicBezTo>
                    <a:pt x="194" y="281"/>
                    <a:pt x="233" y="266"/>
                    <a:pt x="263" y="236"/>
                  </a:cubicBezTo>
                  <a:cubicBezTo>
                    <a:pt x="310" y="200"/>
                    <a:pt x="310" y="105"/>
                    <a:pt x="263" y="46"/>
                  </a:cubicBezTo>
                  <a:cubicBezTo>
                    <a:pt x="239" y="16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1"/>
            <p:cNvSpPr/>
            <p:nvPr/>
          </p:nvSpPr>
          <p:spPr>
            <a:xfrm>
              <a:off x="1577112" y="1841517"/>
              <a:ext cx="18811" cy="15890"/>
            </a:xfrm>
            <a:custGeom>
              <a:avLst/>
              <a:gdLst/>
              <a:ahLst/>
              <a:cxnLst/>
              <a:rect l="l" t="t" r="r" b="b"/>
              <a:pathLst>
                <a:path w="322" h="272" extrusionOk="0">
                  <a:moveTo>
                    <a:pt x="156" y="0"/>
                  </a:moveTo>
                  <a:cubicBezTo>
                    <a:pt x="122" y="0"/>
                    <a:pt x="89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6"/>
                    <a:pt x="119" y="271"/>
                    <a:pt x="156" y="271"/>
                  </a:cubicBezTo>
                  <a:cubicBezTo>
                    <a:pt x="194" y="271"/>
                    <a:pt x="232" y="256"/>
                    <a:pt x="262" y="227"/>
                  </a:cubicBezTo>
                  <a:cubicBezTo>
                    <a:pt x="322" y="191"/>
                    <a:pt x="322" y="96"/>
                    <a:pt x="262" y="36"/>
                  </a:cubicBezTo>
                  <a:cubicBezTo>
                    <a:pt x="226" y="12"/>
                    <a:pt x="191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1"/>
            <p:cNvSpPr/>
            <p:nvPr/>
          </p:nvSpPr>
          <p:spPr>
            <a:xfrm>
              <a:off x="1616719" y="1802026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6" y="1"/>
                  </a:moveTo>
                  <a:cubicBezTo>
                    <a:pt x="120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78" y="266"/>
                    <a:pt x="111" y="281"/>
                    <a:pt x="147" y="281"/>
                  </a:cubicBezTo>
                  <a:cubicBezTo>
                    <a:pt x="182" y="281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7" y="16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1"/>
            <p:cNvSpPr/>
            <p:nvPr/>
          </p:nvSpPr>
          <p:spPr>
            <a:xfrm>
              <a:off x="1659890" y="1760140"/>
              <a:ext cx="16007" cy="16065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74"/>
                    <a:pt x="131" y="274"/>
                  </a:cubicBezTo>
                  <a:cubicBezTo>
                    <a:pt x="202" y="274"/>
                    <a:pt x="274" y="203"/>
                    <a:pt x="274" y="131"/>
                  </a:cubicBezTo>
                  <a:cubicBezTo>
                    <a:pt x="274" y="60"/>
                    <a:pt x="202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1"/>
            <p:cNvSpPr/>
            <p:nvPr/>
          </p:nvSpPr>
          <p:spPr>
            <a:xfrm>
              <a:off x="1700199" y="1718547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0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77"/>
                    <a:pt x="60" y="236"/>
                  </a:cubicBezTo>
                  <a:cubicBezTo>
                    <a:pt x="78" y="266"/>
                    <a:pt x="111" y="281"/>
                    <a:pt x="146" y="281"/>
                  </a:cubicBezTo>
                  <a:cubicBezTo>
                    <a:pt x="182" y="281"/>
                    <a:pt x="221" y="266"/>
                    <a:pt x="251" y="236"/>
                  </a:cubicBezTo>
                  <a:cubicBezTo>
                    <a:pt x="310" y="189"/>
                    <a:pt x="310" y="105"/>
                    <a:pt x="251" y="46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1"/>
            <p:cNvSpPr/>
            <p:nvPr/>
          </p:nvSpPr>
          <p:spPr>
            <a:xfrm>
              <a:off x="1533941" y="196477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6" y="1"/>
                  </a:moveTo>
                  <a:cubicBezTo>
                    <a:pt x="123" y="1"/>
                    <a:pt x="90" y="16"/>
                    <a:pt x="61" y="45"/>
                  </a:cubicBezTo>
                  <a:cubicBezTo>
                    <a:pt x="1" y="81"/>
                    <a:pt x="1" y="176"/>
                    <a:pt x="61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6" y="281"/>
                    <a:pt x="221" y="266"/>
                    <a:pt x="251" y="236"/>
                  </a:cubicBezTo>
                  <a:cubicBezTo>
                    <a:pt x="311" y="188"/>
                    <a:pt x="311" y="105"/>
                    <a:pt x="251" y="45"/>
                  </a:cubicBezTo>
                  <a:cubicBezTo>
                    <a:pt x="221" y="16"/>
                    <a:pt x="188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1"/>
            <p:cNvSpPr/>
            <p:nvPr/>
          </p:nvSpPr>
          <p:spPr>
            <a:xfrm>
              <a:off x="1575710" y="192306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5"/>
                    <a:pt x="116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1"/>
            <p:cNvSpPr/>
            <p:nvPr/>
          </p:nvSpPr>
          <p:spPr>
            <a:xfrm>
              <a:off x="1618122" y="1881825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75"/>
                    <a:pt x="132" y="275"/>
                  </a:cubicBezTo>
                  <a:cubicBezTo>
                    <a:pt x="203" y="275"/>
                    <a:pt x="263" y="203"/>
                    <a:pt x="263" y="132"/>
                  </a:cubicBezTo>
                  <a:cubicBezTo>
                    <a:pt x="263" y="61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1"/>
            <p:cNvSpPr/>
            <p:nvPr/>
          </p:nvSpPr>
          <p:spPr>
            <a:xfrm>
              <a:off x="1656385" y="1841692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4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33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1"/>
            <p:cNvSpPr/>
            <p:nvPr/>
          </p:nvSpPr>
          <p:spPr>
            <a:xfrm>
              <a:off x="1698096" y="1799981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60" y="0"/>
                  </a:moveTo>
                  <a:cubicBezTo>
                    <a:pt x="126" y="0"/>
                    <a:pt x="90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1"/>
            <p:cNvSpPr/>
            <p:nvPr/>
          </p:nvSpPr>
          <p:spPr>
            <a:xfrm>
              <a:off x="1739865" y="175821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64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4" y="277"/>
                    <a:pt x="116" y="292"/>
                    <a:pt x="151" y="292"/>
                  </a:cubicBezTo>
                  <a:cubicBezTo>
                    <a:pt x="185" y="292"/>
                    <a:pt x="220" y="277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32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1"/>
            <p:cNvSpPr/>
            <p:nvPr/>
          </p:nvSpPr>
          <p:spPr>
            <a:xfrm>
              <a:off x="1615376" y="1962968"/>
              <a:ext cx="18811" cy="16123"/>
            </a:xfrm>
            <a:custGeom>
              <a:avLst/>
              <a:gdLst/>
              <a:ahLst/>
              <a:cxnLst/>
              <a:rect l="l" t="t" r="r" b="b"/>
              <a:pathLst>
                <a:path w="322" h="276" extrusionOk="0">
                  <a:moveTo>
                    <a:pt x="167" y="0"/>
                  </a:moveTo>
                  <a:cubicBezTo>
                    <a:pt x="129" y="0"/>
                    <a:pt x="91" y="16"/>
                    <a:pt x="60" y="41"/>
                  </a:cubicBezTo>
                  <a:cubicBezTo>
                    <a:pt x="0" y="88"/>
                    <a:pt x="0" y="172"/>
                    <a:pt x="60" y="231"/>
                  </a:cubicBezTo>
                  <a:cubicBezTo>
                    <a:pt x="83" y="261"/>
                    <a:pt x="119" y="276"/>
                    <a:pt x="156" y="276"/>
                  </a:cubicBezTo>
                  <a:cubicBezTo>
                    <a:pt x="193" y="276"/>
                    <a:pt x="232" y="261"/>
                    <a:pt x="262" y="231"/>
                  </a:cubicBezTo>
                  <a:cubicBezTo>
                    <a:pt x="321" y="196"/>
                    <a:pt x="321" y="100"/>
                    <a:pt x="262" y="41"/>
                  </a:cubicBezTo>
                  <a:cubicBezTo>
                    <a:pt x="234" y="13"/>
                    <a:pt x="200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1"/>
            <p:cNvSpPr/>
            <p:nvPr/>
          </p:nvSpPr>
          <p:spPr>
            <a:xfrm>
              <a:off x="1657086" y="192096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7" y="1"/>
                  </a:moveTo>
                  <a:cubicBezTo>
                    <a:pt x="119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9" y="280"/>
                    <a:pt x="157" y="280"/>
                  </a:cubicBezTo>
                  <a:cubicBezTo>
                    <a:pt x="194" y="280"/>
                    <a:pt x="233" y="266"/>
                    <a:pt x="262" y="236"/>
                  </a:cubicBezTo>
                  <a:cubicBezTo>
                    <a:pt x="310" y="200"/>
                    <a:pt x="310" y="105"/>
                    <a:pt x="262" y="45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1"/>
            <p:cNvSpPr/>
            <p:nvPr/>
          </p:nvSpPr>
          <p:spPr>
            <a:xfrm>
              <a:off x="1696752" y="188200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9" y="1"/>
                  </a:moveTo>
                  <a:cubicBezTo>
                    <a:pt x="125" y="1"/>
                    <a:pt x="89" y="16"/>
                    <a:pt x="60" y="46"/>
                  </a:cubicBezTo>
                  <a:cubicBezTo>
                    <a:pt x="0" y="93"/>
                    <a:pt x="0" y="177"/>
                    <a:pt x="60" y="236"/>
                  </a:cubicBezTo>
                  <a:cubicBezTo>
                    <a:pt x="77" y="266"/>
                    <a:pt x="110" y="281"/>
                    <a:pt x="146" y="281"/>
                  </a:cubicBezTo>
                  <a:cubicBezTo>
                    <a:pt x="182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6"/>
                  </a:cubicBezTo>
                  <a:cubicBezTo>
                    <a:pt x="226" y="16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1"/>
            <p:cNvSpPr/>
            <p:nvPr/>
          </p:nvSpPr>
          <p:spPr>
            <a:xfrm>
              <a:off x="1739865" y="184011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1"/>
            <p:cNvSpPr/>
            <p:nvPr/>
          </p:nvSpPr>
          <p:spPr>
            <a:xfrm>
              <a:off x="1780173" y="1798579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6" y="0"/>
                  </a:moveTo>
                  <a:cubicBezTo>
                    <a:pt x="123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8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1"/>
            <p:cNvSpPr/>
            <p:nvPr/>
          </p:nvSpPr>
          <p:spPr>
            <a:xfrm>
              <a:off x="1697395" y="196133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81"/>
                    <a:pt x="13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1" y="188"/>
                    <a:pt x="311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1"/>
            <p:cNvSpPr/>
            <p:nvPr/>
          </p:nvSpPr>
          <p:spPr>
            <a:xfrm>
              <a:off x="1736360" y="192149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4" y="1"/>
                  </a:moveTo>
                  <a:cubicBezTo>
                    <a:pt x="129" y="1"/>
                    <a:pt x="90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1"/>
                    <a:pt x="151" y="271"/>
                  </a:cubicBezTo>
                  <a:cubicBezTo>
                    <a:pt x="185" y="271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33" y="13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1"/>
            <p:cNvSpPr/>
            <p:nvPr/>
          </p:nvSpPr>
          <p:spPr>
            <a:xfrm>
              <a:off x="1778129" y="1879956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3" y="277"/>
                    <a:pt x="116" y="292"/>
                    <a:pt x="150" y="292"/>
                  </a:cubicBezTo>
                  <a:cubicBezTo>
                    <a:pt x="185" y="292"/>
                    <a:pt x="220" y="277"/>
                    <a:pt x="250" y="247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1"/>
            <p:cNvSpPr/>
            <p:nvPr/>
          </p:nvSpPr>
          <p:spPr>
            <a:xfrm>
              <a:off x="1819839" y="1838187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1" y="1"/>
                  </a:moveTo>
                  <a:cubicBezTo>
                    <a:pt x="117" y="1"/>
                    <a:pt x="84" y="16"/>
                    <a:pt x="60" y="46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4" y="278"/>
                    <a:pt x="117" y="293"/>
                    <a:pt x="151" y="293"/>
                  </a:cubicBezTo>
                  <a:cubicBezTo>
                    <a:pt x="185" y="293"/>
                    <a:pt x="221" y="278"/>
                    <a:pt x="250" y="248"/>
                  </a:cubicBezTo>
                  <a:cubicBezTo>
                    <a:pt x="310" y="200"/>
                    <a:pt x="310" y="105"/>
                    <a:pt x="250" y="46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1"/>
            <p:cNvSpPr/>
            <p:nvPr/>
          </p:nvSpPr>
          <p:spPr>
            <a:xfrm>
              <a:off x="1776727" y="196185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5" y="0"/>
                  </a:moveTo>
                  <a:cubicBezTo>
                    <a:pt x="122" y="0"/>
                    <a:pt x="90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78" y="256"/>
                    <a:pt x="110" y="271"/>
                    <a:pt x="146" y="271"/>
                  </a:cubicBezTo>
                  <a:cubicBezTo>
                    <a:pt x="182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1"/>
            <p:cNvSpPr/>
            <p:nvPr/>
          </p:nvSpPr>
          <p:spPr>
            <a:xfrm>
              <a:off x="1818437" y="1920089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6" y="1"/>
                  </a:moveTo>
                  <a:cubicBezTo>
                    <a:pt x="111" y="1"/>
                    <a:pt x="78" y="13"/>
                    <a:pt x="60" y="37"/>
                  </a:cubicBezTo>
                  <a:cubicBezTo>
                    <a:pt x="1" y="72"/>
                    <a:pt x="1" y="168"/>
                    <a:pt x="60" y="227"/>
                  </a:cubicBezTo>
                  <a:cubicBezTo>
                    <a:pt x="78" y="257"/>
                    <a:pt x="111" y="272"/>
                    <a:pt x="146" y="272"/>
                  </a:cubicBezTo>
                  <a:cubicBezTo>
                    <a:pt x="182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1"/>
            <p:cNvSpPr/>
            <p:nvPr/>
          </p:nvSpPr>
          <p:spPr>
            <a:xfrm>
              <a:off x="1860206" y="187837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0"/>
                  </a:moveTo>
                  <a:cubicBezTo>
                    <a:pt x="110" y="0"/>
                    <a:pt x="77" y="12"/>
                    <a:pt x="60" y="36"/>
                  </a:cubicBezTo>
                  <a:cubicBezTo>
                    <a:pt x="0" y="72"/>
                    <a:pt x="0" y="167"/>
                    <a:pt x="60" y="227"/>
                  </a:cubicBezTo>
                  <a:cubicBezTo>
                    <a:pt x="77" y="256"/>
                    <a:pt x="110" y="271"/>
                    <a:pt x="146" y="271"/>
                  </a:cubicBezTo>
                  <a:cubicBezTo>
                    <a:pt x="182" y="271"/>
                    <a:pt x="220" y="256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1"/>
            <p:cNvSpPr/>
            <p:nvPr/>
          </p:nvSpPr>
          <p:spPr>
            <a:xfrm>
              <a:off x="1858103" y="1959755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1"/>
            <p:cNvSpPr/>
            <p:nvPr/>
          </p:nvSpPr>
          <p:spPr>
            <a:xfrm>
              <a:off x="1899814" y="1918044"/>
              <a:ext cx="18169" cy="15597"/>
            </a:xfrm>
            <a:custGeom>
              <a:avLst/>
              <a:gdLst/>
              <a:ahLst/>
              <a:cxnLst/>
              <a:rect l="l" t="t" r="r" b="b"/>
              <a:pathLst>
                <a:path w="311" h="267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1" y="83"/>
                    <a:pt x="13" y="167"/>
                    <a:pt x="60" y="226"/>
                  </a:cubicBezTo>
                  <a:cubicBezTo>
                    <a:pt x="83" y="254"/>
                    <a:pt x="113" y="267"/>
                    <a:pt x="145" y="267"/>
                  </a:cubicBezTo>
                  <a:cubicBezTo>
                    <a:pt x="181" y="267"/>
                    <a:pt x="219" y="251"/>
                    <a:pt x="251" y="226"/>
                  </a:cubicBezTo>
                  <a:cubicBezTo>
                    <a:pt x="310" y="191"/>
                    <a:pt x="310" y="95"/>
                    <a:pt x="251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1"/>
            <p:cNvSpPr/>
            <p:nvPr/>
          </p:nvSpPr>
          <p:spPr>
            <a:xfrm>
              <a:off x="1940180" y="195835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1"/>
                  </a:moveTo>
                  <a:cubicBezTo>
                    <a:pt x="110" y="1"/>
                    <a:pt x="78" y="13"/>
                    <a:pt x="60" y="36"/>
                  </a:cubicBezTo>
                  <a:cubicBezTo>
                    <a:pt x="0" y="72"/>
                    <a:pt x="12" y="167"/>
                    <a:pt x="60" y="227"/>
                  </a:cubicBezTo>
                  <a:cubicBezTo>
                    <a:pt x="78" y="257"/>
                    <a:pt x="110" y="272"/>
                    <a:pt x="146" y="272"/>
                  </a:cubicBezTo>
                  <a:cubicBezTo>
                    <a:pt x="182" y="272"/>
                    <a:pt x="220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1" name="Google Shape;1371;p21"/>
          <p:cNvGrpSpPr/>
          <p:nvPr/>
        </p:nvGrpSpPr>
        <p:grpSpPr>
          <a:xfrm>
            <a:off x="-773643" y="-162660"/>
            <a:ext cx="1836557" cy="921271"/>
            <a:chOff x="-773643" y="-162660"/>
            <a:chExt cx="1836557" cy="921271"/>
          </a:xfrm>
        </p:grpSpPr>
        <p:sp>
          <p:nvSpPr>
            <p:cNvPr id="1372" name="Google Shape;1372;p21"/>
            <p:cNvSpPr/>
            <p:nvPr/>
          </p:nvSpPr>
          <p:spPr>
            <a:xfrm>
              <a:off x="142891" y="-162660"/>
              <a:ext cx="920023" cy="921271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1"/>
            <p:cNvSpPr/>
            <p:nvPr/>
          </p:nvSpPr>
          <p:spPr>
            <a:xfrm>
              <a:off x="-773643" y="-161299"/>
              <a:ext cx="920023" cy="896870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8549" y="0"/>
                  </a:moveTo>
                  <a:lnTo>
                    <a:pt x="1" y="8561"/>
                  </a:lnTo>
                  <a:lnTo>
                    <a:pt x="8549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p22"/>
          <p:cNvSpPr txBox="1">
            <a:spLocks noGrp="1"/>
          </p:cNvSpPr>
          <p:nvPr>
            <p:ph type="ctrTitle"/>
          </p:nvPr>
        </p:nvSpPr>
        <p:spPr>
          <a:xfrm>
            <a:off x="791375" y="828675"/>
            <a:ext cx="4721100" cy="73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76" name="Google Shape;1376;p22"/>
          <p:cNvSpPr txBox="1">
            <a:spLocks noGrp="1"/>
          </p:cNvSpPr>
          <p:nvPr>
            <p:ph type="subTitle" idx="1"/>
          </p:nvPr>
        </p:nvSpPr>
        <p:spPr>
          <a:xfrm>
            <a:off x="791500" y="1520400"/>
            <a:ext cx="4721100" cy="10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77" name="Google Shape;1377;p22"/>
          <p:cNvSpPr txBox="1"/>
          <p:nvPr/>
        </p:nvSpPr>
        <p:spPr>
          <a:xfrm>
            <a:off x="791300" y="3388975"/>
            <a:ext cx="4721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lang="en" sz="10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lang="en" sz="1000" b="1" u="sng">
                <a:solidFill>
                  <a:schemeClr val="hlink"/>
                </a:solidFill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lang="en" sz="1000" b="1" u="sng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,</a:t>
            </a:r>
            <a:r>
              <a:rPr lang="en" sz="1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 </a:t>
            </a:r>
            <a:r>
              <a:rPr lang="en" sz="10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including icons by </a:t>
            </a:r>
            <a:r>
              <a:rPr lang="en" sz="1000" b="1" u="sng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 </a:t>
            </a:r>
            <a:r>
              <a:rPr lang="en" sz="10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and infographics &amp; images by </a:t>
            </a:r>
            <a:r>
              <a:rPr lang="en" sz="1000" b="1" u="sng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 u="sng">
              <a:solidFill>
                <a:schemeClr val="dk1"/>
              </a:solidFill>
              <a:highlight>
                <a:srgbClr val="DFDEFC"/>
              </a:highlight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8" name="Google Shape;1378;p22"/>
          <p:cNvGrpSpPr/>
          <p:nvPr/>
        </p:nvGrpSpPr>
        <p:grpSpPr>
          <a:xfrm>
            <a:off x="-1069570" y="4058153"/>
            <a:ext cx="2585296" cy="1291743"/>
            <a:chOff x="-1069570" y="4058153"/>
            <a:chExt cx="2585296" cy="1291743"/>
          </a:xfrm>
        </p:grpSpPr>
        <p:sp>
          <p:nvSpPr>
            <p:cNvPr id="1379" name="Google Shape;1379;p22"/>
            <p:cNvSpPr/>
            <p:nvPr/>
          </p:nvSpPr>
          <p:spPr>
            <a:xfrm>
              <a:off x="-1069570" y="4058153"/>
              <a:ext cx="1252798" cy="1252602"/>
            </a:xfrm>
            <a:custGeom>
              <a:avLst/>
              <a:gdLst/>
              <a:ahLst/>
              <a:cxnLst/>
              <a:rect l="l" t="t" r="r" b="b"/>
              <a:pathLst>
                <a:path w="8026" h="8025" extrusionOk="0">
                  <a:moveTo>
                    <a:pt x="1" y="0"/>
                  </a:moveTo>
                  <a:lnTo>
                    <a:pt x="8026" y="8025"/>
                  </a:lnTo>
                  <a:lnTo>
                    <a:pt x="8026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2"/>
            <p:cNvSpPr/>
            <p:nvPr/>
          </p:nvSpPr>
          <p:spPr>
            <a:xfrm>
              <a:off x="183008" y="4058185"/>
              <a:ext cx="1332718" cy="1291711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37" y="8549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1" name="Google Shape;1381;p22"/>
          <p:cNvGrpSpPr/>
          <p:nvPr/>
        </p:nvGrpSpPr>
        <p:grpSpPr>
          <a:xfrm>
            <a:off x="6371820" y="-1303249"/>
            <a:ext cx="2848386" cy="2573259"/>
            <a:chOff x="6295620" y="-1303249"/>
            <a:chExt cx="2848386" cy="2573259"/>
          </a:xfrm>
        </p:grpSpPr>
        <p:sp>
          <p:nvSpPr>
            <p:cNvPr id="1382" name="Google Shape;1382;p22"/>
            <p:cNvSpPr/>
            <p:nvPr/>
          </p:nvSpPr>
          <p:spPr>
            <a:xfrm>
              <a:off x="7809415" y="-62665"/>
              <a:ext cx="1334591" cy="1332675"/>
            </a:xfrm>
            <a:custGeom>
              <a:avLst/>
              <a:gdLst/>
              <a:ahLst/>
              <a:cxnLst/>
              <a:rect l="l" t="t" r="r" b="b"/>
              <a:pathLst>
                <a:path w="8550" h="8538" extrusionOk="0">
                  <a:moveTo>
                    <a:pt x="0" y="1"/>
                  </a:moveTo>
                  <a:lnTo>
                    <a:pt x="8549" y="8537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dk2">
                    <a:alpha val="54750"/>
                  </a:schemeClr>
                </a:gs>
                <a:gs pos="100000">
                  <a:srgbClr val="C5585A">
                    <a:alpha val="54901"/>
                    <a:alpha val="5475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2"/>
            <p:cNvSpPr/>
            <p:nvPr/>
          </p:nvSpPr>
          <p:spPr>
            <a:xfrm>
              <a:off x="6295620" y="-1303249"/>
              <a:ext cx="2196846" cy="2196775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07" y="0"/>
                  </a:moveTo>
                  <a:lnTo>
                    <a:pt x="0" y="107"/>
                  </a:lnTo>
                  <a:lnTo>
                    <a:pt x="13978" y="14073"/>
                  </a:lnTo>
                  <a:lnTo>
                    <a:pt x="14073" y="1397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4" name="Google Shape;1384;p22"/>
          <p:cNvGrpSpPr/>
          <p:nvPr/>
        </p:nvGrpSpPr>
        <p:grpSpPr>
          <a:xfrm>
            <a:off x="-1961066" y="-108116"/>
            <a:ext cx="2676174" cy="3246936"/>
            <a:chOff x="-1961066" y="-108116"/>
            <a:chExt cx="2676174" cy="3246936"/>
          </a:xfrm>
        </p:grpSpPr>
        <p:sp>
          <p:nvSpPr>
            <p:cNvPr id="1385" name="Google Shape;1385;p22"/>
            <p:cNvSpPr/>
            <p:nvPr/>
          </p:nvSpPr>
          <p:spPr>
            <a:xfrm>
              <a:off x="-1040060" y="1804428"/>
              <a:ext cx="1334591" cy="1334392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0" y="0"/>
                  </a:moveTo>
                  <a:lnTo>
                    <a:pt x="8549" y="8549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4750"/>
                  </a:schemeClr>
                </a:gs>
                <a:gs pos="100000">
                  <a:srgbClr val="3084B3">
                    <a:alpha val="46666"/>
                    <a:alpha val="54750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86" name="Google Shape;1386;p22"/>
            <p:cNvGrpSpPr/>
            <p:nvPr/>
          </p:nvGrpSpPr>
          <p:grpSpPr>
            <a:xfrm>
              <a:off x="-1961066" y="-108116"/>
              <a:ext cx="2676174" cy="2604369"/>
              <a:chOff x="3756224" y="3417341"/>
              <a:chExt cx="1001637" cy="974762"/>
            </a:xfrm>
          </p:grpSpPr>
          <p:sp>
            <p:nvSpPr>
              <p:cNvPr id="1387" name="Google Shape;1387;p22"/>
              <p:cNvSpPr/>
              <p:nvPr/>
            </p:nvSpPr>
            <p:spPr>
              <a:xfrm>
                <a:off x="3756224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1"/>
                    </a:moveTo>
                    <a:cubicBezTo>
                      <a:pt x="148" y="1"/>
                      <a:pt x="140" y="2"/>
                      <a:pt x="131" y="5"/>
                    </a:cubicBezTo>
                    <a:cubicBezTo>
                      <a:pt x="60" y="5"/>
                      <a:pt x="0" y="64"/>
                      <a:pt x="0" y="136"/>
                    </a:cubicBezTo>
                    <a:cubicBezTo>
                      <a:pt x="0" y="207"/>
                      <a:pt x="60" y="267"/>
                      <a:pt x="131" y="267"/>
                    </a:cubicBezTo>
                    <a:cubicBezTo>
                      <a:pt x="203" y="267"/>
                      <a:pt x="262" y="207"/>
                      <a:pt x="262" y="136"/>
                    </a:cubicBezTo>
                    <a:cubicBezTo>
                      <a:pt x="262" y="73"/>
                      <a:pt x="216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22"/>
              <p:cNvSpPr/>
              <p:nvPr/>
            </p:nvSpPr>
            <p:spPr>
              <a:xfrm>
                <a:off x="3814642" y="341757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22"/>
              <p:cNvSpPr/>
              <p:nvPr/>
            </p:nvSpPr>
            <p:spPr>
              <a:xfrm>
                <a:off x="3873761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1"/>
                    </a:moveTo>
                    <a:cubicBezTo>
                      <a:pt x="148" y="1"/>
                      <a:pt x="140" y="2"/>
                      <a:pt x="132" y="5"/>
                    </a:cubicBezTo>
                    <a:cubicBezTo>
                      <a:pt x="60" y="5"/>
                      <a:pt x="1" y="64"/>
                      <a:pt x="1" y="136"/>
                    </a:cubicBezTo>
                    <a:cubicBezTo>
                      <a:pt x="1" y="207"/>
                      <a:pt x="60" y="267"/>
                      <a:pt x="132" y="267"/>
                    </a:cubicBezTo>
                    <a:cubicBezTo>
                      <a:pt x="203" y="267"/>
                      <a:pt x="263" y="207"/>
                      <a:pt x="263" y="136"/>
                    </a:cubicBezTo>
                    <a:cubicBezTo>
                      <a:pt x="263" y="73"/>
                      <a:pt x="216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22"/>
              <p:cNvSpPr/>
              <p:nvPr/>
            </p:nvSpPr>
            <p:spPr>
              <a:xfrm>
                <a:off x="3929433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1"/>
                    </a:moveTo>
                    <a:cubicBezTo>
                      <a:pt x="148" y="1"/>
                      <a:pt x="140" y="2"/>
                      <a:pt x="131" y="5"/>
                    </a:cubicBezTo>
                    <a:cubicBezTo>
                      <a:pt x="60" y="5"/>
                      <a:pt x="0" y="64"/>
                      <a:pt x="0" y="136"/>
                    </a:cubicBezTo>
                    <a:cubicBezTo>
                      <a:pt x="0" y="207"/>
                      <a:pt x="60" y="267"/>
                      <a:pt x="131" y="267"/>
                    </a:cubicBezTo>
                    <a:cubicBezTo>
                      <a:pt x="203" y="267"/>
                      <a:pt x="262" y="207"/>
                      <a:pt x="262" y="136"/>
                    </a:cubicBezTo>
                    <a:cubicBezTo>
                      <a:pt x="262" y="73"/>
                      <a:pt x="216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22"/>
              <p:cNvSpPr/>
              <p:nvPr/>
            </p:nvSpPr>
            <p:spPr>
              <a:xfrm>
                <a:off x="3988553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1"/>
                    </a:moveTo>
                    <a:cubicBezTo>
                      <a:pt x="148" y="1"/>
                      <a:pt x="140" y="2"/>
                      <a:pt x="131" y="5"/>
                    </a:cubicBezTo>
                    <a:cubicBezTo>
                      <a:pt x="60" y="5"/>
                      <a:pt x="0" y="64"/>
                      <a:pt x="0" y="136"/>
                    </a:cubicBezTo>
                    <a:cubicBezTo>
                      <a:pt x="0" y="207"/>
                      <a:pt x="60" y="267"/>
                      <a:pt x="131" y="267"/>
                    </a:cubicBezTo>
                    <a:cubicBezTo>
                      <a:pt x="203" y="267"/>
                      <a:pt x="262" y="207"/>
                      <a:pt x="262" y="136"/>
                    </a:cubicBezTo>
                    <a:cubicBezTo>
                      <a:pt x="262" y="73"/>
                      <a:pt x="216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22"/>
              <p:cNvSpPr/>
              <p:nvPr/>
            </p:nvSpPr>
            <p:spPr>
              <a:xfrm>
                <a:off x="4047672" y="341757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3" name="Google Shape;1393;p22"/>
              <p:cNvSpPr/>
              <p:nvPr/>
            </p:nvSpPr>
            <p:spPr>
              <a:xfrm>
                <a:off x="4103286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7" y="1"/>
                    </a:moveTo>
                    <a:cubicBezTo>
                      <a:pt x="148" y="1"/>
                      <a:pt x="140" y="2"/>
                      <a:pt x="132" y="5"/>
                    </a:cubicBezTo>
                    <a:cubicBezTo>
                      <a:pt x="60" y="5"/>
                      <a:pt x="1" y="64"/>
                      <a:pt x="1" y="136"/>
                    </a:cubicBezTo>
                    <a:cubicBezTo>
                      <a:pt x="1" y="207"/>
                      <a:pt x="60" y="267"/>
                      <a:pt x="132" y="267"/>
                    </a:cubicBezTo>
                    <a:cubicBezTo>
                      <a:pt x="203" y="267"/>
                      <a:pt x="263" y="207"/>
                      <a:pt x="263" y="136"/>
                    </a:cubicBezTo>
                    <a:cubicBezTo>
                      <a:pt x="263" y="73"/>
                      <a:pt x="216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4" name="Google Shape;1394;p22"/>
              <p:cNvSpPr/>
              <p:nvPr/>
            </p:nvSpPr>
            <p:spPr>
              <a:xfrm>
                <a:off x="4162405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7" y="1"/>
                    </a:moveTo>
                    <a:cubicBezTo>
                      <a:pt x="148" y="1"/>
                      <a:pt x="140" y="2"/>
                      <a:pt x="132" y="5"/>
                    </a:cubicBezTo>
                    <a:cubicBezTo>
                      <a:pt x="60" y="5"/>
                      <a:pt x="1" y="64"/>
                      <a:pt x="1" y="136"/>
                    </a:cubicBezTo>
                    <a:cubicBezTo>
                      <a:pt x="1" y="207"/>
                      <a:pt x="60" y="267"/>
                      <a:pt x="132" y="267"/>
                    </a:cubicBezTo>
                    <a:cubicBezTo>
                      <a:pt x="203" y="267"/>
                      <a:pt x="263" y="207"/>
                      <a:pt x="263" y="136"/>
                    </a:cubicBezTo>
                    <a:cubicBezTo>
                      <a:pt x="263" y="73"/>
                      <a:pt x="216" y="1"/>
                      <a:pt x="1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22"/>
              <p:cNvSpPr/>
              <p:nvPr/>
            </p:nvSpPr>
            <p:spPr>
              <a:xfrm>
                <a:off x="4220122" y="341757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4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4" y="263"/>
                    </a:cubicBezTo>
                    <a:cubicBezTo>
                      <a:pt x="215" y="263"/>
                      <a:pt x="275" y="203"/>
                      <a:pt x="275" y="132"/>
                    </a:cubicBezTo>
                    <a:cubicBezTo>
                      <a:pt x="275" y="60"/>
                      <a:pt x="215" y="1"/>
                      <a:pt x="1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22"/>
              <p:cNvSpPr/>
              <p:nvPr/>
            </p:nvSpPr>
            <p:spPr>
              <a:xfrm>
                <a:off x="4277196" y="341757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22"/>
              <p:cNvSpPr/>
              <p:nvPr/>
            </p:nvSpPr>
            <p:spPr>
              <a:xfrm>
                <a:off x="4336315" y="3417341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1"/>
                    </a:moveTo>
                    <a:cubicBezTo>
                      <a:pt x="148" y="1"/>
                      <a:pt x="140" y="2"/>
                      <a:pt x="131" y="5"/>
                    </a:cubicBezTo>
                    <a:cubicBezTo>
                      <a:pt x="60" y="5"/>
                      <a:pt x="0" y="64"/>
                      <a:pt x="0" y="136"/>
                    </a:cubicBezTo>
                    <a:cubicBezTo>
                      <a:pt x="0" y="207"/>
                      <a:pt x="60" y="267"/>
                      <a:pt x="131" y="267"/>
                    </a:cubicBezTo>
                    <a:cubicBezTo>
                      <a:pt x="203" y="267"/>
                      <a:pt x="262" y="207"/>
                      <a:pt x="262" y="136"/>
                    </a:cubicBezTo>
                    <a:cubicBezTo>
                      <a:pt x="262" y="73"/>
                      <a:pt x="216" y="1"/>
                      <a:pt x="1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22"/>
              <p:cNvSpPr/>
              <p:nvPr/>
            </p:nvSpPr>
            <p:spPr>
              <a:xfrm>
                <a:off x="4394033" y="341757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9" name="Google Shape;1399;p22"/>
              <p:cNvSpPr/>
              <p:nvPr/>
            </p:nvSpPr>
            <p:spPr>
              <a:xfrm>
                <a:off x="4451049" y="341757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0" name="Google Shape;1400;p22"/>
              <p:cNvSpPr/>
              <p:nvPr/>
            </p:nvSpPr>
            <p:spPr>
              <a:xfrm>
                <a:off x="4510168" y="3417575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22"/>
              <p:cNvSpPr/>
              <p:nvPr/>
            </p:nvSpPr>
            <p:spPr>
              <a:xfrm>
                <a:off x="4567943" y="3417341"/>
                <a:ext cx="16007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7" extrusionOk="0">
                    <a:moveTo>
                      <a:pt x="168" y="1"/>
                    </a:moveTo>
                    <a:cubicBezTo>
                      <a:pt x="160" y="1"/>
                      <a:pt x="151" y="2"/>
                      <a:pt x="143" y="5"/>
                    </a:cubicBezTo>
                    <a:cubicBezTo>
                      <a:pt x="60" y="5"/>
                      <a:pt x="0" y="64"/>
                      <a:pt x="0" y="136"/>
                    </a:cubicBezTo>
                    <a:cubicBezTo>
                      <a:pt x="0" y="207"/>
                      <a:pt x="60" y="267"/>
                      <a:pt x="143" y="267"/>
                    </a:cubicBezTo>
                    <a:cubicBezTo>
                      <a:pt x="214" y="267"/>
                      <a:pt x="274" y="207"/>
                      <a:pt x="274" y="136"/>
                    </a:cubicBezTo>
                    <a:cubicBezTo>
                      <a:pt x="274" y="73"/>
                      <a:pt x="22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22"/>
              <p:cNvSpPr/>
              <p:nvPr/>
            </p:nvSpPr>
            <p:spPr>
              <a:xfrm>
                <a:off x="4623557" y="341757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22"/>
              <p:cNvSpPr/>
              <p:nvPr/>
            </p:nvSpPr>
            <p:spPr>
              <a:xfrm>
                <a:off x="4682676" y="341757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22"/>
              <p:cNvSpPr/>
              <p:nvPr/>
            </p:nvSpPr>
            <p:spPr>
              <a:xfrm>
                <a:off x="4741795" y="3417341"/>
                <a:ext cx="16065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7" extrusionOk="0">
                    <a:moveTo>
                      <a:pt x="168" y="1"/>
                    </a:moveTo>
                    <a:cubicBezTo>
                      <a:pt x="160" y="1"/>
                      <a:pt x="152" y="2"/>
                      <a:pt x="143" y="5"/>
                    </a:cubicBezTo>
                    <a:cubicBezTo>
                      <a:pt x="60" y="5"/>
                      <a:pt x="1" y="64"/>
                      <a:pt x="1" y="136"/>
                    </a:cubicBezTo>
                    <a:cubicBezTo>
                      <a:pt x="1" y="207"/>
                      <a:pt x="60" y="267"/>
                      <a:pt x="143" y="267"/>
                    </a:cubicBezTo>
                    <a:cubicBezTo>
                      <a:pt x="215" y="267"/>
                      <a:pt x="274" y="207"/>
                      <a:pt x="274" y="136"/>
                    </a:cubicBezTo>
                    <a:cubicBezTo>
                      <a:pt x="274" y="73"/>
                      <a:pt x="228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22"/>
              <p:cNvSpPr/>
              <p:nvPr/>
            </p:nvSpPr>
            <p:spPr>
              <a:xfrm>
                <a:off x="3814642" y="347394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22"/>
              <p:cNvSpPr/>
              <p:nvPr/>
            </p:nvSpPr>
            <p:spPr>
              <a:xfrm>
                <a:off x="3873761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50" y="1"/>
                    </a:moveTo>
                    <a:cubicBezTo>
                      <a:pt x="144" y="1"/>
                      <a:pt x="138" y="1"/>
                      <a:pt x="132" y="2"/>
                    </a:cubicBezTo>
                    <a:cubicBezTo>
                      <a:pt x="60" y="2"/>
                      <a:pt x="1" y="62"/>
                      <a:pt x="1" y="133"/>
                    </a:cubicBezTo>
                    <a:cubicBezTo>
                      <a:pt x="1" y="205"/>
                      <a:pt x="60" y="264"/>
                      <a:pt x="132" y="264"/>
                    </a:cubicBezTo>
                    <a:cubicBezTo>
                      <a:pt x="203" y="264"/>
                      <a:pt x="263" y="205"/>
                      <a:pt x="263" y="133"/>
                    </a:cubicBezTo>
                    <a:cubicBezTo>
                      <a:pt x="263" y="57"/>
                      <a:pt x="213" y="1"/>
                      <a:pt x="1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22"/>
              <p:cNvSpPr/>
              <p:nvPr/>
            </p:nvSpPr>
            <p:spPr>
              <a:xfrm>
                <a:off x="3929433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9" y="1"/>
                    </a:moveTo>
                    <a:cubicBezTo>
                      <a:pt x="143" y="1"/>
                      <a:pt x="137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12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22"/>
              <p:cNvSpPr/>
              <p:nvPr/>
            </p:nvSpPr>
            <p:spPr>
              <a:xfrm>
                <a:off x="3988553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9" y="1"/>
                    </a:moveTo>
                    <a:cubicBezTo>
                      <a:pt x="143" y="1"/>
                      <a:pt x="137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12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22"/>
              <p:cNvSpPr/>
              <p:nvPr/>
            </p:nvSpPr>
            <p:spPr>
              <a:xfrm>
                <a:off x="4047672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9" y="1"/>
                    </a:moveTo>
                    <a:cubicBezTo>
                      <a:pt x="143" y="1"/>
                      <a:pt x="137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12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22"/>
              <p:cNvSpPr/>
              <p:nvPr/>
            </p:nvSpPr>
            <p:spPr>
              <a:xfrm>
                <a:off x="4103286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50" y="1"/>
                    </a:moveTo>
                    <a:cubicBezTo>
                      <a:pt x="144" y="1"/>
                      <a:pt x="138" y="1"/>
                      <a:pt x="132" y="2"/>
                    </a:cubicBezTo>
                    <a:cubicBezTo>
                      <a:pt x="60" y="2"/>
                      <a:pt x="1" y="62"/>
                      <a:pt x="1" y="133"/>
                    </a:cubicBezTo>
                    <a:cubicBezTo>
                      <a:pt x="1" y="205"/>
                      <a:pt x="60" y="264"/>
                      <a:pt x="132" y="264"/>
                    </a:cubicBezTo>
                    <a:cubicBezTo>
                      <a:pt x="203" y="264"/>
                      <a:pt x="263" y="205"/>
                      <a:pt x="263" y="133"/>
                    </a:cubicBezTo>
                    <a:cubicBezTo>
                      <a:pt x="263" y="57"/>
                      <a:pt x="213" y="1"/>
                      <a:pt x="1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22"/>
              <p:cNvSpPr/>
              <p:nvPr/>
            </p:nvSpPr>
            <p:spPr>
              <a:xfrm>
                <a:off x="4162405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50" y="1"/>
                    </a:moveTo>
                    <a:cubicBezTo>
                      <a:pt x="144" y="1"/>
                      <a:pt x="138" y="1"/>
                      <a:pt x="132" y="2"/>
                    </a:cubicBezTo>
                    <a:cubicBezTo>
                      <a:pt x="60" y="2"/>
                      <a:pt x="1" y="62"/>
                      <a:pt x="1" y="133"/>
                    </a:cubicBezTo>
                    <a:cubicBezTo>
                      <a:pt x="1" y="205"/>
                      <a:pt x="60" y="264"/>
                      <a:pt x="132" y="264"/>
                    </a:cubicBezTo>
                    <a:cubicBezTo>
                      <a:pt x="203" y="264"/>
                      <a:pt x="263" y="205"/>
                      <a:pt x="263" y="133"/>
                    </a:cubicBezTo>
                    <a:cubicBezTo>
                      <a:pt x="263" y="57"/>
                      <a:pt x="213" y="1"/>
                      <a:pt x="1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22"/>
              <p:cNvSpPr/>
              <p:nvPr/>
            </p:nvSpPr>
            <p:spPr>
              <a:xfrm>
                <a:off x="4221524" y="347394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22"/>
              <p:cNvSpPr/>
              <p:nvPr/>
            </p:nvSpPr>
            <p:spPr>
              <a:xfrm>
                <a:off x="4277196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9" y="1"/>
                    </a:moveTo>
                    <a:cubicBezTo>
                      <a:pt x="143" y="1"/>
                      <a:pt x="137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12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22"/>
              <p:cNvSpPr/>
              <p:nvPr/>
            </p:nvSpPr>
            <p:spPr>
              <a:xfrm>
                <a:off x="4336315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9" y="1"/>
                    </a:moveTo>
                    <a:cubicBezTo>
                      <a:pt x="143" y="1"/>
                      <a:pt x="137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12" y="1"/>
                      <a:pt x="14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22"/>
              <p:cNvSpPr/>
              <p:nvPr/>
            </p:nvSpPr>
            <p:spPr>
              <a:xfrm>
                <a:off x="4395435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7" y="1"/>
                    </a:moveTo>
                    <a:cubicBezTo>
                      <a:pt x="142" y="1"/>
                      <a:pt x="136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03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22"/>
              <p:cNvSpPr/>
              <p:nvPr/>
            </p:nvSpPr>
            <p:spPr>
              <a:xfrm>
                <a:off x="4451049" y="347394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22"/>
              <p:cNvSpPr/>
              <p:nvPr/>
            </p:nvSpPr>
            <p:spPr>
              <a:xfrm>
                <a:off x="4510168" y="3473948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22"/>
              <p:cNvSpPr/>
              <p:nvPr/>
            </p:nvSpPr>
            <p:spPr>
              <a:xfrm>
                <a:off x="4567943" y="3473831"/>
                <a:ext cx="16007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5" extrusionOk="0">
                    <a:moveTo>
                      <a:pt x="161" y="1"/>
                    </a:moveTo>
                    <a:cubicBezTo>
                      <a:pt x="155" y="1"/>
                      <a:pt x="149" y="1"/>
                      <a:pt x="143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43" y="264"/>
                    </a:cubicBezTo>
                    <a:cubicBezTo>
                      <a:pt x="214" y="264"/>
                      <a:pt x="274" y="205"/>
                      <a:pt x="274" y="133"/>
                    </a:cubicBezTo>
                    <a:cubicBezTo>
                      <a:pt x="274" y="57"/>
                      <a:pt x="224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22"/>
              <p:cNvSpPr/>
              <p:nvPr/>
            </p:nvSpPr>
            <p:spPr>
              <a:xfrm>
                <a:off x="4624959" y="3473831"/>
                <a:ext cx="15364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5" extrusionOk="0">
                    <a:moveTo>
                      <a:pt x="147" y="1"/>
                    </a:moveTo>
                    <a:cubicBezTo>
                      <a:pt x="142" y="1"/>
                      <a:pt x="136" y="1"/>
                      <a:pt x="131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05"/>
                      <a:pt x="60" y="264"/>
                      <a:pt x="131" y="264"/>
                    </a:cubicBezTo>
                    <a:cubicBezTo>
                      <a:pt x="203" y="264"/>
                      <a:pt x="262" y="205"/>
                      <a:pt x="262" y="133"/>
                    </a:cubicBezTo>
                    <a:cubicBezTo>
                      <a:pt x="262" y="57"/>
                      <a:pt x="203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22"/>
              <p:cNvSpPr/>
              <p:nvPr/>
            </p:nvSpPr>
            <p:spPr>
              <a:xfrm>
                <a:off x="4682676" y="3473948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48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22"/>
              <p:cNvSpPr/>
              <p:nvPr/>
            </p:nvSpPr>
            <p:spPr>
              <a:xfrm>
                <a:off x="4741795" y="3473831"/>
                <a:ext cx="16065" cy="15481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62" y="1"/>
                    </a:moveTo>
                    <a:cubicBezTo>
                      <a:pt x="156" y="1"/>
                      <a:pt x="150" y="1"/>
                      <a:pt x="143" y="2"/>
                    </a:cubicBezTo>
                    <a:cubicBezTo>
                      <a:pt x="60" y="2"/>
                      <a:pt x="1" y="62"/>
                      <a:pt x="1" y="133"/>
                    </a:cubicBezTo>
                    <a:cubicBezTo>
                      <a:pt x="1" y="205"/>
                      <a:pt x="60" y="264"/>
                      <a:pt x="143" y="264"/>
                    </a:cubicBezTo>
                    <a:cubicBezTo>
                      <a:pt x="215" y="264"/>
                      <a:pt x="274" y="205"/>
                      <a:pt x="274" y="133"/>
                    </a:cubicBezTo>
                    <a:cubicBezTo>
                      <a:pt x="274" y="57"/>
                      <a:pt x="225" y="1"/>
                      <a:pt x="1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22"/>
              <p:cNvSpPr/>
              <p:nvPr/>
            </p:nvSpPr>
            <p:spPr>
              <a:xfrm>
                <a:off x="3873761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3" name="Google Shape;1423;p22"/>
              <p:cNvSpPr/>
              <p:nvPr/>
            </p:nvSpPr>
            <p:spPr>
              <a:xfrm>
                <a:off x="3929433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4" name="Google Shape;1424;p22"/>
              <p:cNvSpPr/>
              <p:nvPr/>
            </p:nvSpPr>
            <p:spPr>
              <a:xfrm>
                <a:off x="3988553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22"/>
              <p:cNvSpPr/>
              <p:nvPr/>
            </p:nvSpPr>
            <p:spPr>
              <a:xfrm>
                <a:off x="4047672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22"/>
              <p:cNvSpPr/>
              <p:nvPr/>
            </p:nvSpPr>
            <p:spPr>
              <a:xfrm>
                <a:off x="4103286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7" name="Google Shape;1427;p22"/>
              <p:cNvSpPr/>
              <p:nvPr/>
            </p:nvSpPr>
            <p:spPr>
              <a:xfrm>
                <a:off x="4162405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8" name="Google Shape;1428;p22"/>
              <p:cNvSpPr/>
              <p:nvPr/>
            </p:nvSpPr>
            <p:spPr>
              <a:xfrm>
                <a:off x="4221524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9" name="Google Shape;1429;p22"/>
              <p:cNvSpPr/>
              <p:nvPr/>
            </p:nvSpPr>
            <p:spPr>
              <a:xfrm>
                <a:off x="4277196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0" name="Google Shape;1430;p22"/>
              <p:cNvSpPr/>
              <p:nvPr/>
            </p:nvSpPr>
            <p:spPr>
              <a:xfrm>
                <a:off x="4336315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22"/>
              <p:cNvSpPr/>
              <p:nvPr/>
            </p:nvSpPr>
            <p:spPr>
              <a:xfrm>
                <a:off x="4395435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22"/>
              <p:cNvSpPr/>
              <p:nvPr/>
            </p:nvSpPr>
            <p:spPr>
              <a:xfrm>
                <a:off x="4451049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22"/>
              <p:cNvSpPr/>
              <p:nvPr/>
            </p:nvSpPr>
            <p:spPr>
              <a:xfrm>
                <a:off x="4510168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22"/>
              <p:cNvSpPr/>
              <p:nvPr/>
            </p:nvSpPr>
            <p:spPr>
              <a:xfrm>
                <a:off x="4567943" y="3529562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22"/>
              <p:cNvSpPr/>
              <p:nvPr/>
            </p:nvSpPr>
            <p:spPr>
              <a:xfrm>
                <a:off x="4624959" y="3529562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22"/>
              <p:cNvSpPr/>
              <p:nvPr/>
            </p:nvSpPr>
            <p:spPr>
              <a:xfrm>
                <a:off x="4682676" y="3529562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22"/>
              <p:cNvSpPr/>
              <p:nvPr/>
            </p:nvSpPr>
            <p:spPr>
              <a:xfrm>
                <a:off x="4741795" y="3529562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22"/>
              <p:cNvSpPr/>
              <p:nvPr/>
            </p:nvSpPr>
            <p:spPr>
              <a:xfrm>
                <a:off x="3929433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22"/>
              <p:cNvSpPr/>
              <p:nvPr/>
            </p:nvSpPr>
            <p:spPr>
              <a:xfrm>
                <a:off x="3988553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22"/>
              <p:cNvSpPr/>
              <p:nvPr/>
            </p:nvSpPr>
            <p:spPr>
              <a:xfrm>
                <a:off x="4047672" y="358593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1" name="Google Shape;1441;p22"/>
              <p:cNvSpPr/>
              <p:nvPr/>
            </p:nvSpPr>
            <p:spPr>
              <a:xfrm>
                <a:off x="4103286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2" name="Google Shape;1442;p22"/>
              <p:cNvSpPr/>
              <p:nvPr/>
            </p:nvSpPr>
            <p:spPr>
              <a:xfrm>
                <a:off x="4162405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22"/>
              <p:cNvSpPr/>
              <p:nvPr/>
            </p:nvSpPr>
            <p:spPr>
              <a:xfrm>
                <a:off x="4220122" y="358593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4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4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22"/>
              <p:cNvSpPr/>
              <p:nvPr/>
            </p:nvSpPr>
            <p:spPr>
              <a:xfrm>
                <a:off x="4277196" y="358593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22"/>
              <p:cNvSpPr/>
              <p:nvPr/>
            </p:nvSpPr>
            <p:spPr>
              <a:xfrm>
                <a:off x="4336315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22"/>
              <p:cNvSpPr/>
              <p:nvPr/>
            </p:nvSpPr>
            <p:spPr>
              <a:xfrm>
                <a:off x="4394033" y="358593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22"/>
              <p:cNvSpPr/>
              <p:nvPr/>
            </p:nvSpPr>
            <p:spPr>
              <a:xfrm>
                <a:off x="4451049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22"/>
              <p:cNvSpPr/>
              <p:nvPr/>
            </p:nvSpPr>
            <p:spPr>
              <a:xfrm>
                <a:off x="4510168" y="358593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22"/>
              <p:cNvSpPr/>
              <p:nvPr/>
            </p:nvSpPr>
            <p:spPr>
              <a:xfrm>
                <a:off x="4567943" y="3585936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5"/>
                      <a:pt x="60" y="274"/>
                      <a:pt x="143" y="274"/>
                    </a:cubicBezTo>
                    <a:cubicBezTo>
                      <a:pt x="214" y="274"/>
                      <a:pt x="274" y="215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22"/>
              <p:cNvSpPr/>
              <p:nvPr/>
            </p:nvSpPr>
            <p:spPr>
              <a:xfrm>
                <a:off x="4623557" y="358593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22"/>
              <p:cNvSpPr/>
              <p:nvPr/>
            </p:nvSpPr>
            <p:spPr>
              <a:xfrm>
                <a:off x="4682676" y="3585936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22"/>
              <p:cNvSpPr/>
              <p:nvPr/>
            </p:nvSpPr>
            <p:spPr>
              <a:xfrm>
                <a:off x="4741795" y="3585936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22"/>
              <p:cNvSpPr/>
              <p:nvPr/>
            </p:nvSpPr>
            <p:spPr>
              <a:xfrm>
                <a:off x="3988553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22"/>
              <p:cNvSpPr/>
              <p:nvPr/>
            </p:nvSpPr>
            <p:spPr>
              <a:xfrm>
                <a:off x="4047672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22"/>
              <p:cNvSpPr/>
              <p:nvPr/>
            </p:nvSpPr>
            <p:spPr>
              <a:xfrm>
                <a:off x="4103286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44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22"/>
              <p:cNvSpPr/>
              <p:nvPr/>
            </p:nvSpPr>
            <p:spPr>
              <a:xfrm>
                <a:off x="4162405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44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22"/>
              <p:cNvSpPr/>
              <p:nvPr/>
            </p:nvSpPr>
            <p:spPr>
              <a:xfrm>
                <a:off x="4221524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44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22"/>
              <p:cNvSpPr/>
              <p:nvPr/>
            </p:nvSpPr>
            <p:spPr>
              <a:xfrm>
                <a:off x="4277196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22"/>
              <p:cNvSpPr/>
              <p:nvPr/>
            </p:nvSpPr>
            <p:spPr>
              <a:xfrm>
                <a:off x="4336315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22"/>
              <p:cNvSpPr/>
              <p:nvPr/>
            </p:nvSpPr>
            <p:spPr>
              <a:xfrm>
                <a:off x="4395435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22"/>
              <p:cNvSpPr/>
              <p:nvPr/>
            </p:nvSpPr>
            <p:spPr>
              <a:xfrm>
                <a:off x="4451049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44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22"/>
              <p:cNvSpPr/>
              <p:nvPr/>
            </p:nvSpPr>
            <p:spPr>
              <a:xfrm>
                <a:off x="4510168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44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22"/>
              <p:cNvSpPr/>
              <p:nvPr/>
            </p:nvSpPr>
            <p:spPr>
              <a:xfrm>
                <a:off x="4567943" y="3642250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43" y="274"/>
                    </a:cubicBezTo>
                    <a:cubicBezTo>
                      <a:pt x="214" y="274"/>
                      <a:pt x="274" y="215"/>
                      <a:pt x="274" y="144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22"/>
              <p:cNvSpPr/>
              <p:nvPr/>
            </p:nvSpPr>
            <p:spPr>
              <a:xfrm>
                <a:off x="4624959" y="3642250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44"/>
                    </a:cubicBezTo>
                    <a:cubicBezTo>
                      <a:pt x="0" y="215"/>
                      <a:pt x="60" y="274"/>
                      <a:pt x="131" y="274"/>
                    </a:cubicBezTo>
                    <a:cubicBezTo>
                      <a:pt x="203" y="274"/>
                      <a:pt x="262" y="215"/>
                      <a:pt x="262" y="144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22"/>
              <p:cNvSpPr/>
              <p:nvPr/>
            </p:nvSpPr>
            <p:spPr>
              <a:xfrm>
                <a:off x="4682676" y="3642250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44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22"/>
              <p:cNvSpPr/>
              <p:nvPr/>
            </p:nvSpPr>
            <p:spPr>
              <a:xfrm>
                <a:off x="4741795" y="3642250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44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22"/>
              <p:cNvSpPr/>
              <p:nvPr/>
            </p:nvSpPr>
            <p:spPr>
              <a:xfrm>
                <a:off x="4047672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22"/>
              <p:cNvSpPr/>
              <p:nvPr/>
            </p:nvSpPr>
            <p:spPr>
              <a:xfrm>
                <a:off x="4103286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22"/>
              <p:cNvSpPr/>
              <p:nvPr/>
            </p:nvSpPr>
            <p:spPr>
              <a:xfrm>
                <a:off x="4162405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22"/>
              <p:cNvSpPr/>
              <p:nvPr/>
            </p:nvSpPr>
            <p:spPr>
              <a:xfrm>
                <a:off x="4221524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22"/>
              <p:cNvSpPr/>
              <p:nvPr/>
            </p:nvSpPr>
            <p:spPr>
              <a:xfrm>
                <a:off x="4277196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22"/>
              <p:cNvSpPr/>
              <p:nvPr/>
            </p:nvSpPr>
            <p:spPr>
              <a:xfrm>
                <a:off x="4336315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3" name="Google Shape;1473;p22"/>
              <p:cNvSpPr/>
              <p:nvPr/>
            </p:nvSpPr>
            <p:spPr>
              <a:xfrm>
                <a:off x="4395435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22"/>
              <p:cNvSpPr/>
              <p:nvPr/>
            </p:nvSpPr>
            <p:spPr>
              <a:xfrm>
                <a:off x="4451049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5" name="Google Shape;1475;p22"/>
              <p:cNvSpPr/>
              <p:nvPr/>
            </p:nvSpPr>
            <p:spPr>
              <a:xfrm>
                <a:off x="4510168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6" name="Google Shape;1476;p22"/>
              <p:cNvSpPr/>
              <p:nvPr/>
            </p:nvSpPr>
            <p:spPr>
              <a:xfrm>
                <a:off x="4567943" y="3699266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43" y="263"/>
                    </a:cubicBezTo>
                    <a:cubicBezTo>
                      <a:pt x="214" y="263"/>
                      <a:pt x="274" y="203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22"/>
              <p:cNvSpPr/>
              <p:nvPr/>
            </p:nvSpPr>
            <p:spPr>
              <a:xfrm>
                <a:off x="4624959" y="3699266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8" name="Google Shape;1478;p22"/>
              <p:cNvSpPr/>
              <p:nvPr/>
            </p:nvSpPr>
            <p:spPr>
              <a:xfrm>
                <a:off x="4682676" y="369926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9" name="Google Shape;1479;p22"/>
              <p:cNvSpPr/>
              <p:nvPr/>
            </p:nvSpPr>
            <p:spPr>
              <a:xfrm>
                <a:off x="4741795" y="3699266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22"/>
              <p:cNvSpPr/>
              <p:nvPr/>
            </p:nvSpPr>
            <p:spPr>
              <a:xfrm>
                <a:off x="4103286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22"/>
              <p:cNvSpPr/>
              <p:nvPr/>
            </p:nvSpPr>
            <p:spPr>
              <a:xfrm>
                <a:off x="4162405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22"/>
              <p:cNvSpPr/>
              <p:nvPr/>
            </p:nvSpPr>
            <p:spPr>
              <a:xfrm>
                <a:off x="4220122" y="37556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4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4" y="262"/>
                    </a:cubicBezTo>
                    <a:cubicBezTo>
                      <a:pt x="215" y="262"/>
                      <a:pt x="275" y="203"/>
                      <a:pt x="275" y="131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22"/>
              <p:cNvSpPr/>
              <p:nvPr/>
            </p:nvSpPr>
            <p:spPr>
              <a:xfrm>
                <a:off x="4277196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22"/>
              <p:cNvSpPr/>
              <p:nvPr/>
            </p:nvSpPr>
            <p:spPr>
              <a:xfrm>
                <a:off x="4336315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31" y="262"/>
                    </a:cubicBezTo>
                    <a:cubicBezTo>
                      <a:pt x="203" y="262"/>
                      <a:pt x="262" y="203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22"/>
              <p:cNvSpPr/>
              <p:nvPr/>
            </p:nvSpPr>
            <p:spPr>
              <a:xfrm>
                <a:off x="4394033" y="37556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22"/>
              <p:cNvSpPr/>
              <p:nvPr/>
            </p:nvSpPr>
            <p:spPr>
              <a:xfrm>
                <a:off x="4451049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22"/>
              <p:cNvSpPr/>
              <p:nvPr/>
            </p:nvSpPr>
            <p:spPr>
              <a:xfrm>
                <a:off x="4510168" y="375564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22"/>
              <p:cNvSpPr/>
              <p:nvPr/>
            </p:nvSpPr>
            <p:spPr>
              <a:xfrm>
                <a:off x="4567943" y="3755640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22"/>
              <p:cNvSpPr/>
              <p:nvPr/>
            </p:nvSpPr>
            <p:spPr>
              <a:xfrm>
                <a:off x="4623557" y="37556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22"/>
              <p:cNvSpPr/>
              <p:nvPr/>
            </p:nvSpPr>
            <p:spPr>
              <a:xfrm>
                <a:off x="4682676" y="37556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22"/>
              <p:cNvSpPr/>
              <p:nvPr/>
            </p:nvSpPr>
            <p:spPr>
              <a:xfrm>
                <a:off x="4741795" y="375564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22"/>
              <p:cNvSpPr/>
              <p:nvPr/>
            </p:nvSpPr>
            <p:spPr>
              <a:xfrm>
                <a:off x="4162405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22"/>
              <p:cNvSpPr/>
              <p:nvPr/>
            </p:nvSpPr>
            <p:spPr>
              <a:xfrm>
                <a:off x="4221524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22"/>
              <p:cNvSpPr/>
              <p:nvPr/>
            </p:nvSpPr>
            <p:spPr>
              <a:xfrm>
                <a:off x="4277196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22"/>
              <p:cNvSpPr/>
              <p:nvPr/>
            </p:nvSpPr>
            <p:spPr>
              <a:xfrm>
                <a:off x="4336315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32"/>
                    </a:cubicBezTo>
                    <a:cubicBezTo>
                      <a:pt x="262" y="60"/>
                      <a:pt x="203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22"/>
              <p:cNvSpPr/>
              <p:nvPr/>
            </p:nvSpPr>
            <p:spPr>
              <a:xfrm>
                <a:off x="4395435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22"/>
              <p:cNvSpPr/>
              <p:nvPr/>
            </p:nvSpPr>
            <p:spPr>
              <a:xfrm>
                <a:off x="4451049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22"/>
              <p:cNvSpPr/>
              <p:nvPr/>
            </p:nvSpPr>
            <p:spPr>
              <a:xfrm>
                <a:off x="4510168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22"/>
              <p:cNvSpPr/>
              <p:nvPr/>
            </p:nvSpPr>
            <p:spPr>
              <a:xfrm>
                <a:off x="4567943" y="3811955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43" y="275"/>
                    </a:cubicBezTo>
                    <a:cubicBezTo>
                      <a:pt x="214" y="275"/>
                      <a:pt x="274" y="215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22"/>
              <p:cNvSpPr/>
              <p:nvPr/>
            </p:nvSpPr>
            <p:spPr>
              <a:xfrm>
                <a:off x="4624959" y="3811955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22"/>
              <p:cNvSpPr/>
              <p:nvPr/>
            </p:nvSpPr>
            <p:spPr>
              <a:xfrm>
                <a:off x="4682676" y="3811955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22"/>
              <p:cNvSpPr/>
              <p:nvPr/>
            </p:nvSpPr>
            <p:spPr>
              <a:xfrm>
                <a:off x="4741795" y="3811955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22"/>
              <p:cNvSpPr/>
              <p:nvPr/>
            </p:nvSpPr>
            <p:spPr>
              <a:xfrm>
                <a:off x="4220122" y="3868328"/>
                <a:ext cx="16065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4" extrusionOk="0">
                    <a:moveTo>
                      <a:pt x="144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4"/>
                      <a:pt x="60" y="274"/>
                      <a:pt x="144" y="274"/>
                    </a:cubicBezTo>
                    <a:cubicBezTo>
                      <a:pt x="215" y="274"/>
                      <a:pt x="275" y="214"/>
                      <a:pt x="275" y="131"/>
                    </a:cubicBezTo>
                    <a:cubicBezTo>
                      <a:pt x="275" y="60"/>
                      <a:pt x="215" y="0"/>
                      <a:pt x="1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22"/>
              <p:cNvSpPr/>
              <p:nvPr/>
            </p:nvSpPr>
            <p:spPr>
              <a:xfrm>
                <a:off x="4277196" y="3868328"/>
                <a:ext cx="15364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4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4"/>
                      <a:pt x="60" y="274"/>
                      <a:pt x="131" y="274"/>
                    </a:cubicBezTo>
                    <a:cubicBezTo>
                      <a:pt x="203" y="274"/>
                      <a:pt x="262" y="214"/>
                      <a:pt x="262" y="131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22"/>
              <p:cNvSpPr/>
              <p:nvPr/>
            </p:nvSpPr>
            <p:spPr>
              <a:xfrm>
                <a:off x="4336315" y="3868328"/>
                <a:ext cx="15364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4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4"/>
                      <a:pt x="60" y="274"/>
                      <a:pt x="131" y="274"/>
                    </a:cubicBezTo>
                    <a:cubicBezTo>
                      <a:pt x="203" y="274"/>
                      <a:pt x="262" y="214"/>
                      <a:pt x="262" y="143"/>
                    </a:cubicBezTo>
                    <a:cubicBezTo>
                      <a:pt x="262" y="60"/>
                      <a:pt x="203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22"/>
              <p:cNvSpPr/>
              <p:nvPr/>
            </p:nvSpPr>
            <p:spPr>
              <a:xfrm>
                <a:off x="4394033" y="3868328"/>
                <a:ext cx="16065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4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14"/>
                      <a:pt x="60" y="274"/>
                      <a:pt x="143" y="274"/>
                    </a:cubicBezTo>
                    <a:cubicBezTo>
                      <a:pt x="215" y="274"/>
                      <a:pt x="274" y="214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22"/>
              <p:cNvSpPr/>
              <p:nvPr/>
            </p:nvSpPr>
            <p:spPr>
              <a:xfrm>
                <a:off x="4451049" y="3868328"/>
                <a:ext cx="15364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4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32" y="274"/>
                    </a:cubicBezTo>
                    <a:cubicBezTo>
                      <a:pt x="203" y="274"/>
                      <a:pt x="263" y="214"/>
                      <a:pt x="263" y="143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22"/>
              <p:cNvSpPr/>
              <p:nvPr/>
            </p:nvSpPr>
            <p:spPr>
              <a:xfrm>
                <a:off x="4510168" y="3868328"/>
                <a:ext cx="15364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4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32" y="274"/>
                    </a:cubicBezTo>
                    <a:cubicBezTo>
                      <a:pt x="203" y="274"/>
                      <a:pt x="263" y="214"/>
                      <a:pt x="263" y="143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22"/>
              <p:cNvSpPr/>
              <p:nvPr/>
            </p:nvSpPr>
            <p:spPr>
              <a:xfrm>
                <a:off x="4567943" y="3868328"/>
                <a:ext cx="16007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4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4"/>
                      <a:pt x="60" y="274"/>
                      <a:pt x="143" y="274"/>
                    </a:cubicBezTo>
                    <a:cubicBezTo>
                      <a:pt x="214" y="274"/>
                      <a:pt x="274" y="214"/>
                      <a:pt x="274" y="143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22"/>
              <p:cNvSpPr/>
              <p:nvPr/>
            </p:nvSpPr>
            <p:spPr>
              <a:xfrm>
                <a:off x="4623557" y="3868328"/>
                <a:ext cx="16065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4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4"/>
                      <a:pt x="60" y="274"/>
                      <a:pt x="132" y="274"/>
                    </a:cubicBezTo>
                    <a:cubicBezTo>
                      <a:pt x="215" y="274"/>
                      <a:pt x="274" y="214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22"/>
              <p:cNvSpPr/>
              <p:nvPr/>
            </p:nvSpPr>
            <p:spPr>
              <a:xfrm>
                <a:off x="4682676" y="3868328"/>
                <a:ext cx="16065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4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43" y="274"/>
                    </a:cubicBezTo>
                    <a:cubicBezTo>
                      <a:pt x="215" y="274"/>
                      <a:pt x="274" y="214"/>
                      <a:pt x="274" y="143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22"/>
              <p:cNvSpPr/>
              <p:nvPr/>
            </p:nvSpPr>
            <p:spPr>
              <a:xfrm>
                <a:off x="4741795" y="3868328"/>
                <a:ext cx="16065" cy="16006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4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43" y="274"/>
                    </a:cubicBezTo>
                    <a:cubicBezTo>
                      <a:pt x="215" y="274"/>
                      <a:pt x="274" y="214"/>
                      <a:pt x="274" y="143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22"/>
              <p:cNvSpPr/>
              <p:nvPr/>
            </p:nvSpPr>
            <p:spPr>
              <a:xfrm>
                <a:off x="4277196" y="3925110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0"/>
                    </a:moveTo>
                    <a:cubicBezTo>
                      <a:pt x="148" y="0"/>
                      <a:pt x="140" y="2"/>
                      <a:pt x="131" y="4"/>
                    </a:cubicBezTo>
                    <a:cubicBezTo>
                      <a:pt x="60" y="4"/>
                      <a:pt x="0" y="64"/>
                      <a:pt x="0" y="135"/>
                    </a:cubicBezTo>
                    <a:cubicBezTo>
                      <a:pt x="0" y="207"/>
                      <a:pt x="60" y="266"/>
                      <a:pt x="131" y="266"/>
                    </a:cubicBezTo>
                    <a:cubicBezTo>
                      <a:pt x="203" y="266"/>
                      <a:pt x="262" y="207"/>
                      <a:pt x="262" y="135"/>
                    </a:cubicBezTo>
                    <a:cubicBezTo>
                      <a:pt x="262" y="72"/>
                      <a:pt x="216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22"/>
              <p:cNvSpPr/>
              <p:nvPr/>
            </p:nvSpPr>
            <p:spPr>
              <a:xfrm>
                <a:off x="4336315" y="3925110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6" y="0"/>
                    </a:moveTo>
                    <a:cubicBezTo>
                      <a:pt x="148" y="0"/>
                      <a:pt x="140" y="2"/>
                      <a:pt x="131" y="4"/>
                    </a:cubicBezTo>
                    <a:cubicBezTo>
                      <a:pt x="60" y="4"/>
                      <a:pt x="0" y="64"/>
                      <a:pt x="0" y="135"/>
                    </a:cubicBezTo>
                    <a:cubicBezTo>
                      <a:pt x="0" y="207"/>
                      <a:pt x="60" y="266"/>
                      <a:pt x="131" y="266"/>
                    </a:cubicBezTo>
                    <a:cubicBezTo>
                      <a:pt x="203" y="266"/>
                      <a:pt x="262" y="207"/>
                      <a:pt x="262" y="135"/>
                    </a:cubicBezTo>
                    <a:cubicBezTo>
                      <a:pt x="262" y="72"/>
                      <a:pt x="216" y="0"/>
                      <a:pt x="1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22"/>
              <p:cNvSpPr/>
              <p:nvPr/>
            </p:nvSpPr>
            <p:spPr>
              <a:xfrm>
                <a:off x="4395435" y="3925110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3" y="0"/>
                    </a:moveTo>
                    <a:cubicBezTo>
                      <a:pt x="146" y="0"/>
                      <a:pt x="138" y="2"/>
                      <a:pt x="131" y="4"/>
                    </a:cubicBezTo>
                    <a:cubicBezTo>
                      <a:pt x="60" y="4"/>
                      <a:pt x="0" y="64"/>
                      <a:pt x="0" y="135"/>
                    </a:cubicBezTo>
                    <a:cubicBezTo>
                      <a:pt x="0" y="207"/>
                      <a:pt x="60" y="266"/>
                      <a:pt x="131" y="266"/>
                    </a:cubicBezTo>
                    <a:cubicBezTo>
                      <a:pt x="203" y="266"/>
                      <a:pt x="262" y="207"/>
                      <a:pt x="262" y="135"/>
                    </a:cubicBezTo>
                    <a:cubicBezTo>
                      <a:pt x="262" y="72"/>
                      <a:pt x="207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22"/>
              <p:cNvSpPr/>
              <p:nvPr/>
            </p:nvSpPr>
            <p:spPr>
              <a:xfrm>
                <a:off x="4451049" y="3925344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22"/>
              <p:cNvSpPr/>
              <p:nvPr/>
            </p:nvSpPr>
            <p:spPr>
              <a:xfrm>
                <a:off x="4510168" y="3925344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03" y="262"/>
                      <a:pt x="263" y="203"/>
                      <a:pt x="263" y="131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22"/>
              <p:cNvSpPr/>
              <p:nvPr/>
            </p:nvSpPr>
            <p:spPr>
              <a:xfrm>
                <a:off x="4567943" y="3925110"/>
                <a:ext cx="16007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7" extrusionOk="0">
                    <a:moveTo>
                      <a:pt x="168" y="0"/>
                    </a:moveTo>
                    <a:cubicBezTo>
                      <a:pt x="160" y="0"/>
                      <a:pt x="151" y="2"/>
                      <a:pt x="143" y="4"/>
                    </a:cubicBezTo>
                    <a:cubicBezTo>
                      <a:pt x="60" y="4"/>
                      <a:pt x="0" y="64"/>
                      <a:pt x="0" y="135"/>
                    </a:cubicBezTo>
                    <a:cubicBezTo>
                      <a:pt x="0" y="207"/>
                      <a:pt x="60" y="266"/>
                      <a:pt x="143" y="266"/>
                    </a:cubicBezTo>
                    <a:cubicBezTo>
                      <a:pt x="214" y="266"/>
                      <a:pt x="274" y="207"/>
                      <a:pt x="274" y="135"/>
                    </a:cubicBezTo>
                    <a:cubicBezTo>
                      <a:pt x="274" y="72"/>
                      <a:pt x="228" y="0"/>
                      <a:pt x="1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22"/>
              <p:cNvSpPr/>
              <p:nvPr/>
            </p:nvSpPr>
            <p:spPr>
              <a:xfrm>
                <a:off x="4624959" y="3925110"/>
                <a:ext cx="15364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7" extrusionOk="0">
                    <a:moveTo>
                      <a:pt x="153" y="0"/>
                    </a:moveTo>
                    <a:cubicBezTo>
                      <a:pt x="146" y="0"/>
                      <a:pt x="138" y="2"/>
                      <a:pt x="131" y="4"/>
                    </a:cubicBezTo>
                    <a:cubicBezTo>
                      <a:pt x="60" y="4"/>
                      <a:pt x="0" y="64"/>
                      <a:pt x="0" y="135"/>
                    </a:cubicBezTo>
                    <a:cubicBezTo>
                      <a:pt x="0" y="207"/>
                      <a:pt x="60" y="266"/>
                      <a:pt x="131" y="266"/>
                    </a:cubicBezTo>
                    <a:cubicBezTo>
                      <a:pt x="203" y="266"/>
                      <a:pt x="262" y="207"/>
                      <a:pt x="262" y="135"/>
                    </a:cubicBezTo>
                    <a:cubicBezTo>
                      <a:pt x="262" y="72"/>
                      <a:pt x="207" y="0"/>
                      <a:pt x="1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22"/>
              <p:cNvSpPr/>
              <p:nvPr/>
            </p:nvSpPr>
            <p:spPr>
              <a:xfrm>
                <a:off x="4682676" y="3925344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22"/>
              <p:cNvSpPr/>
              <p:nvPr/>
            </p:nvSpPr>
            <p:spPr>
              <a:xfrm>
                <a:off x="4741795" y="3925110"/>
                <a:ext cx="16065" cy="15597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7" extrusionOk="0">
                    <a:moveTo>
                      <a:pt x="168" y="0"/>
                    </a:moveTo>
                    <a:cubicBezTo>
                      <a:pt x="160" y="0"/>
                      <a:pt x="152" y="2"/>
                      <a:pt x="143" y="4"/>
                    </a:cubicBezTo>
                    <a:cubicBezTo>
                      <a:pt x="60" y="4"/>
                      <a:pt x="1" y="64"/>
                      <a:pt x="1" y="135"/>
                    </a:cubicBezTo>
                    <a:cubicBezTo>
                      <a:pt x="1" y="207"/>
                      <a:pt x="60" y="266"/>
                      <a:pt x="143" y="266"/>
                    </a:cubicBezTo>
                    <a:cubicBezTo>
                      <a:pt x="215" y="266"/>
                      <a:pt x="274" y="207"/>
                      <a:pt x="274" y="135"/>
                    </a:cubicBezTo>
                    <a:cubicBezTo>
                      <a:pt x="274" y="72"/>
                      <a:pt x="228" y="0"/>
                      <a:pt x="1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22"/>
              <p:cNvSpPr/>
              <p:nvPr/>
            </p:nvSpPr>
            <p:spPr>
              <a:xfrm>
                <a:off x="4336315" y="3981600"/>
                <a:ext cx="15364" cy="15422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4" extrusionOk="0">
                    <a:moveTo>
                      <a:pt x="147" y="1"/>
                    </a:moveTo>
                    <a:cubicBezTo>
                      <a:pt x="142" y="1"/>
                      <a:pt x="137" y="1"/>
                      <a:pt x="131" y="2"/>
                    </a:cubicBezTo>
                    <a:cubicBezTo>
                      <a:pt x="60" y="2"/>
                      <a:pt x="0" y="61"/>
                      <a:pt x="0" y="133"/>
                    </a:cubicBezTo>
                    <a:cubicBezTo>
                      <a:pt x="0" y="204"/>
                      <a:pt x="60" y="264"/>
                      <a:pt x="131" y="264"/>
                    </a:cubicBezTo>
                    <a:cubicBezTo>
                      <a:pt x="203" y="264"/>
                      <a:pt x="262" y="204"/>
                      <a:pt x="262" y="133"/>
                    </a:cubicBezTo>
                    <a:cubicBezTo>
                      <a:pt x="262" y="67"/>
                      <a:pt x="211" y="1"/>
                      <a:pt x="1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22"/>
              <p:cNvSpPr/>
              <p:nvPr/>
            </p:nvSpPr>
            <p:spPr>
              <a:xfrm>
                <a:off x="4395435" y="3981600"/>
                <a:ext cx="15364" cy="15422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4" extrusionOk="0">
                    <a:moveTo>
                      <a:pt x="145" y="1"/>
                    </a:moveTo>
                    <a:cubicBezTo>
                      <a:pt x="140" y="1"/>
                      <a:pt x="136" y="1"/>
                      <a:pt x="131" y="2"/>
                    </a:cubicBezTo>
                    <a:cubicBezTo>
                      <a:pt x="60" y="2"/>
                      <a:pt x="0" y="61"/>
                      <a:pt x="0" y="133"/>
                    </a:cubicBezTo>
                    <a:cubicBezTo>
                      <a:pt x="0" y="204"/>
                      <a:pt x="60" y="264"/>
                      <a:pt x="131" y="264"/>
                    </a:cubicBezTo>
                    <a:cubicBezTo>
                      <a:pt x="203" y="264"/>
                      <a:pt x="262" y="204"/>
                      <a:pt x="262" y="133"/>
                    </a:cubicBezTo>
                    <a:cubicBezTo>
                      <a:pt x="262" y="67"/>
                      <a:pt x="201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22"/>
              <p:cNvSpPr/>
              <p:nvPr/>
            </p:nvSpPr>
            <p:spPr>
              <a:xfrm>
                <a:off x="4451049" y="39816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22"/>
              <p:cNvSpPr/>
              <p:nvPr/>
            </p:nvSpPr>
            <p:spPr>
              <a:xfrm>
                <a:off x="4510168" y="3981659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32" y="263"/>
                    </a:cubicBezTo>
                    <a:cubicBezTo>
                      <a:pt x="203" y="263"/>
                      <a:pt x="263" y="203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22"/>
              <p:cNvSpPr/>
              <p:nvPr/>
            </p:nvSpPr>
            <p:spPr>
              <a:xfrm>
                <a:off x="4567943" y="3981600"/>
                <a:ext cx="16007" cy="15422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4" extrusionOk="0">
                    <a:moveTo>
                      <a:pt x="159" y="1"/>
                    </a:moveTo>
                    <a:cubicBezTo>
                      <a:pt x="153" y="1"/>
                      <a:pt x="148" y="1"/>
                      <a:pt x="143" y="2"/>
                    </a:cubicBezTo>
                    <a:cubicBezTo>
                      <a:pt x="60" y="2"/>
                      <a:pt x="0" y="61"/>
                      <a:pt x="0" y="133"/>
                    </a:cubicBezTo>
                    <a:cubicBezTo>
                      <a:pt x="0" y="204"/>
                      <a:pt x="60" y="264"/>
                      <a:pt x="143" y="264"/>
                    </a:cubicBezTo>
                    <a:cubicBezTo>
                      <a:pt x="214" y="264"/>
                      <a:pt x="274" y="204"/>
                      <a:pt x="274" y="133"/>
                    </a:cubicBezTo>
                    <a:cubicBezTo>
                      <a:pt x="274" y="67"/>
                      <a:pt x="223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22"/>
              <p:cNvSpPr/>
              <p:nvPr/>
            </p:nvSpPr>
            <p:spPr>
              <a:xfrm>
                <a:off x="4624959" y="3981600"/>
                <a:ext cx="15364" cy="15422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4" extrusionOk="0">
                    <a:moveTo>
                      <a:pt x="145" y="1"/>
                    </a:moveTo>
                    <a:cubicBezTo>
                      <a:pt x="140" y="1"/>
                      <a:pt x="136" y="1"/>
                      <a:pt x="131" y="2"/>
                    </a:cubicBezTo>
                    <a:cubicBezTo>
                      <a:pt x="60" y="2"/>
                      <a:pt x="0" y="61"/>
                      <a:pt x="0" y="133"/>
                    </a:cubicBezTo>
                    <a:cubicBezTo>
                      <a:pt x="0" y="204"/>
                      <a:pt x="60" y="264"/>
                      <a:pt x="131" y="264"/>
                    </a:cubicBezTo>
                    <a:cubicBezTo>
                      <a:pt x="203" y="264"/>
                      <a:pt x="262" y="204"/>
                      <a:pt x="262" y="133"/>
                    </a:cubicBezTo>
                    <a:cubicBezTo>
                      <a:pt x="262" y="67"/>
                      <a:pt x="201" y="1"/>
                      <a:pt x="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22"/>
              <p:cNvSpPr/>
              <p:nvPr/>
            </p:nvSpPr>
            <p:spPr>
              <a:xfrm>
                <a:off x="4682676" y="3981659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22"/>
              <p:cNvSpPr/>
              <p:nvPr/>
            </p:nvSpPr>
            <p:spPr>
              <a:xfrm>
                <a:off x="4741795" y="3981600"/>
                <a:ext cx="16065" cy="15422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4" extrusionOk="0">
                    <a:moveTo>
                      <a:pt x="159" y="1"/>
                    </a:moveTo>
                    <a:cubicBezTo>
                      <a:pt x="154" y="1"/>
                      <a:pt x="149" y="1"/>
                      <a:pt x="143" y="2"/>
                    </a:cubicBezTo>
                    <a:cubicBezTo>
                      <a:pt x="60" y="2"/>
                      <a:pt x="1" y="61"/>
                      <a:pt x="1" y="133"/>
                    </a:cubicBezTo>
                    <a:cubicBezTo>
                      <a:pt x="1" y="204"/>
                      <a:pt x="60" y="264"/>
                      <a:pt x="143" y="264"/>
                    </a:cubicBezTo>
                    <a:cubicBezTo>
                      <a:pt x="215" y="264"/>
                      <a:pt x="274" y="204"/>
                      <a:pt x="274" y="133"/>
                    </a:cubicBezTo>
                    <a:cubicBezTo>
                      <a:pt x="274" y="67"/>
                      <a:pt x="223" y="1"/>
                      <a:pt x="15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22"/>
              <p:cNvSpPr/>
              <p:nvPr/>
            </p:nvSpPr>
            <p:spPr>
              <a:xfrm>
                <a:off x="4394033" y="4038032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22"/>
              <p:cNvSpPr/>
              <p:nvPr/>
            </p:nvSpPr>
            <p:spPr>
              <a:xfrm>
                <a:off x="4451049" y="4038032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22"/>
              <p:cNvSpPr/>
              <p:nvPr/>
            </p:nvSpPr>
            <p:spPr>
              <a:xfrm>
                <a:off x="4510168" y="4038032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32" y="274"/>
                    </a:cubicBezTo>
                    <a:cubicBezTo>
                      <a:pt x="203" y="274"/>
                      <a:pt x="263" y="215"/>
                      <a:pt x="263" y="131"/>
                    </a:cubicBezTo>
                    <a:cubicBezTo>
                      <a:pt x="263" y="48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22"/>
              <p:cNvSpPr/>
              <p:nvPr/>
            </p:nvSpPr>
            <p:spPr>
              <a:xfrm>
                <a:off x="4567943" y="4037915"/>
                <a:ext cx="16007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7" extrusionOk="0">
                    <a:moveTo>
                      <a:pt x="161" y="1"/>
                    </a:moveTo>
                    <a:cubicBezTo>
                      <a:pt x="155" y="1"/>
                      <a:pt x="149" y="1"/>
                      <a:pt x="143" y="2"/>
                    </a:cubicBezTo>
                    <a:cubicBezTo>
                      <a:pt x="60" y="2"/>
                      <a:pt x="0" y="62"/>
                      <a:pt x="0" y="133"/>
                    </a:cubicBezTo>
                    <a:cubicBezTo>
                      <a:pt x="0" y="217"/>
                      <a:pt x="60" y="276"/>
                      <a:pt x="143" y="276"/>
                    </a:cubicBezTo>
                    <a:cubicBezTo>
                      <a:pt x="214" y="276"/>
                      <a:pt x="274" y="217"/>
                      <a:pt x="274" y="133"/>
                    </a:cubicBezTo>
                    <a:cubicBezTo>
                      <a:pt x="274" y="57"/>
                      <a:pt x="224" y="1"/>
                      <a:pt x="1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22"/>
              <p:cNvSpPr/>
              <p:nvPr/>
            </p:nvSpPr>
            <p:spPr>
              <a:xfrm>
                <a:off x="4623557" y="4038032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22"/>
              <p:cNvSpPr/>
              <p:nvPr/>
            </p:nvSpPr>
            <p:spPr>
              <a:xfrm>
                <a:off x="4682676" y="4038032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31"/>
                    </a:cubicBezTo>
                    <a:cubicBezTo>
                      <a:pt x="274" y="48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22"/>
              <p:cNvSpPr/>
              <p:nvPr/>
            </p:nvSpPr>
            <p:spPr>
              <a:xfrm>
                <a:off x="4741795" y="4037915"/>
                <a:ext cx="16065" cy="16182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7" extrusionOk="0">
                    <a:moveTo>
                      <a:pt x="162" y="1"/>
                    </a:moveTo>
                    <a:cubicBezTo>
                      <a:pt x="156" y="1"/>
                      <a:pt x="150" y="1"/>
                      <a:pt x="143" y="2"/>
                    </a:cubicBezTo>
                    <a:cubicBezTo>
                      <a:pt x="60" y="2"/>
                      <a:pt x="1" y="62"/>
                      <a:pt x="1" y="133"/>
                    </a:cubicBezTo>
                    <a:cubicBezTo>
                      <a:pt x="1" y="217"/>
                      <a:pt x="60" y="276"/>
                      <a:pt x="143" y="276"/>
                    </a:cubicBezTo>
                    <a:cubicBezTo>
                      <a:pt x="215" y="276"/>
                      <a:pt x="274" y="217"/>
                      <a:pt x="274" y="133"/>
                    </a:cubicBezTo>
                    <a:cubicBezTo>
                      <a:pt x="274" y="57"/>
                      <a:pt x="225" y="1"/>
                      <a:pt x="1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22"/>
              <p:cNvSpPr/>
              <p:nvPr/>
            </p:nvSpPr>
            <p:spPr>
              <a:xfrm>
                <a:off x="4451049" y="409364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22"/>
              <p:cNvSpPr/>
              <p:nvPr/>
            </p:nvSpPr>
            <p:spPr>
              <a:xfrm>
                <a:off x="4510168" y="409364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32" y="275"/>
                    </a:cubicBezTo>
                    <a:cubicBezTo>
                      <a:pt x="203" y="275"/>
                      <a:pt x="263" y="215"/>
                      <a:pt x="263" y="132"/>
                    </a:cubicBezTo>
                    <a:cubicBezTo>
                      <a:pt x="263" y="60"/>
                      <a:pt x="203" y="1"/>
                      <a:pt x="1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22"/>
              <p:cNvSpPr/>
              <p:nvPr/>
            </p:nvSpPr>
            <p:spPr>
              <a:xfrm>
                <a:off x="4567943" y="4093646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43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43" y="275"/>
                    </a:cubicBezTo>
                    <a:cubicBezTo>
                      <a:pt x="214" y="275"/>
                      <a:pt x="274" y="215"/>
                      <a:pt x="274" y="132"/>
                    </a:cubicBezTo>
                    <a:cubicBezTo>
                      <a:pt x="274" y="60"/>
                      <a:pt x="214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22"/>
              <p:cNvSpPr/>
              <p:nvPr/>
            </p:nvSpPr>
            <p:spPr>
              <a:xfrm>
                <a:off x="4624959" y="4093646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15"/>
                      <a:pt x="60" y="275"/>
                      <a:pt x="131" y="275"/>
                    </a:cubicBezTo>
                    <a:cubicBezTo>
                      <a:pt x="203" y="275"/>
                      <a:pt x="262" y="215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22"/>
              <p:cNvSpPr/>
              <p:nvPr/>
            </p:nvSpPr>
            <p:spPr>
              <a:xfrm>
                <a:off x="4682676" y="4093646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22"/>
              <p:cNvSpPr/>
              <p:nvPr/>
            </p:nvSpPr>
            <p:spPr>
              <a:xfrm>
                <a:off x="4741795" y="4093646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22"/>
              <p:cNvSpPr/>
              <p:nvPr/>
            </p:nvSpPr>
            <p:spPr>
              <a:xfrm>
                <a:off x="4510168" y="4150019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32" y="274"/>
                    </a:cubicBezTo>
                    <a:cubicBezTo>
                      <a:pt x="203" y="274"/>
                      <a:pt x="263" y="214"/>
                      <a:pt x="263" y="143"/>
                    </a:cubicBezTo>
                    <a:cubicBezTo>
                      <a:pt x="263" y="60"/>
                      <a:pt x="203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22"/>
              <p:cNvSpPr/>
              <p:nvPr/>
            </p:nvSpPr>
            <p:spPr>
              <a:xfrm>
                <a:off x="4567943" y="4150019"/>
                <a:ext cx="16007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75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4"/>
                      <a:pt x="60" y="274"/>
                      <a:pt x="143" y="274"/>
                    </a:cubicBezTo>
                    <a:cubicBezTo>
                      <a:pt x="214" y="274"/>
                      <a:pt x="274" y="214"/>
                      <a:pt x="274" y="143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22"/>
              <p:cNvSpPr/>
              <p:nvPr/>
            </p:nvSpPr>
            <p:spPr>
              <a:xfrm>
                <a:off x="4624959" y="4150019"/>
                <a:ext cx="15364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75" extrusionOk="0">
                    <a:moveTo>
                      <a:pt x="131" y="0"/>
                    </a:moveTo>
                    <a:cubicBezTo>
                      <a:pt x="60" y="0"/>
                      <a:pt x="0" y="60"/>
                      <a:pt x="0" y="143"/>
                    </a:cubicBezTo>
                    <a:cubicBezTo>
                      <a:pt x="0" y="214"/>
                      <a:pt x="60" y="274"/>
                      <a:pt x="131" y="274"/>
                    </a:cubicBezTo>
                    <a:cubicBezTo>
                      <a:pt x="203" y="274"/>
                      <a:pt x="262" y="214"/>
                      <a:pt x="262" y="143"/>
                    </a:cubicBezTo>
                    <a:cubicBezTo>
                      <a:pt x="262" y="60"/>
                      <a:pt x="191" y="0"/>
                      <a:pt x="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22"/>
              <p:cNvSpPr/>
              <p:nvPr/>
            </p:nvSpPr>
            <p:spPr>
              <a:xfrm>
                <a:off x="4682676" y="4150019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43" y="274"/>
                    </a:cubicBezTo>
                    <a:cubicBezTo>
                      <a:pt x="215" y="274"/>
                      <a:pt x="274" y="214"/>
                      <a:pt x="274" y="143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22"/>
              <p:cNvSpPr/>
              <p:nvPr/>
            </p:nvSpPr>
            <p:spPr>
              <a:xfrm>
                <a:off x="4741795" y="4150019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43"/>
                    </a:cubicBezTo>
                    <a:cubicBezTo>
                      <a:pt x="1" y="214"/>
                      <a:pt x="60" y="274"/>
                      <a:pt x="143" y="274"/>
                    </a:cubicBezTo>
                    <a:cubicBezTo>
                      <a:pt x="215" y="274"/>
                      <a:pt x="274" y="214"/>
                      <a:pt x="274" y="143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22"/>
              <p:cNvSpPr/>
              <p:nvPr/>
            </p:nvSpPr>
            <p:spPr>
              <a:xfrm>
                <a:off x="4567943" y="4207035"/>
                <a:ext cx="16007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4" h="263" extrusionOk="0">
                    <a:moveTo>
                      <a:pt x="143" y="0"/>
                    </a:moveTo>
                    <a:cubicBezTo>
                      <a:pt x="60" y="0"/>
                      <a:pt x="0" y="60"/>
                      <a:pt x="0" y="131"/>
                    </a:cubicBezTo>
                    <a:cubicBezTo>
                      <a:pt x="0" y="203"/>
                      <a:pt x="60" y="262"/>
                      <a:pt x="143" y="262"/>
                    </a:cubicBezTo>
                    <a:cubicBezTo>
                      <a:pt x="214" y="262"/>
                      <a:pt x="274" y="203"/>
                      <a:pt x="274" y="131"/>
                    </a:cubicBezTo>
                    <a:cubicBezTo>
                      <a:pt x="274" y="60"/>
                      <a:pt x="214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22"/>
              <p:cNvSpPr/>
              <p:nvPr/>
            </p:nvSpPr>
            <p:spPr>
              <a:xfrm>
                <a:off x="4623557" y="420703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32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32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22"/>
              <p:cNvSpPr/>
              <p:nvPr/>
            </p:nvSpPr>
            <p:spPr>
              <a:xfrm>
                <a:off x="4682676" y="420703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22"/>
              <p:cNvSpPr/>
              <p:nvPr/>
            </p:nvSpPr>
            <p:spPr>
              <a:xfrm>
                <a:off x="4741795" y="4207035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03"/>
                      <a:pt x="60" y="262"/>
                      <a:pt x="143" y="262"/>
                    </a:cubicBezTo>
                    <a:cubicBezTo>
                      <a:pt x="215" y="262"/>
                      <a:pt x="274" y="203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22"/>
              <p:cNvSpPr/>
              <p:nvPr/>
            </p:nvSpPr>
            <p:spPr>
              <a:xfrm>
                <a:off x="4624959" y="4263350"/>
                <a:ext cx="15364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63" h="263" extrusionOk="0">
                    <a:moveTo>
                      <a:pt x="131" y="1"/>
                    </a:moveTo>
                    <a:cubicBezTo>
                      <a:pt x="60" y="1"/>
                      <a:pt x="0" y="60"/>
                      <a:pt x="0" y="132"/>
                    </a:cubicBezTo>
                    <a:cubicBezTo>
                      <a:pt x="0" y="203"/>
                      <a:pt x="60" y="263"/>
                      <a:pt x="131" y="263"/>
                    </a:cubicBezTo>
                    <a:cubicBezTo>
                      <a:pt x="203" y="263"/>
                      <a:pt x="262" y="203"/>
                      <a:pt x="262" y="132"/>
                    </a:cubicBezTo>
                    <a:cubicBezTo>
                      <a:pt x="262" y="60"/>
                      <a:pt x="191" y="1"/>
                      <a:pt x="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22"/>
              <p:cNvSpPr/>
              <p:nvPr/>
            </p:nvSpPr>
            <p:spPr>
              <a:xfrm>
                <a:off x="4682676" y="426335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22"/>
              <p:cNvSpPr/>
              <p:nvPr/>
            </p:nvSpPr>
            <p:spPr>
              <a:xfrm>
                <a:off x="4741795" y="4263350"/>
                <a:ext cx="16065" cy="15364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3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32"/>
                    </a:cubicBezTo>
                    <a:cubicBezTo>
                      <a:pt x="1" y="203"/>
                      <a:pt x="60" y="263"/>
                      <a:pt x="143" y="263"/>
                    </a:cubicBezTo>
                    <a:cubicBezTo>
                      <a:pt x="215" y="263"/>
                      <a:pt x="274" y="203"/>
                      <a:pt x="274" y="132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22"/>
              <p:cNvSpPr/>
              <p:nvPr/>
            </p:nvSpPr>
            <p:spPr>
              <a:xfrm>
                <a:off x="4682676" y="4319724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22"/>
              <p:cNvSpPr/>
              <p:nvPr/>
            </p:nvSpPr>
            <p:spPr>
              <a:xfrm>
                <a:off x="4741795" y="4319724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0"/>
                    </a:moveTo>
                    <a:cubicBezTo>
                      <a:pt x="60" y="0"/>
                      <a:pt x="1" y="60"/>
                      <a:pt x="1" y="131"/>
                    </a:cubicBezTo>
                    <a:cubicBezTo>
                      <a:pt x="1" y="215"/>
                      <a:pt x="60" y="274"/>
                      <a:pt x="143" y="274"/>
                    </a:cubicBezTo>
                    <a:cubicBezTo>
                      <a:pt x="215" y="274"/>
                      <a:pt x="274" y="215"/>
                      <a:pt x="274" y="131"/>
                    </a:cubicBezTo>
                    <a:cubicBezTo>
                      <a:pt x="274" y="60"/>
                      <a:pt x="215" y="0"/>
                      <a:pt x="14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22"/>
              <p:cNvSpPr/>
              <p:nvPr/>
            </p:nvSpPr>
            <p:spPr>
              <a:xfrm>
                <a:off x="4741795" y="4376039"/>
                <a:ext cx="16065" cy="1606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75" extrusionOk="0">
                    <a:moveTo>
                      <a:pt x="143" y="1"/>
                    </a:moveTo>
                    <a:cubicBezTo>
                      <a:pt x="60" y="1"/>
                      <a:pt x="1" y="60"/>
                      <a:pt x="1" y="144"/>
                    </a:cubicBezTo>
                    <a:cubicBezTo>
                      <a:pt x="1" y="215"/>
                      <a:pt x="60" y="275"/>
                      <a:pt x="143" y="275"/>
                    </a:cubicBezTo>
                    <a:cubicBezTo>
                      <a:pt x="215" y="275"/>
                      <a:pt x="274" y="215"/>
                      <a:pt x="274" y="144"/>
                    </a:cubicBezTo>
                    <a:cubicBezTo>
                      <a:pt x="274" y="60"/>
                      <a:pt x="215" y="1"/>
                      <a:pt x="1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58" name="Google Shape;1558;p22"/>
          <p:cNvGrpSpPr/>
          <p:nvPr/>
        </p:nvGrpSpPr>
        <p:grpSpPr>
          <a:xfrm>
            <a:off x="4572723" y="-108135"/>
            <a:ext cx="711929" cy="362591"/>
            <a:chOff x="4572723" y="-108135"/>
            <a:chExt cx="711929" cy="362591"/>
          </a:xfrm>
        </p:grpSpPr>
        <p:sp>
          <p:nvSpPr>
            <p:cNvPr id="1559" name="Google Shape;1559;p22"/>
            <p:cNvSpPr/>
            <p:nvPr/>
          </p:nvSpPr>
          <p:spPr>
            <a:xfrm>
              <a:off x="4572723" y="-108135"/>
              <a:ext cx="461097" cy="362591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1" y="1"/>
                  </a:moveTo>
                  <a:lnTo>
                    <a:pt x="2311" y="2323"/>
                  </a:lnTo>
                  <a:lnTo>
                    <a:pt x="2953" y="2323"/>
                  </a:lnTo>
                  <a:lnTo>
                    <a:pt x="5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2"/>
            <p:cNvSpPr/>
            <p:nvPr/>
          </p:nvSpPr>
          <p:spPr>
            <a:xfrm>
              <a:off x="4823711" y="-108135"/>
              <a:ext cx="460941" cy="362591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0" y="1"/>
                  </a:moveTo>
                  <a:lnTo>
                    <a:pt x="2310" y="2323"/>
                  </a:lnTo>
                  <a:lnTo>
                    <a:pt x="2953" y="2323"/>
                  </a:lnTo>
                  <a:lnTo>
                    <a:pt x="5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1" name="Google Shape;1561;p22"/>
          <p:cNvGrpSpPr/>
          <p:nvPr/>
        </p:nvGrpSpPr>
        <p:grpSpPr>
          <a:xfrm>
            <a:off x="8050215" y="3851751"/>
            <a:ext cx="1485736" cy="1291755"/>
            <a:chOff x="8050215" y="3851751"/>
            <a:chExt cx="1485736" cy="1291755"/>
          </a:xfrm>
        </p:grpSpPr>
        <p:sp>
          <p:nvSpPr>
            <p:cNvPr id="1562" name="Google Shape;1562;p22"/>
            <p:cNvSpPr/>
            <p:nvPr/>
          </p:nvSpPr>
          <p:spPr>
            <a:xfrm flipH="1">
              <a:off x="8201516" y="3851751"/>
              <a:ext cx="1334435" cy="1291755"/>
            </a:xfrm>
            <a:custGeom>
              <a:avLst/>
              <a:gdLst/>
              <a:ahLst/>
              <a:cxnLst/>
              <a:rect l="l" t="t" r="r" b="b"/>
              <a:pathLst>
                <a:path w="8549" h="8550" extrusionOk="0">
                  <a:moveTo>
                    <a:pt x="0" y="1"/>
                  </a:moveTo>
                  <a:lnTo>
                    <a:pt x="0" y="8549"/>
                  </a:lnTo>
                  <a:lnTo>
                    <a:pt x="8549" y="854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2"/>
            <p:cNvSpPr/>
            <p:nvPr/>
          </p:nvSpPr>
          <p:spPr>
            <a:xfrm flipH="1">
              <a:off x="8050215" y="4403612"/>
              <a:ext cx="587376" cy="462956"/>
            </a:xfrm>
            <a:custGeom>
              <a:avLst/>
              <a:gdLst/>
              <a:ahLst/>
              <a:cxnLst/>
              <a:rect l="l" t="t" r="r" b="b"/>
              <a:pathLst>
                <a:path w="3763" h="2966" extrusionOk="0">
                  <a:moveTo>
                    <a:pt x="1" y="1"/>
                  </a:moveTo>
                  <a:lnTo>
                    <a:pt x="2953" y="2965"/>
                  </a:lnTo>
                  <a:lnTo>
                    <a:pt x="3763" y="2965"/>
                  </a:lnTo>
                  <a:lnTo>
                    <a:pt x="739" y="2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Google Shape;1565;p23"/>
          <p:cNvSpPr/>
          <p:nvPr/>
        </p:nvSpPr>
        <p:spPr>
          <a:xfrm rot="10800000">
            <a:off x="8580647" y="4045187"/>
            <a:ext cx="1344244" cy="1344044"/>
          </a:xfrm>
          <a:custGeom>
            <a:avLst/>
            <a:gdLst/>
            <a:ahLst/>
            <a:cxnLst/>
            <a:rect l="l" t="t" r="r" b="b"/>
            <a:pathLst>
              <a:path w="8538" h="8537" extrusionOk="0">
                <a:moveTo>
                  <a:pt x="8537" y="0"/>
                </a:moveTo>
                <a:lnTo>
                  <a:pt x="0" y="8537"/>
                </a:lnTo>
                <a:lnTo>
                  <a:pt x="8537" y="8537"/>
                </a:lnTo>
                <a:lnTo>
                  <a:pt x="853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D9D378">
                  <a:alpha val="52156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6" name="Google Shape;1566;p23"/>
          <p:cNvSpPr/>
          <p:nvPr/>
        </p:nvSpPr>
        <p:spPr>
          <a:xfrm flipH="1">
            <a:off x="-888747" y="4608493"/>
            <a:ext cx="1346133" cy="1344201"/>
          </a:xfrm>
          <a:custGeom>
            <a:avLst/>
            <a:gdLst/>
            <a:ahLst/>
            <a:cxnLst/>
            <a:rect l="l" t="t" r="r" b="b"/>
            <a:pathLst>
              <a:path w="8550" h="8538" extrusionOk="0">
                <a:moveTo>
                  <a:pt x="1" y="1"/>
                </a:moveTo>
                <a:lnTo>
                  <a:pt x="1" y="8537"/>
                </a:lnTo>
                <a:lnTo>
                  <a:pt x="8550" y="1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rgbClr val="3084B3">
                  <a:alpha val="46666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67" name="Google Shape;1567;p23"/>
          <p:cNvGrpSpPr/>
          <p:nvPr/>
        </p:nvGrpSpPr>
        <p:grpSpPr>
          <a:xfrm flipH="1">
            <a:off x="6893820" y="-556469"/>
            <a:ext cx="2079490" cy="1312275"/>
            <a:chOff x="-89566" y="-556469"/>
            <a:chExt cx="2079490" cy="1312275"/>
          </a:xfrm>
        </p:grpSpPr>
        <p:sp>
          <p:nvSpPr>
            <p:cNvPr id="1568" name="Google Shape;1568;p23"/>
            <p:cNvSpPr/>
            <p:nvPr/>
          </p:nvSpPr>
          <p:spPr>
            <a:xfrm>
              <a:off x="-89566" y="-556469"/>
              <a:ext cx="1346091" cy="1312275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3"/>
            <p:cNvSpPr/>
            <p:nvPr/>
          </p:nvSpPr>
          <p:spPr>
            <a:xfrm>
              <a:off x="715112" y="-437718"/>
              <a:ext cx="1274812" cy="747986"/>
            </a:xfrm>
            <a:custGeom>
              <a:avLst/>
              <a:gdLst/>
              <a:ahLst/>
              <a:cxnLst/>
              <a:rect l="l" t="t" r="r" b="b"/>
              <a:pathLst>
                <a:path w="8097" h="4751" extrusionOk="0">
                  <a:moveTo>
                    <a:pt x="4835" y="0"/>
                  </a:moveTo>
                  <a:lnTo>
                    <a:pt x="1" y="4727"/>
                  </a:lnTo>
                  <a:lnTo>
                    <a:pt x="3358" y="4751"/>
                  </a:lnTo>
                  <a:lnTo>
                    <a:pt x="809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0" name="Google Shape;1570;p23"/>
          <p:cNvGrpSpPr/>
          <p:nvPr/>
        </p:nvGrpSpPr>
        <p:grpSpPr>
          <a:xfrm flipH="1">
            <a:off x="-888731" y="-797968"/>
            <a:ext cx="2687155" cy="1332975"/>
            <a:chOff x="7085320" y="-797968"/>
            <a:chExt cx="2687155" cy="1332975"/>
          </a:xfrm>
        </p:grpSpPr>
        <p:sp>
          <p:nvSpPr>
            <p:cNvPr id="1571" name="Google Shape;1571;p23"/>
            <p:cNvSpPr/>
            <p:nvPr/>
          </p:nvSpPr>
          <p:spPr>
            <a:xfrm>
              <a:off x="8426384" y="-771643"/>
              <a:ext cx="1346091" cy="1306651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3"/>
            <p:cNvSpPr/>
            <p:nvPr/>
          </p:nvSpPr>
          <p:spPr>
            <a:xfrm>
              <a:off x="7085320" y="-773664"/>
              <a:ext cx="1346133" cy="1302917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8549" y="0"/>
                  </a:moveTo>
                  <a:lnTo>
                    <a:pt x="1" y="8537"/>
                  </a:lnTo>
                  <a:lnTo>
                    <a:pt x="8549" y="8537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3"/>
            <p:cNvSpPr/>
            <p:nvPr/>
          </p:nvSpPr>
          <p:spPr>
            <a:xfrm>
              <a:off x="7194885" y="-797968"/>
              <a:ext cx="922456" cy="920537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0"/>
                  </a:moveTo>
                  <a:lnTo>
                    <a:pt x="1" y="5739"/>
                  </a:lnTo>
                  <a:lnTo>
                    <a:pt x="108" y="5846"/>
                  </a:lnTo>
                  <a:lnTo>
                    <a:pt x="5858" y="108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24"/>
          <p:cNvSpPr/>
          <p:nvPr/>
        </p:nvSpPr>
        <p:spPr>
          <a:xfrm>
            <a:off x="8704069" y="-461968"/>
            <a:ext cx="1330118" cy="1331920"/>
          </a:xfrm>
          <a:custGeom>
            <a:avLst/>
            <a:gdLst/>
            <a:ahLst/>
            <a:cxnLst/>
            <a:rect l="l" t="t" r="r" b="b"/>
            <a:pathLst>
              <a:path w="8549" h="8561" extrusionOk="0">
                <a:moveTo>
                  <a:pt x="0" y="0"/>
                </a:moveTo>
                <a:lnTo>
                  <a:pt x="0" y="8561"/>
                </a:lnTo>
                <a:lnTo>
                  <a:pt x="8549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76" name="Google Shape;1576;p24"/>
          <p:cNvGrpSpPr/>
          <p:nvPr/>
        </p:nvGrpSpPr>
        <p:grpSpPr>
          <a:xfrm flipH="1">
            <a:off x="-361134" y="83612"/>
            <a:ext cx="2456512" cy="361412"/>
            <a:chOff x="7044275" y="83612"/>
            <a:chExt cx="2456512" cy="361412"/>
          </a:xfrm>
        </p:grpSpPr>
        <p:sp>
          <p:nvSpPr>
            <p:cNvPr id="1577" name="Google Shape;1577;p24"/>
            <p:cNvSpPr/>
            <p:nvPr/>
          </p:nvSpPr>
          <p:spPr>
            <a:xfrm>
              <a:off x="9043048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4"/>
            <p:cNvSpPr/>
            <p:nvPr/>
          </p:nvSpPr>
          <p:spPr>
            <a:xfrm>
              <a:off x="8793027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4"/>
            <p:cNvSpPr/>
            <p:nvPr/>
          </p:nvSpPr>
          <p:spPr>
            <a:xfrm>
              <a:off x="8543005" y="83612"/>
              <a:ext cx="457583" cy="361412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4"/>
            <p:cNvSpPr/>
            <p:nvPr/>
          </p:nvSpPr>
          <p:spPr>
            <a:xfrm>
              <a:off x="8292828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4"/>
            <p:cNvSpPr/>
            <p:nvPr/>
          </p:nvSpPr>
          <p:spPr>
            <a:xfrm>
              <a:off x="8042806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4"/>
            <p:cNvSpPr/>
            <p:nvPr/>
          </p:nvSpPr>
          <p:spPr>
            <a:xfrm>
              <a:off x="7792784" y="83612"/>
              <a:ext cx="457583" cy="361412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4"/>
            <p:cNvSpPr/>
            <p:nvPr/>
          </p:nvSpPr>
          <p:spPr>
            <a:xfrm>
              <a:off x="7542607" y="83612"/>
              <a:ext cx="461473" cy="361412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4"/>
            <p:cNvSpPr/>
            <p:nvPr/>
          </p:nvSpPr>
          <p:spPr>
            <a:xfrm>
              <a:off x="7294453" y="83612"/>
              <a:ext cx="459450" cy="361412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4"/>
            <p:cNvSpPr/>
            <p:nvPr/>
          </p:nvSpPr>
          <p:spPr>
            <a:xfrm>
              <a:off x="7044275" y="83612"/>
              <a:ext cx="459605" cy="361412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6" name="Google Shape;1586;p24"/>
          <p:cNvGrpSpPr/>
          <p:nvPr/>
        </p:nvGrpSpPr>
        <p:grpSpPr>
          <a:xfrm flipH="1">
            <a:off x="2644093" y="-666001"/>
            <a:ext cx="2401140" cy="1031989"/>
            <a:chOff x="4094419" y="-666001"/>
            <a:chExt cx="2401140" cy="1031989"/>
          </a:xfrm>
        </p:grpSpPr>
        <p:sp>
          <p:nvSpPr>
            <p:cNvPr id="1587" name="Google Shape;1587;p24"/>
            <p:cNvSpPr/>
            <p:nvPr/>
          </p:nvSpPr>
          <p:spPr>
            <a:xfrm>
              <a:off x="4094419" y="-604846"/>
              <a:ext cx="911587" cy="909676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1"/>
                  </a:moveTo>
                  <a:lnTo>
                    <a:pt x="0" y="5739"/>
                  </a:lnTo>
                  <a:lnTo>
                    <a:pt x="107" y="5847"/>
                  </a:lnTo>
                  <a:lnTo>
                    <a:pt x="5858" y="108"/>
                  </a:lnTo>
                  <a:lnTo>
                    <a:pt x="57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24"/>
            <p:cNvSpPr/>
            <p:nvPr/>
          </p:nvSpPr>
          <p:spPr>
            <a:xfrm flipH="1">
              <a:off x="4527792" y="-666001"/>
              <a:ext cx="1967767" cy="1031989"/>
            </a:xfrm>
            <a:custGeom>
              <a:avLst/>
              <a:gdLst/>
              <a:ahLst/>
              <a:cxnLst/>
              <a:rect l="l" t="t" r="r" b="b"/>
              <a:pathLst>
                <a:path w="12443" h="6526" extrusionOk="0">
                  <a:moveTo>
                    <a:pt x="1" y="1"/>
                  </a:moveTo>
                  <a:lnTo>
                    <a:pt x="6514" y="6525"/>
                  </a:lnTo>
                  <a:lnTo>
                    <a:pt x="12443" y="6513"/>
                  </a:lnTo>
                  <a:lnTo>
                    <a:pt x="5776" y="1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24"/>
          <p:cNvGrpSpPr/>
          <p:nvPr/>
        </p:nvGrpSpPr>
        <p:grpSpPr>
          <a:xfrm flipH="1">
            <a:off x="7754841" y="4006915"/>
            <a:ext cx="2107249" cy="2097485"/>
            <a:chOff x="-722438" y="4006915"/>
            <a:chExt cx="2107249" cy="2097485"/>
          </a:xfrm>
        </p:grpSpPr>
        <p:sp>
          <p:nvSpPr>
            <p:cNvPr id="1590" name="Google Shape;1590;p24"/>
            <p:cNvSpPr/>
            <p:nvPr/>
          </p:nvSpPr>
          <p:spPr>
            <a:xfrm flipH="1">
              <a:off x="54581" y="4813222"/>
              <a:ext cx="1330230" cy="1291179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4"/>
            <p:cNvSpPr/>
            <p:nvPr/>
          </p:nvSpPr>
          <p:spPr>
            <a:xfrm>
              <a:off x="-722438" y="4006915"/>
              <a:ext cx="1280480" cy="747504"/>
            </a:xfrm>
            <a:custGeom>
              <a:avLst/>
              <a:gdLst/>
              <a:ahLst/>
              <a:cxnLst/>
              <a:rect l="l" t="t" r="r" b="b"/>
              <a:pathLst>
                <a:path w="8097" h="4727" extrusionOk="0">
                  <a:moveTo>
                    <a:pt x="0" y="0"/>
                  </a:moveTo>
                  <a:lnTo>
                    <a:pt x="4739" y="4727"/>
                  </a:lnTo>
                  <a:lnTo>
                    <a:pt x="8096" y="4727"/>
                  </a:lnTo>
                  <a:lnTo>
                    <a:pt x="3262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2" name="Google Shape;1592;p24"/>
          <p:cNvGrpSpPr/>
          <p:nvPr/>
        </p:nvGrpSpPr>
        <p:grpSpPr>
          <a:xfrm flipH="1">
            <a:off x="-361115" y="2245608"/>
            <a:ext cx="4766243" cy="4465963"/>
            <a:chOff x="4734524" y="2245608"/>
            <a:chExt cx="4766243" cy="4465963"/>
          </a:xfrm>
        </p:grpSpPr>
        <p:sp>
          <p:nvSpPr>
            <p:cNvPr id="1593" name="Google Shape;1593;p24"/>
            <p:cNvSpPr/>
            <p:nvPr/>
          </p:nvSpPr>
          <p:spPr>
            <a:xfrm>
              <a:off x="8095081" y="4079780"/>
              <a:ext cx="1330273" cy="1332076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4"/>
            <p:cNvSpPr/>
            <p:nvPr/>
          </p:nvSpPr>
          <p:spPr>
            <a:xfrm>
              <a:off x="8190906" y="4161520"/>
              <a:ext cx="1291349" cy="1291200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50"/>
                  </a:lnTo>
                  <a:lnTo>
                    <a:pt x="8549" y="8550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4"/>
            <p:cNvSpPr/>
            <p:nvPr/>
          </p:nvSpPr>
          <p:spPr>
            <a:xfrm>
              <a:off x="8172375" y="2710146"/>
              <a:ext cx="1328392" cy="1296778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49"/>
                  </a:lnTo>
                  <a:lnTo>
                    <a:pt x="8549" y="8549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4"/>
            <p:cNvSpPr/>
            <p:nvPr/>
          </p:nvSpPr>
          <p:spPr>
            <a:xfrm>
              <a:off x="6769837" y="4081746"/>
              <a:ext cx="1330273" cy="1296779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8549" y="0"/>
                  </a:moveTo>
                  <a:lnTo>
                    <a:pt x="1" y="8561"/>
                  </a:lnTo>
                  <a:lnTo>
                    <a:pt x="8549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4"/>
            <p:cNvSpPr/>
            <p:nvPr/>
          </p:nvSpPr>
          <p:spPr>
            <a:xfrm>
              <a:off x="4734524" y="4521938"/>
              <a:ext cx="2191606" cy="2189633"/>
            </a:xfrm>
            <a:custGeom>
              <a:avLst/>
              <a:gdLst/>
              <a:ahLst/>
              <a:cxnLst/>
              <a:rect l="l" t="t" r="r" b="b"/>
              <a:pathLst>
                <a:path w="14086" h="14074" extrusionOk="0">
                  <a:moveTo>
                    <a:pt x="13979" y="0"/>
                  </a:moveTo>
                  <a:lnTo>
                    <a:pt x="1" y="13978"/>
                  </a:lnTo>
                  <a:lnTo>
                    <a:pt x="108" y="14073"/>
                  </a:lnTo>
                  <a:lnTo>
                    <a:pt x="14086" y="107"/>
                  </a:lnTo>
                  <a:lnTo>
                    <a:pt x="139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4"/>
            <p:cNvSpPr/>
            <p:nvPr/>
          </p:nvSpPr>
          <p:spPr>
            <a:xfrm rot="10800000" flipH="1">
              <a:off x="8492109" y="2736335"/>
              <a:ext cx="536208" cy="256772"/>
            </a:xfrm>
            <a:custGeom>
              <a:avLst/>
              <a:gdLst/>
              <a:ahLst/>
              <a:cxnLst/>
              <a:rect l="l" t="t" r="r" b="b"/>
              <a:pathLst>
                <a:path w="2537" h="1215" extrusionOk="0">
                  <a:moveTo>
                    <a:pt x="1275" y="1"/>
                  </a:moveTo>
                  <a:lnTo>
                    <a:pt x="644" y="608"/>
                  </a:lnTo>
                  <a:lnTo>
                    <a:pt x="1" y="1215"/>
                  </a:lnTo>
                  <a:lnTo>
                    <a:pt x="2537" y="1215"/>
                  </a:lnTo>
                  <a:lnTo>
                    <a:pt x="1894" y="608"/>
                  </a:lnTo>
                  <a:lnTo>
                    <a:pt x="1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4"/>
            <p:cNvSpPr/>
            <p:nvPr/>
          </p:nvSpPr>
          <p:spPr>
            <a:xfrm rot="10800000" flipH="1">
              <a:off x="8492109" y="2245608"/>
              <a:ext cx="536208" cy="256772"/>
            </a:xfrm>
            <a:custGeom>
              <a:avLst/>
              <a:gdLst/>
              <a:ahLst/>
              <a:cxnLst/>
              <a:rect l="l" t="t" r="r" b="b"/>
              <a:pathLst>
                <a:path w="2537" h="1215" extrusionOk="0">
                  <a:moveTo>
                    <a:pt x="1275" y="0"/>
                  </a:moveTo>
                  <a:lnTo>
                    <a:pt x="644" y="607"/>
                  </a:lnTo>
                  <a:lnTo>
                    <a:pt x="1" y="1215"/>
                  </a:lnTo>
                  <a:lnTo>
                    <a:pt x="2537" y="1215"/>
                  </a:lnTo>
                  <a:lnTo>
                    <a:pt x="1894" y="607"/>
                  </a:lnTo>
                  <a:lnTo>
                    <a:pt x="12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50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◤"/>
              <a:defRPr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5"/>
          <p:cNvSpPr txBox="1">
            <a:spLocks noGrp="1"/>
          </p:cNvSpPr>
          <p:nvPr>
            <p:ph type="subTitle" idx="1"/>
          </p:nvPr>
        </p:nvSpPr>
        <p:spPr>
          <a:xfrm>
            <a:off x="3152775" y="3112900"/>
            <a:ext cx="4800600" cy="8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5"/>
          <p:cNvSpPr txBox="1">
            <a:spLocks noGrp="1"/>
          </p:cNvSpPr>
          <p:nvPr>
            <p:ph type="subTitle" idx="2"/>
          </p:nvPr>
        </p:nvSpPr>
        <p:spPr>
          <a:xfrm>
            <a:off x="2466975" y="1793100"/>
            <a:ext cx="4800600" cy="8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5"/>
          <p:cNvSpPr txBox="1">
            <a:spLocks noGrp="1"/>
          </p:cNvSpPr>
          <p:nvPr>
            <p:ph type="subTitle" idx="3"/>
          </p:nvPr>
        </p:nvSpPr>
        <p:spPr>
          <a:xfrm>
            <a:off x="2466975" y="1489075"/>
            <a:ext cx="4800600" cy="36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36" name="Google Shape;236;p5"/>
          <p:cNvSpPr txBox="1">
            <a:spLocks noGrp="1"/>
          </p:cNvSpPr>
          <p:nvPr>
            <p:ph type="subTitle" idx="4"/>
          </p:nvPr>
        </p:nvSpPr>
        <p:spPr>
          <a:xfrm>
            <a:off x="3152778" y="2808875"/>
            <a:ext cx="4800600" cy="36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2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237" name="Google Shape;237;p5"/>
          <p:cNvGrpSpPr/>
          <p:nvPr/>
        </p:nvGrpSpPr>
        <p:grpSpPr>
          <a:xfrm>
            <a:off x="-284397" y="2264438"/>
            <a:ext cx="2082812" cy="3160730"/>
            <a:chOff x="-284397" y="2264438"/>
            <a:chExt cx="2082812" cy="3160730"/>
          </a:xfrm>
        </p:grpSpPr>
        <p:sp>
          <p:nvSpPr>
            <p:cNvPr id="238" name="Google Shape;238;p5"/>
            <p:cNvSpPr/>
            <p:nvPr/>
          </p:nvSpPr>
          <p:spPr>
            <a:xfrm>
              <a:off x="-284397" y="2264438"/>
              <a:ext cx="1073562" cy="1072034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0" y="0"/>
                  </a:moveTo>
                  <a:lnTo>
                    <a:pt x="0" y="8537"/>
                  </a:lnTo>
                  <a:lnTo>
                    <a:pt x="8549" y="85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dk2">
                    <a:alpha val="54750"/>
                  </a:schemeClr>
                </a:gs>
                <a:gs pos="100000">
                  <a:srgbClr val="C5585A">
                    <a:alpha val="54901"/>
                    <a:alpha val="5475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-284397" y="3339363"/>
              <a:ext cx="1039154" cy="1039259"/>
            </a:xfrm>
            <a:custGeom>
              <a:avLst/>
              <a:gdLst/>
              <a:ahLst/>
              <a:cxnLst/>
              <a:rect l="l" t="t" r="r" b="b"/>
              <a:pathLst>
                <a:path w="8275" h="8276" extrusionOk="0">
                  <a:moveTo>
                    <a:pt x="0" y="1"/>
                  </a:moveTo>
                  <a:lnTo>
                    <a:pt x="0" y="8276"/>
                  </a:lnTo>
                  <a:lnTo>
                    <a:pt x="8275" y="8276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756121" y="4381514"/>
              <a:ext cx="1042293" cy="1043654"/>
            </a:xfrm>
            <a:custGeom>
              <a:avLst/>
              <a:gdLst/>
              <a:ahLst/>
              <a:cxnLst/>
              <a:rect l="l" t="t" r="r" b="b"/>
              <a:pathLst>
                <a:path w="8300" h="8311" extrusionOk="0">
                  <a:moveTo>
                    <a:pt x="1" y="0"/>
                  </a:moveTo>
                  <a:lnTo>
                    <a:pt x="8300" y="8311"/>
                  </a:lnTo>
                  <a:lnTo>
                    <a:pt x="8300" y="0"/>
                  </a:lnTo>
                  <a:close/>
                </a:path>
              </a:pathLst>
            </a:custGeom>
            <a:gradFill>
              <a:gsLst>
                <a:gs pos="0">
                  <a:schemeClr val="dk2">
                    <a:alpha val="54750"/>
                  </a:schemeClr>
                </a:gs>
                <a:gs pos="100000">
                  <a:srgbClr val="C5585A">
                    <a:alpha val="54901"/>
                    <a:alpha val="5475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-284397" y="4345599"/>
              <a:ext cx="1073562" cy="1073666"/>
            </a:xfrm>
            <a:custGeom>
              <a:avLst/>
              <a:gdLst/>
              <a:ahLst/>
              <a:cxnLst/>
              <a:rect l="l" t="t" r="r" b="b"/>
              <a:pathLst>
                <a:path w="8549" h="8550" extrusionOk="0">
                  <a:moveTo>
                    <a:pt x="0" y="1"/>
                  </a:moveTo>
                  <a:lnTo>
                    <a:pt x="0" y="8549"/>
                  </a:lnTo>
                  <a:lnTo>
                    <a:pt x="8549" y="854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602166" y="4824042"/>
              <a:ext cx="472548" cy="372455"/>
            </a:xfrm>
            <a:custGeom>
              <a:avLst/>
              <a:gdLst/>
              <a:ahLst/>
              <a:cxnLst/>
              <a:rect l="l" t="t" r="r" b="b"/>
              <a:pathLst>
                <a:path w="3763" h="2966" extrusionOk="0">
                  <a:moveTo>
                    <a:pt x="1" y="1"/>
                  </a:moveTo>
                  <a:lnTo>
                    <a:pt x="2953" y="2965"/>
                  </a:lnTo>
                  <a:lnTo>
                    <a:pt x="3763" y="2965"/>
                  </a:lnTo>
                  <a:lnTo>
                    <a:pt x="739" y="2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" name="Google Shape;243;p5"/>
          <p:cNvGrpSpPr/>
          <p:nvPr/>
        </p:nvGrpSpPr>
        <p:grpSpPr>
          <a:xfrm>
            <a:off x="6996017" y="-980886"/>
            <a:ext cx="2768485" cy="2391591"/>
            <a:chOff x="6996017" y="-980886"/>
            <a:chExt cx="2768485" cy="2391591"/>
          </a:xfrm>
        </p:grpSpPr>
        <p:sp>
          <p:nvSpPr>
            <p:cNvPr id="244" name="Google Shape;244;p5"/>
            <p:cNvSpPr/>
            <p:nvPr/>
          </p:nvSpPr>
          <p:spPr>
            <a:xfrm rot="10800000">
              <a:off x="8860413" y="506680"/>
              <a:ext cx="904089" cy="904025"/>
            </a:xfrm>
            <a:custGeom>
              <a:avLst/>
              <a:gdLst/>
              <a:ahLst/>
              <a:cxnLst/>
              <a:rect l="l" t="t" r="r" b="b"/>
              <a:pathLst>
                <a:path w="8538" h="8538" extrusionOk="0">
                  <a:moveTo>
                    <a:pt x="0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5"/>
            <p:cNvSpPr/>
            <p:nvPr/>
          </p:nvSpPr>
          <p:spPr>
            <a:xfrm rot="10800000">
              <a:off x="8204887" y="-194184"/>
              <a:ext cx="857391" cy="500507"/>
            </a:xfrm>
            <a:custGeom>
              <a:avLst/>
              <a:gdLst/>
              <a:ahLst/>
              <a:cxnLst/>
              <a:rect l="l" t="t" r="r" b="b"/>
              <a:pathLst>
                <a:path w="8097" h="4727" extrusionOk="0">
                  <a:moveTo>
                    <a:pt x="0" y="0"/>
                  </a:moveTo>
                  <a:lnTo>
                    <a:pt x="4739" y="4727"/>
                  </a:lnTo>
                  <a:lnTo>
                    <a:pt x="8096" y="4727"/>
                  </a:lnTo>
                  <a:lnTo>
                    <a:pt x="3262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5"/>
            <p:cNvSpPr/>
            <p:nvPr/>
          </p:nvSpPr>
          <p:spPr>
            <a:xfrm rot="10800000">
              <a:off x="8665076" y="758884"/>
              <a:ext cx="397193" cy="311506"/>
            </a:xfrm>
            <a:custGeom>
              <a:avLst/>
              <a:gdLst/>
              <a:ahLst/>
              <a:cxnLst/>
              <a:rect l="l" t="t" r="r" b="b"/>
              <a:pathLst>
                <a:path w="3751" h="2942" extrusionOk="0">
                  <a:moveTo>
                    <a:pt x="0" y="1"/>
                  </a:moveTo>
                  <a:lnTo>
                    <a:pt x="2953" y="2942"/>
                  </a:lnTo>
                  <a:lnTo>
                    <a:pt x="3751" y="2942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5"/>
            <p:cNvSpPr/>
            <p:nvPr/>
          </p:nvSpPr>
          <p:spPr>
            <a:xfrm rot="10800000">
              <a:off x="6996017" y="-980886"/>
              <a:ext cx="1490296" cy="1490190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07" y="0"/>
                  </a:moveTo>
                  <a:lnTo>
                    <a:pt x="0" y="107"/>
                  </a:lnTo>
                  <a:lnTo>
                    <a:pt x="13978" y="14073"/>
                  </a:lnTo>
                  <a:lnTo>
                    <a:pt x="14073" y="1397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8" name="Google Shape;248;p5"/>
            <p:cNvGrpSpPr/>
            <p:nvPr/>
          </p:nvGrpSpPr>
          <p:grpSpPr>
            <a:xfrm>
              <a:off x="7383881" y="113401"/>
              <a:ext cx="441333" cy="53047"/>
              <a:chOff x="6748881" y="113401"/>
              <a:chExt cx="441333" cy="53047"/>
            </a:xfrm>
          </p:grpSpPr>
          <p:sp>
            <p:nvSpPr>
              <p:cNvPr id="249" name="Google Shape;249;p5"/>
              <p:cNvSpPr/>
              <p:nvPr/>
            </p:nvSpPr>
            <p:spPr>
              <a:xfrm rot="10800000">
                <a:off x="7135892" y="113401"/>
                <a:ext cx="54322" cy="53047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1"/>
                    </a:moveTo>
                    <a:cubicBezTo>
                      <a:pt x="120" y="1"/>
                      <a:pt x="1" y="120"/>
                      <a:pt x="1" y="251"/>
                    </a:cubicBezTo>
                    <a:cubicBezTo>
                      <a:pt x="1" y="394"/>
                      <a:pt x="120" y="501"/>
                      <a:pt x="263" y="501"/>
                    </a:cubicBezTo>
                    <a:cubicBezTo>
                      <a:pt x="394" y="501"/>
                      <a:pt x="513" y="394"/>
                      <a:pt x="513" y="251"/>
                    </a:cubicBezTo>
                    <a:cubicBezTo>
                      <a:pt x="513" y="120"/>
                      <a:pt x="394" y="1"/>
                      <a:pt x="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 rot="10800000">
                <a:off x="6941698" y="113401"/>
                <a:ext cx="54322" cy="53047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51"/>
                    </a:cubicBezTo>
                    <a:cubicBezTo>
                      <a:pt x="0" y="394"/>
                      <a:pt x="119" y="501"/>
                      <a:pt x="250" y="501"/>
                    </a:cubicBezTo>
                    <a:cubicBezTo>
                      <a:pt x="393" y="501"/>
                      <a:pt x="512" y="394"/>
                      <a:pt x="512" y="251"/>
                    </a:cubicBezTo>
                    <a:cubicBezTo>
                      <a:pt x="512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5"/>
              <p:cNvSpPr/>
              <p:nvPr/>
            </p:nvSpPr>
            <p:spPr>
              <a:xfrm rot="10800000">
                <a:off x="6748881" y="113401"/>
                <a:ext cx="53051" cy="5304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1" y="1"/>
                    </a:moveTo>
                    <a:cubicBezTo>
                      <a:pt x="108" y="1"/>
                      <a:pt x="1" y="120"/>
                      <a:pt x="1" y="251"/>
                    </a:cubicBezTo>
                    <a:cubicBezTo>
                      <a:pt x="1" y="394"/>
                      <a:pt x="108" y="501"/>
                      <a:pt x="251" y="501"/>
                    </a:cubicBezTo>
                    <a:cubicBezTo>
                      <a:pt x="394" y="501"/>
                      <a:pt x="501" y="394"/>
                      <a:pt x="501" y="251"/>
                    </a:cubicBezTo>
                    <a:cubicBezTo>
                      <a:pt x="501" y="120"/>
                      <a:pt x="394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grpSp>
        <p:nvGrpSpPr>
          <p:cNvPr id="254" name="Google Shape;254;p6"/>
          <p:cNvGrpSpPr/>
          <p:nvPr/>
        </p:nvGrpSpPr>
        <p:grpSpPr>
          <a:xfrm>
            <a:off x="7293475" y="3582425"/>
            <a:ext cx="2165057" cy="2114885"/>
            <a:chOff x="7141075" y="3582425"/>
            <a:chExt cx="2165057" cy="2114885"/>
          </a:xfrm>
        </p:grpSpPr>
        <p:sp>
          <p:nvSpPr>
            <p:cNvPr id="255" name="Google Shape;255;p6"/>
            <p:cNvSpPr/>
            <p:nvPr/>
          </p:nvSpPr>
          <p:spPr>
            <a:xfrm>
              <a:off x="8127324" y="4708609"/>
              <a:ext cx="1014222" cy="984465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7141075" y="4712820"/>
              <a:ext cx="984554" cy="984490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50"/>
                  </a:lnTo>
                  <a:lnTo>
                    <a:pt x="8549" y="8550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8293321" y="3582425"/>
              <a:ext cx="1012812" cy="988722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49"/>
                  </a:lnTo>
                  <a:lnTo>
                    <a:pt x="8549" y="8549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8793063" y="4880039"/>
              <a:ext cx="446395" cy="350411"/>
            </a:xfrm>
            <a:custGeom>
              <a:avLst/>
              <a:gdLst/>
              <a:ahLst/>
              <a:cxnLst/>
              <a:rect l="l" t="t" r="r" b="b"/>
              <a:pathLst>
                <a:path w="3763" h="2954" extrusionOk="0">
                  <a:moveTo>
                    <a:pt x="3013" y="1"/>
                  </a:moveTo>
                  <a:lnTo>
                    <a:pt x="0" y="2954"/>
                  </a:lnTo>
                  <a:lnTo>
                    <a:pt x="822" y="2954"/>
                  </a:lnTo>
                  <a:lnTo>
                    <a:pt x="376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" name="Google Shape;259;p6"/>
          <p:cNvGrpSpPr/>
          <p:nvPr/>
        </p:nvGrpSpPr>
        <p:grpSpPr>
          <a:xfrm>
            <a:off x="7396174" y="113119"/>
            <a:ext cx="1872942" cy="275560"/>
            <a:chOff x="7396174" y="113119"/>
            <a:chExt cx="1872942" cy="275560"/>
          </a:xfrm>
        </p:grpSpPr>
        <p:sp>
          <p:nvSpPr>
            <p:cNvPr id="260" name="Google Shape;260;p6"/>
            <p:cNvSpPr/>
            <p:nvPr/>
          </p:nvSpPr>
          <p:spPr>
            <a:xfrm>
              <a:off x="8920114" y="113119"/>
              <a:ext cx="349002" cy="27556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6"/>
            <p:cNvSpPr/>
            <p:nvPr/>
          </p:nvSpPr>
          <p:spPr>
            <a:xfrm>
              <a:off x="8729488" y="113119"/>
              <a:ext cx="349002" cy="27556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8538862" y="113119"/>
              <a:ext cx="348883" cy="27556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6"/>
            <p:cNvSpPr/>
            <p:nvPr/>
          </p:nvSpPr>
          <p:spPr>
            <a:xfrm>
              <a:off x="8348118" y="113119"/>
              <a:ext cx="349002" cy="27556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6"/>
            <p:cNvSpPr/>
            <p:nvPr/>
          </p:nvSpPr>
          <p:spPr>
            <a:xfrm>
              <a:off x="8157492" y="113119"/>
              <a:ext cx="349002" cy="27556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7966866" y="113119"/>
              <a:ext cx="348883" cy="27556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6"/>
            <p:cNvSpPr/>
            <p:nvPr/>
          </p:nvSpPr>
          <p:spPr>
            <a:xfrm>
              <a:off x="7776121" y="113119"/>
              <a:ext cx="351849" cy="275560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6"/>
            <p:cNvSpPr/>
            <p:nvPr/>
          </p:nvSpPr>
          <p:spPr>
            <a:xfrm>
              <a:off x="7586919" y="113119"/>
              <a:ext cx="350307" cy="275560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7396174" y="113119"/>
              <a:ext cx="350426" cy="275560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6"/>
          <p:cNvGrpSpPr/>
          <p:nvPr/>
        </p:nvGrpSpPr>
        <p:grpSpPr>
          <a:xfrm>
            <a:off x="-1055694" y="-1064649"/>
            <a:ext cx="2831767" cy="1447254"/>
            <a:chOff x="563675" y="1280237"/>
            <a:chExt cx="1394616" cy="712757"/>
          </a:xfrm>
        </p:grpSpPr>
        <p:sp>
          <p:nvSpPr>
            <p:cNvPr id="270" name="Google Shape;270;p6"/>
            <p:cNvSpPr/>
            <p:nvPr/>
          </p:nvSpPr>
          <p:spPr>
            <a:xfrm>
              <a:off x="563675" y="1977163"/>
              <a:ext cx="18169" cy="15831"/>
            </a:xfrm>
            <a:custGeom>
              <a:avLst/>
              <a:gdLst/>
              <a:ahLst/>
              <a:cxnLst/>
              <a:rect l="l" t="t" r="r" b="b"/>
              <a:pathLst>
                <a:path w="311" h="271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3"/>
                    <a:pt x="1" y="167"/>
                    <a:pt x="60" y="226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6"/>
                  </a:cubicBezTo>
                  <a:cubicBezTo>
                    <a:pt x="310" y="191"/>
                    <a:pt x="310" y="95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605444" y="1935394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9" y="1"/>
                  </a:moveTo>
                  <a:cubicBezTo>
                    <a:pt x="125" y="1"/>
                    <a:pt x="89" y="13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647154" y="1893684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2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686820" y="1854193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19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9" y="281"/>
                    <a:pt x="155" y="281"/>
                  </a:cubicBezTo>
                  <a:cubicBezTo>
                    <a:pt x="191" y="281"/>
                    <a:pt x="226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6" y="16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728531" y="1812483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7" y="0"/>
                  </a:moveTo>
                  <a:cubicBezTo>
                    <a:pt x="120" y="0"/>
                    <a:pt x="84" y="15"/>
                    <a:pt x="60" y="45"/>
                  </a:cubicBezTo>
                  <a:cubicBezTo>
                    <a:pt x="1" y="93"/>
                    <a:pt x="1" y="176"/>
                    <a:pt x="60" y="235"/>
                  </a:cubicBezTo>
                  <a:cubicBezTo>
                    <a:pt x="84" y="265"/>
                    <a:pt x="120" y="280"/>
                    <a:pt x="157" y="280"/>
                  </a:cubicBezTo>
                  <a:cubicBezTo>
                    <a:pt x="194" y="280"/>
                    <a:pt x="233" y="265"/>
                    <a:pt x="262" y="235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33" y="15"/>
                    <a:pt x="194" y="0"/>
                    <a:pt x="1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769599" y="1771240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4" y="1"/>
                  </a:moveTo>
                  <a:cubicBezTo>
                    <a:pt x="128" y="1"/>
                    <a:pt x="89" y="13"/>
                    <a:pt x="60" y="37"/>
                  </a:cubicBezTo>
                  <a:cubicBezTo>
                    <a:pt x="0" y="84"/>
                    <a:pt x="0" y="168"/>
                    <a:pt x="60" y="227"/>
                  </a:cubicBezTo>
                  <a:cubicBezTo>
                    <a:pt x="83" y="257"/>
                    <a:pt x="116" y="272"/>
                    <a:pt x="150" y="272"/>
                  </a:cubicBezTo>
                  <a:cubicBezTo>
                    <a:pt x="185" y="272"/>
                    <a:pt x="220" y="257"/>
                    <a:pt x="250" y="227"/>
                  </a:cubicBezTo>
                  <a:cubicBezTo>
                    <a:pt x="310" y="179"/>
                    <a:pt x="310" y="96"/>
                    <a:pt x="250" y="37"/>
                  </a:cubicBezTo>
                  <a:cubicBezTo>
                    <a:pt x="232" y="13"/>
                    <a:pt x="199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809907" y="1732041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1" y="1"/>
                  </a:moveTo>
                  <a:cubicBezTo>
                    <a:pt x="126" y="1"/>
                    <a:pt x="92" y="16"/>
                    <a:pt x="60" y="41"/>
                  </a:cubicBezTo>
                  <a:cubicBezTo>
                    <a:pt x="1" y="77"/>
                    <a:pt x="1" y="172"/>
                    <a:pt x="60" y="231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1" y="231"/>
                  </a:cubicBezTo>
                  <a:cubicBezTo>
                    <a:pt x="310" y="184"/>
                    <a:pt x="310" y="100"/>
                    <a:pt x="251" y="41"/>
                  </a:cubicBezTo>
                  <a:cubicBezTo>
                    <a:pt x="222" y="13"/>
                    <a:pt x="192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851618" y="169003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7" y="1"/>
                  </a:moveTo>
                  <a:cubicBezTo>
                    <a:pt x="111" y="1"/>
                    <a:pt x="78" y="16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78" y="266"/>
                    <a:pt x="111" y="281"/>
                    <a:pt x="147" y="281"/>
                  </a:cubicBezTo>
                  <a:cubicBezTo>
                    <a:pt x="183" y="281"/>
                    <a:pt x="221" y="266"/>
                    <a:pt x="251" y="236"/>
                  </a:cubicBezTo>
                  <a:cubicBezTo>
                    <a:pt x="311" y="188"/>
                    <a:pt x="311" y="93"/>
                    <a:pt x="251" y="45"/>
                  </a:cubicBezTo>
                  <a:cubicBezTo>
                    <a:pt x="221" y="16"/>
                    <a:pt x="183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893387" y="164832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81"/>
                    <a:pt x="12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932352" y="160866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9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3" y="278"/>
                    <a:pt x="116" y="293"/>
                    <a:pt x="150" y="293"/>
                  </a:cubicBezTo>
                  <a:cubicBezTo>
                    <a:pt x="185" y="293"/>
                    <a:pt x="220" y="278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6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974062" y="1566952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1015773" y="1525242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1054737" y="148610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1096448" y="1444333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5" y="1"/>
                  </a:moveTo>
                  <a:cubicBezTo>
                    <a:pt x="129" y="1"/>
                    <a:pt x="90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1" y="180"/>
                    <a:pt x="311" y="96"/>
                    <a:pt x="251" y="37"/>
                  </a:cubicBezTo>
                  <a:cubicBezTo>
                    <a:pt x="233" y="13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1138217" y="1402622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4" y="1"/>
                  </a:moveTo>
                  <a:cubicBezTo>
                    <a:pt x="128" y="1"/>
                    <a:pt x="90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1"/>
                    <a:pt x="151" y="271"/>
                  </a:cubicBezTo>
                  <a:cubicBezTo>
                    <a:pt x="185" y="271"/>
                    <a:pt x="221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32" y="12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1178525" y="1363132"/>
              <a:ext cx="18169" cy="16182"/>
            </a:xfrm>
            <a:custGeom>
              <a:avLst/>
              <a:gdLst/>
              <a:ahLst/>
              <a:cxnLst/>
              <a:rect l="l" t="t" r="r" b="b"/>
              <a:pathLst>
                <a:path w="311" h="277" extrusionOk="0">
                  <a:moveTo>
                    <a:pt x="147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81"/>
                    <a:pt x="13" y="177"/>
                    <a:pt x="60" y="236"/>
                  </a:cubicBezTo>
                  <a:cubicBezTo>
                    <a:pt x="77" y="264"/>
                    <a:pt x="107" y="276"/>
                    <a:pt x="141" y="276"/>
                  </a:cubicBezTo>
                  <a:cubicBezTo>
                    <a:pt x="178" y="276"/>
                    <a:pt x="220" y="261"/>
                    <a:pt x="251" y="236"/>
                  </a:cubicBezTo>
                  <a:cubicBezTo>
                    <a:pt x="310" y="188"/>
                    <a:pt x="310" y="105"/>
                    <a:pt x="251" y="46"/>
                  </a:cubicBezTo>
                  <a:cubicBezTo>
                    <a:pt x="221" y="16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1220294" y="132142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1"/>
                  </a:moveTo>
                  <a:cubicBezTo>
                    <a:pt x="110" y="1"/>
                    <a:pt x="78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1262005" y="1280237"/>
              <a:ext cx="18169" cy="15831"/>
            </a:xfrm>
            <a:custGeom>
              <a:avLst/>
              <a:gdLst/>
              <a:ahLst/>
              <a:cxnLst/>
              <a:rect l="l" t="t" r="r" b="b"/>
              <a:pathLst>
                <a:path w="311" h="271" extrusionOk="0">
                  <a:moveTo>
                    <a:pt x="146" y="0"/>
                  </a:moveTo>
                  <a:cubicBezTo>
                    <a:pt x="111" y="0"/>
                    <a:pt x="78" y="12"/>
                    <a:pt x="60" y="36"/>
                  </a:cubicBezTo>
                  <a:cubicBezTo>
                    <a:pt x="1" y="72"/>
                    <a:pt x="1" y="167"/>
                    <a:pt x="60" y="226"/>
                  </a:cubicBezTo>
                  <a:cubicBezTo>
                    <a:pt x="78" y="256"/>
                    <a:pt x="111" y="271"/>
                    <a:pt x="146" y="271"/>
                  </a:cubicBezTo>
                  <a:cubicBezTo>
                    <a:pt x="182" y="271"/>
                    <a:pt x="221" y="256"/>
                    <a:pt x="251" y="226"/>
                  </a:cubicBezTo>
                  <a:cubicBezTo>
                    <a:pt x="310" y="179"/>
                    <a:pt x="310" y="95"/>
                    <a:pt x="251" y="36"/>
                  </a:cubicBezTo>
                  <a:cubicBezTo>
                    <a:pt x="221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rgbClr val="6273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645051" y="1975761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6" y="0"/>
                  </a:moveTo>
                  <a:cubicBezTo>
                    <a:pt x="129" y="0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20" y="271"/>
                    <a:pt x="157" y="271"/>
                  </a:cubicBezTo>
                  <a:cubicBezTo>
                    <a:pt x="194" y="271"/>
                    <a:pt x="233" y="256"/>
                    <a:pt x="263" y="227"/>
                  </a:cubicBezTo>
                  <a:cubicBezTo>
                    <a:pt x="322" y="179"/>
                    <a:pt x="322" y="96"/>
                    <a:pt x="263" y="36"/>
                  </a:cubicBezTo>
                  <a:cubicBezTo>
                    <a:pt x="239" y="12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686820" y="1933992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9" y="1"/>
                  </a:moveTo>
                  <a:cubicBezTo>
                    <a:pt x="125" y="1"/>
                    <a:pt x="89" y="13"/>
                    <a:pt x="60" y="37"/>
                  </a:cubicBezTo>
                  <a:cubicBezTo>
                    <a:pt x="0" y="72"/>
                    <a:pt x="0" y="168"/>
                    <a:pt x="60" y="227"/>
                  </a:cubicBezTo>
                  <a:cubicBezTo>
                    <a:pt x="84" y="257"/>
                    <a:pt x="119" y="272"/>
                    <a:pt x="155" y="272"/>
                  </a:cubicBezTo>
                  <a:cubicBezTo>
                    <a:pt x="191" y="272"/>
                    <a:pt x="226" y="257"/>
                    <a:pt x="250" y="227"/>
                  </a:cubicBezTo>
                  <a:cubicBezTo>
                    <a:pt x="310" y="180"/>
                    <a:pt x="310" y="84"/>
                    <a:pt x="250" y="37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6"/>
            <p:cNvSpPr/>
            <p:nvPr/>
          </p:nvSpPr>
          <p:spPr>
            <a:xfrm>
              <a:off x="727129" y="1893859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3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6"/>
            <p:cNvSpPr/>
            <p:nvPr/>
          </p:nvSpPr>
          <p:spPr>
            <a:xfrm>
              <a:off x="769599" y="1853317"/>
              <a:ext cx="15306" cy="15364"/>
            </a:xfrm>
            <a:custGeom>
              <a:avLst/>
              <a:gdLst/>
              <a:ahLst/>
              <a:cxnLst/>
              <a:rect l="l" t="t" r="r" b="b"/>
              <a:pathLst>
                <a:path w="262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2" y="263"/>
                    <a:pt x="262" y="203"/>
                    <a:pt x="262" y="132"/>
                  </a:cubicBezTo>
                  <a:cubicBezTo>
                    <a:pt x="262" y="60"/>
                    <a:pt x="202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6"/>
            <p:cNvSpPr/>
            <p:nvPr/>
          </p:nvSpPr>
          <p:spPr>
            <a:xfrm>
              <a:off x="809907" y="1810380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0" y="1"/>
                  </a:moveTo>
                  <a:cubicBezTo>
                    <a:pt x="126" y="1"/>
                    <a:pt x="90" y="15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5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849573" y="1771415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51" y="1"/>
                  </a:moveTo>
                  <a:cubicBezTo>
                    <a:pt x="116" y="1"/>
                    <a:pt x="84" y="16"/>
                    <a:pt x="60" y="46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2" y="264"/>
                    <a:pt x="113" y="276"/>
                    <a:pt x="145" y="276"/>
                  </a:cubicBezTo>
                  <a:cubicBezTo>
                    <a:pt x="181" y="276"/>
                    <a:pt x="219" y="261"/>
                    <a:pt x="250" y="236"/>
                  </a:cubicBezTo>
                  <a:cubicBezTo>
                    <a:pt x="310" y="200"/>
                    <a:pt x="310" y="105"/>
                    <a:pt x="250" y="46"/>
                  </a:cubicBezTo>
                  <a:cubicBezTo>
                    <a:pt x="220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891284" y="1729705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932994" y="1687994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1" y="45"/>
                  </a:cubicBezTo>
                  <a:cubicBezTo>
                    <a:pt x="1" y="92"/>
                    <a:pt x="1" y="176"/>
                    <a:pt x="61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6" y="280"/>
                    <a:pt x="221" y="265"/>
                    <a:pt x="251" y="235"/>
                  </a:cubicBezTo>
                  <a:cubicBezTo>
                    <a:pt x="311" y="200"/>
                    <a:pt x="311" y="104"/>
                    <a:pt x="251" y="45"/>
                  </a:cubicBezTo>
                  <a:cubicBezTo>
                    <a:pt x="221" y="15"/>
                    <a:pt x="186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971959" y="1648854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1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20" y="271"/>
                    <a:pt x="157" y="271"/>
                  </a:cubicBezTo>
                  <a:cubicBezTo>
                    <a:pt x="194" y="271"/>
                    <a:pt x="233" y="256"/>
                    <a:pt x="263" y="227"/>
                  </a:cubicBezTo>
                  <a:cubicBezTo>
                    <a:pt x="322" y="179"/>
                    <a:pt x="322" y="96"/>
                    <a:pt x="263" y="36"/>
                  </a:cubicBezTo>
                  <a:cubicBezTo>
                    <a:pt x="233" y="12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1013728" y="1607144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6" y="0"/>
                  </a:moveTo>
                  <a:cubicBezTo>
                    <a:pt x="119" y="0"/>
                    <a:pt x="83" y="12"/>
                    <a:pt x="60" y="36"/>
                  </a:cubicBezTo>
                  <a:cubicBezTo>
                    <a:pt x="0" y="71"/>
                    <a:pt x="0" y="167"/>
                    <a:pt x="60" y="226"/>
                  </a:cubicBezTo>
                  <a:cubicBezTo>
                    <a:pt x="83" y="256"/>
                    <a:pt x="119" y="271"/>
                    <a:pt x="156" y="271"/>
                  </a:cubicBezTo>
                  <a:cubicBezTo>
                    <a:pt x="194" y="271"/>
                    <a:pt x="232" y="256"/>
                    <a:pt x="262" y="226"/>
                  </a:cubicBezTo>
                  <a:cubicBezTo>
                    <a:pt x="310" y="179"/>
                    <a:pt x="310" y="95"/>
                    <a:pt x="262" y="36"/>
                  </a:cubicBezTo>
                  <a:cubicBezTo>
                    <a:pt x="232" y="12"/>
                    <a:pt x="194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1055438" y="1565550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2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20" y="280"/>
                    <a:pt x="157" y="280"/>
                  </a:cubicBezTo>
                  <a:cubicBezTo>
                    <a:pt x="194" y="280"/>
                    <a:pt x="233" y="266"/>
                    <a:pt x="262" y="236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27" y="16"/>
                    <a:pt x="188" y="1"/>
                    <a:pt x="1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1095104" y="1525242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19" y="0"/>
                    <a:pt x="83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199"/>
                    <a:pt x="310" y="104"/>
                    <a:pt x="250" y="45"/>
                  </a:cubicBezTo>
                  <a:cubicBezTo>
                    <a:pt x="226" y="15"/>
                    <a:pt x="191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1136815" y="1484524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0" y="1"/>
                  </a:moveTo>
                  <a:cubicBezTo>
                    <a:pt x="126" y="1"/>
                    <a:pt x="90" y="9"/>
                    <a:pt x="60" y="27"/>
                  </a:cubicBezTo>
                  <a:cubicBezTo>
                    <a:pt x="1" y="75"/>
                    <a:pt x="12" y="170"/>
                    <a:pt x="60" y="230"/>
                  </a:cubicBezTo>
                  <a:cubicBezTo>
                    <a:pt x="78" y="260"/>
                    <a:pt x="111" y="274"/>
                    <a:pt x="146" y="274"/>
                  </a:cubicBezTo>
                  <a:cubicBezTo>
                    <a:pt x="182" y="274"/>
                    <a:pt x="221" y="260"/>
                    <a:pt x="251" y="230"/>
                  </a:cubicBezTo>
                  <a:cubicBezTo>
                    <a:pt x="310" y="182"/>
                    <a:pt x="310" y="87"/>
                    <a:pt x="251" y="27"/>
                  </a:cubicBezTo>
                  <a:cubicBezTo>
                    <a:pt x="227" y="9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1178525" y="1442814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0" y="0"/>
                  </a:moveTo>
                  <a:cubicBezTo>
                    <a:pt x="126" y="0"/>
                    <a:pt x="90" y="9"/>
                    <a:pt x="60" y="27"/>
                  </a:cubicBezTo>
                  <a:cubicBezTo>
                    <a:pt x="1" y="75"/>
                    <a:pt x="1" y="170"/>
                    <a:pt x="60" y="229"/>
                  </a:cubicBezTo>
                  <a:cubicBezTo>
                    <a:pt x="78" y="259"/>
                    <a:pt x="111" y="274"/>
                    <a:pt x="147" y="274"/>
                  </a:cubicBezTo>
                  <a:cubicBezTo>
                    <a:pt x="182" y="274"/>
                    <a:pt x="221" y="259"/>
                    <a:pt x="251" y="229"/>
                  </a:cubicBezTo>
                  <a:cubicBezTo>
                    <a:pt x="310" y="182"/>
                    <a:pt x="310" y="86"/>
                    <a:pt x="251" y="27"/>
                  </a:cubicBezTo>
                  <a:cubicBezTo>
                    <a:pt x="227" y="9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1218191" y="140279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1259902" y="1361087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200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1300970" y="131931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60" y="1"/>
                  </a:moveTo>
                  <a:cubicBezTo>
                    <a:pt x="125" y="1"/>
                    <a:pt x="90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6" y="281"/>
                    <a:pt x="151" y="281"/>
                  </a:cubicBezTo>
                  <a:cubicBezTo>
                    <a:pt x="185" y="281"/>
                    <a:pt x="221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727830" y="1974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74" y="203"/>
                    <a:pt x="274" y="131"/>
                  </a:cubicBezTo>
                  <a:cubicBezTo>
                    <a:pt x="274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766094" y="193416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1"/>
                  </a:moveTo>
                  <a:cubicBezTo>
                    <a:pt x="128" y="1"/>
                    <a:pt x="90" y="16"/>
                    <a:pt x="60" y="46"/>
                  </a:cubicBezTo>
                  <a:cubicBezTo>
                    <a:pt x="0" y="93"/>
                    <a:pt x="0" y="177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6"/>
                  </a:cubicBezTo>
                  <a:cubicBezTo>
                    <a:pt x="233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807804" y="1892457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5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3" y="264"/>
                    <a:pt x="113" y="276"/>
                    <a:pt x="146" y="276"/>
                  </a:cubicBezTo>
                  <a:cubicBezTo>
                    <a:pt x="181" y="276"/>
                    <a:pt x="219" y="261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33" y="15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849573" y="1850980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70" y="1"/>
                  </a:moveTo>
                  <a:cubicBezTo>
                    <a:pt x="133" y="1"/>
                    <a:pt x="91" y="16"/>
                    <a:pt x="60" y="41"/>
                  </a:cubicBezTo>
                  <a:cubicBezTo>
                    <a:pt x="0" y="88"/>
                    <a:pt x="12" y="172"/>
                    <a:pt x="60" y="231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0" y="261"/>
                    <a:pt x="250" y="231"/>
                  </a:cubicBezTo>
                  <a:cubicBezTo>
                    <a:pt x="310" y="184"/>
                    <a:pt x="310" y="100"/>
                    <a:pt x="250" y="41"/>
                  </a:cubicBezTo>
                  <a:cubicBezTo>
                    <a:pt x="233" y="13"/>
                    <a:pt x="203" y="1"/>
                    <a:pt x="1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890583" y="1811607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931650" y="1770071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973361" y="1728303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6" y="1"/>
                  </a:moveTo>
                  <a:cubicBezTo>
                    <a:pt x="111" y="1"/>
                    <a:pt x="78" y="16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78" y="266"/>
                    <a:pt x="111" y="280"/>
                    <a:pt x="146" y="280"/>
                  </a:cubicBezTo>
                  <a:cubicBezTo>
                    <a:pt x="182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1012326" y="1688520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91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1054036" y="164675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1095805" y="1605041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0"/>
                  </a:moveTo>
                  <a:cubicBezTo>
                    <a:pt x="110" y="0"/>
                    <a:pt x="77" y="12"/>
                    <a:pt x="60" y="36"/>
                  </a:cubicBezTo>
                  <a:cubicBezTo>
                    <a:pt x="0" y="84"/>
                    <a:pt x="12" y="167"/>
                    <a:pt x="60" y="227"/>
                  </a:cubicBezTo>
                  <a:cubicBezTo>
                    <a:pt x="77" y="256"/>
                    <a:pt x="110" y="271"/>
                    <a:pt x="146" y="271"/>
                  </a:cubicBezTo>
                  <a:cubicBezTo>
                    <a:pt x="182" y="271"/>
                    <a:pt x="220" y="256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0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1134712" y="1565550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1"/>
                  </a:moveTo>
                  <a:cubicBezTo>
                    <a:pt x="129" y="1"/>
                    <a:pt x="90" y="16"/>
                    <a:pt x="60" y="45"/>
                  </a:cubicBezTo>
                  <a:cubicBezTo>
                    <a:pt x="1" y="93"/>
                    <a:pt x="13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33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1176481" y="152384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84" y="265"/>
                    <a:pt x="116" y="280"/>
                    <a:pt x="150" y="280"/>
                  </a:cubicBezTo>
                  <a:cubicBezTo>
                    <a:pt x="185" y="280"/>
                    <a:pt x="220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1218191" y="148259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5" y="1"/>
                  </a:moveTo>
                  <a:cubicBezTo>
                    <a:pt x="123" y="1"/>
                    <a:pt x="90" y="13"/>
                    <a:pt x="60" y="37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1257156" y="1443164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65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84" y="265"/>
                    <a:pt x="119" y="280"/>
                    <a:pt x="157" y="280"/>
                  </a:cubicBezTo>
                  <a:cubicBezTo>
                    <a:pt x="194" y="280"/>
                    <a:pt x="232" y="265"/>
                    <a:pt x="262" y="235"/>
                  </a:cubicBezTo>
                  <a:cubicBezTo>
                    <a:pt x="310" y="188"/>
                    <a:pt x="310" y="104"/>
                    <a:pt x="262" y="45"/>
                  </a:cubicBez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1300970" y="140122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1340636" y="1359685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3" y="265"/>
                    <a:pt x="119" y="280"/>
                    <a:pt x="156" y="280"/>
                  </a:cubicBezTo>
                  <a:cubicBezTo>
                    <a:pt x="194" y="280"/>
                    <a:pt x="232" y="265"/>
                    <a:pt x="262" y="236"/>
                  </a:cubicBezTo>
                  <a:cubicBezTo>
                    <a:pt x="322" y="188"/>
                    <a:pt x="322" y="93"/>
                    <a:pt x="262" y="45"/>
                  </a:cubicBezTo>
                  <a:cubicBezTo>
                    <a:pt x="238" y="15"/>
                    <a:pt x="202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806461" y="197383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9" y="1"/>
                  </a:moveTo>
                  <a:cubicBezTo>
                    <a:pt x="125" y="1"/>
                    <a:pt x="89" y="15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77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5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849573" y="1931948"/>
              <a:ext cx="16066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31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74" y="215"/>
                    <a:pt x="274" y="143"/>
                  </a:cubicBezTo>
                  <a:cubicBezTo>
                    <a:pt x="274" y="72"/>
                    <a:pt x="203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889882" y="1890354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0" y="1"/>
                  </a:moveTo>
                  <a:cubicBezTo>
                    <a:pt x="126" y="1"/>
                    <a:pt x="90" y="16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7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929547" y="1851272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971258" y="180967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6"/>
            <p:cNvSpPr/>
            <p:nvPr/>
          </p:nvSpPr>
          <p:spPr>
            <a:xfrm>
              <a:off x="1012326" y="1768202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0" y="172"/>
                    <a:pt x="60" y="231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1" y="261"/>
                    <a:pt x="250" y="231"/>
                  </a:cubicBezTo>
                  <a:cubicBezTo>
                    <a:pt x="310" y="196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6"/>
            <p:cNvSpPr/>
            <p:nvPr/>
          </p:nvSpPr>
          <p:spPr>
            <a:xfrm>
              <a:off x="1051933" y="1728828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6" y="1"/>
                  </a:moveTo>
                  <a:cubicBezTo>
                    <a:pt x="120" y="1"/>
                    <a:pt x="84" y="13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7"/>
                    <a:pt x="120" y="271"/>
                    <a:pt x="156" y="271"/>
                  </a:cubicBezTo>
                  <a:cubicBezTo>
                    <a:pt x="191" y="271"/>
                    <a:pt x="227" y="257"/>
                    <a:pt x="251" y="227"/>
                  </a:cubicBezTo>
                  <a:cubicBezTo>
                    <a:pt x="311" y="179"/>
                    <a:pt x="311" y="96"/>
                    <a:pt x="251" y="36"/>
                  </a:cubicBezTo>
                  <a:cubicBezTo>
                    <a:pt x="227" y="13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1093702" y="1687118"/>
              <a:ext cx="18811" cy="15890"/>
            </a:xfrm>
            <a:custGeom>
              <a:avLst/>
              <a:gdLst/>
              <a:ahLst/>
              <a:cxnLst/>
              <a:rect l="l" t="t" r="r" b="b"/>
              <a:pathLst>
                <a:path w="322" h="272" extrusionOk="0">
                  <a:moveTo>
                    <a:pt x="157" y="0"/>
                  </a:moveTo>
                  <a:cubicBezTo>
                    <a:pt x="119" y="0"/>
                    <a:pt x="84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84" y="256"/>
                    <a:pt x="119" y="271"/>
                    <a:pt x="157" y="271"/>
                  </a:cubicBezTo>
                  <a:cubicBezTo>
                    <a:pt x="194" y="271"/>
                    <a:pt x="232" y="256"/>
                    <a:pt x="262" y="226"/>
                  </a:cubicBezTo>
                  <a:cubicBezTo>
                    <a:pt x="322" y="179"/>
                    <a:pt x="322" y="95"/>
                    <a:pt x="262" y="36"/>
                  </a:cubicBezTo>
                  <a:cubicBezTo>
                    <a:pt x="232" y="12"/>
                    <a:pt x="194" y="0"/>
                    <a:pt x="1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1136815" y="16453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1175079" y="1605216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1" y="277"/>
                    <a:pt x="250" y="247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1216789" y="1563447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7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7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6"/>
                  </a:cubicBezTo>
                  <a:cubicBezTo>
                    <a:pt x="221" y="16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1259259" y="1522963"/>
              <a:ext cx="15306" cy="15364"/>
            </a:xfrm>
            <a:custGeom>
              <a:avLst/>
              <a:gdLst/>
              <a:ahLst/>
              <a:cxnLst/>
              <a:rect l="l" t="t" r="r" b="b"/>
              <a:pathLst>
                <a:path w="262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2" y="262"/>
                    <a:pt x="262" y="203"/>
                    <a:pt x="262" y="131"/>
                  </a:cubicBezTo>
                  <a:cubicBezTo>
                    <a:pt x="262" y="60"/>
                    <a:pt x="202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1297465" y="148277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0" y="1"/>
                  </a:moveTo>
                  <a:cubicBezTo>
                    <a:pt x="126" y="1"/>
                    <a:pt x="90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5" y="281"/>
                    <a:pt x="221" y="266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1339234" y="144106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9" y="0"/>
                  </a:moveTo>
                  <a:cubicBezTo>
                    <a:pt x="125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5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1380944" y="1399351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60" y="0"/>
                  </a:moveTo>
                  <a:cubicBezTo>
                    <a:pt x="126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887837" y="197243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89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0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929547" y="1930721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970557" y="189158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1010223" y="1849695"/>
              <a:ext cx="18870" cy="1606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66" y="0"/>
                  </a:moveTo>
                  <a:cubicBezTo>
                    <a:pt x="129" y="0"/>
                    <a:pt x="90" y="9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30"/>
                  </a:cubicBezTo>
                  <a:cubicBezTo>
                    <a:pt x="322" y="182"/>
                    <a:pt x="322" y="87"/>
                    <a:pt x="263" y="27"/>
                  </a:cubicBezTo>
                  <a:cubicBezTo>
                    <a:pt x="239" y="9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1051933" y="1807926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65" y="1"/>
                  </a:moveTo>
                  <a:cubicBezTo>
                    <a:pt x="129" y="1"/>
                    <a:pt x="90" y="10"/>
                    <a:pt x="60" y="28"/>
                  </a:cubicBezTo>
                  <a:cubicBezTo>
                    <a:pt x="1" y="75"/>
                    <a:pt x="25" y="171"/>
                    <a:pt x="60" y="230"/>
                  </a:cubicBezTo>
                  <a:cubicBezTo>
                    <a:pt x="84" y="260"/>
                    <a:pt x="120" y="275"/>
                    <a:pt x="156" y="275"/>
                  </a:cubicBezTo>
                  <a:cubicBezTo>
                    <a:pt x="191" y="275"/>
                    <a:pt x="227" y="260"/>
                    <a:pt x="251" y="230"/>
                  </a:cubicBezTo>
                  <a:cubicBezTo>
                    <a:pt x="311" y="183"/>
                    <a:pt x="311" y="87"/>
                    <a:pt x="251" y="28"/>
                  </a:cubicBezTo>
                  <a:cubicBezTo>
                    <a:pt x="233" y="10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1092300" y="176820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1" y="1"/>
                  </a:moveTo>
                  <a:cubicBezTo>
                    <a:pt x="126" y="1"/>
                    <a:pt x="91" y="16"/>
                    <a:pt x="60" y="41"/>
                  </a:cubicBezTo>
                  <a:cubicBezTo>
                    <a:pt x="1" y="89"/>
                    <a:pt x="12" y="172"/>
                    <a:pt x="60" y="231"/>
                  </a:cubicBezTo>
                  <a:cubicBezTo>
                    <a:pt x="83" y="260"/>
                    <a:pt x="113" y="272"/>
                    <a:pt x="145" y="272"/>
                  </a:cubicBezTo>
                  <a:cubicBezTo>
                    <a:pt x="181" y="272"/>
                    <a:pt x="219" y="257"/>
                    <a:pt x="251" y="231"/>
                  </a:cubicBezTo>
                  <a:cubicBezTo>
                    <a:pt x="310" y="196"/>
                    <a:pt x="310" y="101"/>
                    <a:pt x="251" y="41"/>
                  </a:cubicBezTo>
                  <a:cubicBezTo>
                    <a:pt x="222" y="13"/>
                    <a:pt x="192" y="1"/>
                    <a:pt x="1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1134011" y="172672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1175780" y="1685015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1"/>
                  </a:moveTo>
                  <a:cubicBezTo>
                    <a:pt x="116" y="1"/>
                    <a:pt x="84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1"/>
                    <a:pt x="151" y="271"/>
                  </a:cubicBezTo>
                  <a:cubicBezTo>
                    <a:pt x="185" y="271"/>
                    <a:pt x="221" y="257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1" y="12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6"/>
            <p:cNvSpPr/>
            <p:nvPr/>
          </p:nvSpPr>
          <p:spPr>
            <a:xfrm>
              <a:off x="1214745" y="164552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0" y="1"/>
                  </a:moveTo>
                  <a:cubicBezTo>
                    <a:pt x="116" y="1"/>
                    <a:pt x="83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0" y="16"/>
                    <a:pt x="185" y="1"/>
                    <a:pt x="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6"/>
            <p:cNvSpPr/>
            <p:nvPr/>
          </p:nvSpPr>
          <p:spPr>
            <a:xfrm>
              <a:off x="1256455" y="160381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5"/>
                    <a:pt x="116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1298166" y="1562103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1337130" y="1523139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66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1" y="81"/>
                    <a:pt x="24" y="176"/>
                    <a:pt x="60" y="235"/>
                  </a:cubicBezTo>
                  <a:cubicBezTo>
                    <a:pt x="84" y="265"/>
                    <a:pt x="120" y="280"/>
                    <a:pt x="157" y="280"/>
                  </a:cubicBezTo>
                  <a:cubicBezTo>
                    <a:pt x="194" y="280"/>
                    <a:pt x="233" y="265"/>
                    <a:pt x="262" y="235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39" y="15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1380944" y="148119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1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1420610" y="1439659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7" y="1"/>
                  </a:moveTo>
                  <a:cubicBezTo>
                    <a:pt x="122" y="1"/>
                    <a:pt x="90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6"/>
                    <a:pt x="119" y="280"/>
                    <a:pt x="157" y="280"/>
                  </a:cubicBezTo>
                  <a:cubicBezTo>
                    <a:pt x="194" y="280"/>
                    <a:pt x="232" y="266"/>
                    <a:pt x="262" y="236"/>
                  </a:cubicBezTo>
                  <a:cubicBezTo>
                    <a:pt x="322" y="188"/>
                    <a:pt x="322" y="105"/>
                    <a:pt x="262" y="45"/>
                  </a:cubicBezTo>
                  <a:cubicBezTo>
                    <a:pt x="226" y="15"/>
                    <a:pt x="191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969914" y="1970387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46" y="0"/>
                  </a:moveTo>
                  <a:cubicBezTo>
                    <a:pt x="110" y="0"/>
                    <a:pt x="77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77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199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1008821" y="193124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0"/>
                  </a:moveTo>
                  <a:cubicBezTo>
                    <a:pt x="126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6"/>
                    <a:pt x="111" y="271"/>
                    <a:pt x="147" y="271"/>
                  </a:cubicBezTo>
                  <a:cubicBezTo>
                    <a:pt x="182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1050590" y="1889478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9" y="1"/>
                  </a:moveTo>
                  <a:cubicBezTo>
                    <a:pt x="125" y="1"/>
                    <a:pt x="89" y="13"/>
                    <a:pt x="60" y="37"/>
                  </a:cubicBezTo>
                  <a:cubicBezTo>
                    <a:pt x="0" y="84"/>
                    <a:pt x="12" y="168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80"/>
                    <a:pt x="310" y="96"/>
                    <a:pt x="250" y="37"/>
                  </a:cubicBezTo>
                  <a:cubicBezTo>
                    <a:pt x="226" y="13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1092300" y="1847767"/>
              <a:ext cx="18169" cy="15656"/>
            </a:xfrm>
            <a:custGeom>
              <a:avLst/>
              <a:gdLst/>
              <a:ahLst/>
              <a:cxnLst/>
              <a:rect l="l" t="t" r="r" b="b"/>
              <a:pathLst>
                <a:path w="311" h="268" extrusionOk="0">
                  <a:moveTo>
                    <a:pt x="160" y="1"/>
                  </a:moveTo>
                  <a:cubicBezTo>
                    <a:pt x="126" y="1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3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1131966" y="1808277"/>
              <a:ext cx="18811" cy="16415"/>
            </a:xfrm>
            <a:custGeom>
              <a:avLst/>
              <a:gdLst/>
              <a:ahLst/>
              <a:cxnLst/>
              <a:rect l="l" t="t" r="r" b="b"/>
              <a:pathLst>
                <a:path w="322" h="281" extrusionOk="0">
                  <a:moveTo>
                    <a:pt x="156" y="1"/>
                  </a:moveTo>
                  <a:cubicBezTo>
                    <a:pt x="119" y="1"/>
                    <a:pt x="84" y="16"/>
                    <a:pt x="60" y="46"/>
                  </a:cubicBezTo>
                  <a:cubicBezTo>
                    <a:pt x="0" y="81"/>
                    <a:pt x="0" y="177"/>
                    <a:pt x="60" y="236"/>
                  </a:cubicBezTo>
                  <a:cubicBezTo>
                    <a:pt x="84" y="266"/>
                    <a:pt x="119" y="281"/>
                    <a:pt x="156" y="281"/>
                  </a:cubicBezTo>
                  <a:cubicBezTo>
                    <a:pt x="194" y="281"/>
                    <a:pt x="232" y="266"/>
                    <a:pt x="262" y="236"/>
                  </a:cubicBezTo>
                  <a:cubicBezTo>
                    <a:pt x="322" y="188"/>
                    <a:pt x="322" y="105"/>
                    <a:pt x="262" y="46"/>
                  </a:cubicBezTo>
                  <a:cubicBezTo>
                    <a:pt x="232" y="16"/>
                    <a:pt x="194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1173677" y="1766566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5" y="1"/>
                  </a:moveTo>
                  <a:cubicBezTo>
                    <a:pt x="120" y="1"/>
                    <a:pt x="84" y="15"/>
                    <a:pt x="60" y="45"/>
                  </a:cubicBezTo>
                  <a:cubicBezTo>
                    <a:pt x="1" y="81"/>
                    <a:pt x="1" y="176"/>
                    <a:pt x="60" y="236"/>
                  </a:cubicBezTo>
                  <a:cubicBezTo>
                    <a:pt x="84" y="265"/>
                    <a:pt x="120" y="280"/>
                    <a:pt x="155" y="280"/>
                  </a:cubicBezTo>
                  <a:cubicBezTo>
                    <a:pt x="191" y="280"/>
                    <a:pt x="227" y="265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7" y="15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1214745" y="1724856"/>
              <a:ext cx="18110" cy="16357"/>
            </a:xfrm>
            <a:custGeom>
              <a:avLst/>
              <a:gdLst/>
              <a:ahLst/>
              <a:cxnLst/>
              <a:rect l="l" t="t" r="r" b="b"/>
              <a:pathLst>
                <a:path w="310" h="280" extrusionOk="0">
                  <a:moveTo>
                    <a:pt x="164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81"/>
                    <a:pt x="0" y="176"/>
                    <a:pt x="60" y="235"/>
                  </a:cubicBezTo>
                  <a:cubicBezTo>
                    <a:pt x="83" y="265"/>
                    <a:pt x="116" y="280"/>
                    <a:pt x="150" y="280"/>
                  </a:cubicBezTo>
                  <a:cubicBezTo>
                    <a:pt x="185" y="280"/>
                    <a:pt x="220" y="265"/>
                    <a:pt x="250" y="235"/>
                  </a:cubicBezTo>
                  <a:cubicBezTo>
                    <a:pt x="310" y="188"/>
                    <a:pt x="310" y="92"/>
                    <a:pt x="250" y="45"/>
                  </a:cubicBezTo>
                  <a:cubicBezTo>
                    <a:pt x="232" y="15"/>
                    <a:pt x="199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1255053" y="1685190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6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7"/>
                    <a:pt x="111" y="292"/>
                    <a:pt x="146" y="292"/>
                  </a:cubicBezTo>
                  <a:cubicBezTo>
                    <a:pt x="182" y="292"/>
                    <a:pt x="221" y="277"/>
                    <a:pt x="251" y="248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1296764" y="1643480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47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78" y="277"/>
                    <a:pt x="111" y="292"/>
                    <a:pt x="147" y="292"/>
                  </a:cubicBezTo>
                  <a:cubicBezTo>
                    <a:pt x="183" y="292"/>
                    <a:pt x="221" y="277"/>
                    <a:pt x="251" y="247"/>
                  </a:cubicBezTo>
                  <a:cubicBezTo>
                    <a:pt x="311" y="200"/>
                    <a:pt x="311" y="104"/>
                    <a:pt x="251" y="45"/>
                  </a:cubicBezTo>
                  <a:cubicBezTo>
                    <a:pt x="221" y="15"/>
                    <a:pt x="183" y="0"/>
                    <a:pt x="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1338533" y="1601711"/>
              <a:ext cx="18110" cy="16649"/>
            </a:xfrm>
            <a:custGeom>
              <a:avLst/>
              <a:gdLst/>
              <a:ahLst/>
              <a:cxnLst/>
              <a:rect l="l" t="t" r="r" b="b"/>
              <a:pathLst>
                <a:path w="310" h="285" extrusionOk="0">
                  <a:moveTo>
                    <a:pt x="146" y="1"/>
                  </a:moveTo>
                  <a:cubicBezTo>
                    <a:pt x="110" y="1"/>
                    <a:pt x="78" y="16"/>
                    <a:pt x="60" y="45"/>
                  </a:cubicBezTo>
                  <a:cubicBezTo>
                    <a:pt x="0" y="93"/>
                    <a:pt x="12" y="188"/>
                    <a:pt x="60" y="248"/>
                  </a:cubicBezTo>
                  <a:cubicBezTo>
                    <a:pt x="76" y="274"/>
                    <a:pt x="103" y="284"/>
                    <a:pt x="133" y="284"/>
                  </a:cubicBezTo>
                  <a:cubicBezTo>
                    <a:pt x="173" y="284"/>
                    <a:pt x="217" y="268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1377497" y="1562629"/>
              <a:ext cx="18110" cy="15831"/>
            </a:xfrm>
            <a:custGeom>
              <a:avLst/>
              <a:gdLst/>
              <a:ahLst/>
              <a:cxnLst/>
              <a:rect l="l" t="t" r="r" b="b"/>
              <a:pathLst>
                <a:path w="310" h="271" extrusionOk="0">
                  <a:moveTo>
                    <a:pt x="159" y="0"/>
                  </a:moveTo>
                  <a:cubicBezTo>
                    <a:pt x="125" y="0"/>
                    <a:pt x="89" y="12"/>
                    <a:pt x="60" y="36"/>
                  </a:cubicBezTo>
                  <a:cubicBezTo>
                    <a:pt x="0" y="83"/>
                    <a:pt x="0" y="167"/>
                    <a:pt x="60" y="226"/>
                  </a:cubicBezTo>
                  <a:cubicBezTo>
                    <a:pt x="83" y="256"/>
                    <a:pt x="116" y="271"/>
                    <a:pt x="150" y="271"/>
                  </a:cubicBezTo>
                  <a:cubicBezTo>
                    <a:pt x="185" y="271"/>
                    <a:pt x="220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6" y="12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1419208" y="1521036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90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1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6"/>
            <p:cNvSpPr/>
            <p:nvPr/>
          </p:nvSpPr>
          <p:spPr>
            <a:xfrm>
              <a:off x="1460918" y="1479325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47" y="0"/>
                  </a:moveTo>
                  <a:cubicBezTo>
                    <a:pt x="111" y="0"/>
                    <a:pt x="78" y="15"/>
                    <a:pt x="60" y="45"/>
                  </a:cubicBezTo>
                  <a:cubicBezTo>
                    <a:pt x="1" y="93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200"/>
                    <a:pt x="310" y="104"/>
                    <a:pt x="251" y="45"/>
                  </a:cubicBezTo>
                  <a:cubicBezTo>
                    <a:pt x="221" y="15"/>
                    <a:pt x="182" y="0"/>
                    <a:pt x="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6"/>
            <p:cNvSpPr/>
            <p:nvPr/>
          </p:nvSpPr>
          <p:spPr>
            <a:xfrm>
              <a:off x="1048487" y="1970387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66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84" y="277"/>
                    <a:pt x="119" y="292"/>
                    <a:pt x="157" y="292"/>
                  </a:cubicBezTo>
                  <a:cubicBezTo>
                    <a:pt x="194" y="292"/>
                    <a:pt x="233" y="277"/>
                    <a:pt x="262" y="247"/>
                  </a:cubicBezTo>
                  <a:cubicBezTo>
                    <a:pt x="310" y="199"/>
                    <a:pt x="310" y="104"/>
                    <a:pt x="262" y="45"/>
                  </a:cubicBezTo>
                  <a:cubicBezTo>
                    <a:pt x="239" y="15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1090197" y="1929669"/>
              <a:ext cx="18870" cy="16065"/>
            </a:xfrm>
            <a:custGeom>
              <a:avLst/>
              <a:gdLst/>
              <a:ahLst/>
              <a:cxnLst/>
              <a:rect l="l" t="t" r="r" b="b"/>
              <a:pathLst>
                <a:path w="323" h="275" extrusionOk="0">
                  <a:moveTo>
                    <a:pt x="166" y="1"/>
                  </a:moveTo>
                  <a:cubicBezTo>
                    <a:pt x="129" y="1"/>
                    <a:pt x="90" y="9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30"/>
                  </a:cubicBezTo>
                  <a:cubicBezTo>
                    <a:pt x="322" y="182"/>
                    <a:pt x="322" y="87"/>
                    <a:pt x="263" y="27"/>
                  </a:cubicBezTo>
                  <a:cubicBezTo>
                    <a:pt x="239" y="9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1131966" y="1887959"/>
              <a:ext cx="18811" cy="16006"/>
            </a:xfrm>
            <a:custGeom>
              <a:avLst/>
              <a:gdLst/>
              <a:ahLst/>
              <a:cxnLst/>
              <a:rect l="l" t="t" r="r" b="b"/>
              <a:pathLst>
                <a:path w="322" h="274" extrusionOk="0">
                  <a:moveTo>
                    <a:pt x="161" y="0"/>
                  </a:moveTo>
                  <a:cubicBezTo>
                    <a:pt x="125" y="0"/>
                    <a:pt x="89" y="9"/>
                    <a:pt x="60" y="27"/>
                  </a:cubicBezTo>
                  <a:cubicBezTo>
                    <a:pt x="0" y="75"/>
                    <a:pt x="0" y="170"/>
                    <a:pt x="60" y="229"/>
                  </a:cubicBezTo>
                  <a:cubicBezTo>
                    <a:pt x="84" y="259"/>
                    <a:pt x="119" y="274"/>
                    <a:pt x="156" y="274"/>
                  </a:cubicBezTo>
                  <a:cubicBezTo>
                    <a:pt x="194" y="274"/>
                    <a:pt x="232" y="259"/>
                    <a:pt x="262" y="229"/>
                  </a:cubicBezTo>
                  <a:cubicBezTo>
                    <a:pt x="322" y="182"/>
                    <a:pt x="322" y="86"/>
                    <a:pt x="262" y="27"/>
                  </a:cubicBezTo>
                  <a:cubicBezTo>
                    <a:pt x="232" y="9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1172275" y="1847943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1213343" y="1806466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8"/>
                    <a:pt x="0" y="172"/>
                    <a:pt x="60" y="231"/>
                  </a:cubicBezTo>
                  <a:cubicBezTo>
                    <a:pt x="78" y="261"/>
                    <a:pt x="110" y="276"/>
                    <a:pt x="146" y="276"/>
                  </a:cubicBezTo>
                  <a:cubicBezTo>
                    <a:pt x="182" y="276"/>
                    <a:pt x="220" y="261"/>
                    <a:pt x="250" y="231"/>
                  </a:cubicBezTo>
                  <a:cubicBezTo>
                    <a:pt x="310" y="196"/>
                    <a:pt x="310" y="100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1255053" y="1764755"/>
              <a:ext cx="18169" cy="16123"/>
            </a:xfrm>
            <a:custGeom>
              <a:avLst/>
              <a:gdLst/>
              <a:ahLst/>
              <a:cxnLst/>
              <a:rect l="l" t="t" r="r" b="b"/>
              <a:pathLst>
                <a:path w="311" h="276" extrusionOk="0">
                  <a:moveTo>
                    <a:pt x="165" y="0"/>
                  </a:moveTo>
                  <a:cubicBezTo>
                    <a:pt x="130" y="0"/>
                    <a:pt x="92" y="15"/>
                    <a:pt x="60" y="40"/>
                  </a:cubicBezTo>
                  <a:cubicBezTo>
                    <a:pt x="1" y="88"/>
                    <a:pt x="1" y="171"/>
                    <a:pt x="60" y="231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1" y="231"/>
                  </a:cubicBezTo>
                  <a:cubicBezTo>
                    <a:pt x="310" y="195"/>
                    <a:pt x="310" y="100"/>
                    <a:pt x="251" y="40"/>
                  </a:cubicBezTo>
                  <a:cubicBezTo>
                    <a:pt x="228" y="12"/>
                    <a:pt x="198" y="0"/>
                    <a:pt x="1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1294719" y="1725557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2"/>
                    <a:pt x="0" y="176"/>
                    <a:pt x="60" y="235"/>
                  </a:cubicBezTo>
                  <a:cubicBezTo>
                    <a:pt x="82" y="263"/>
                    <a:pt x="113" y="276"/>
                    <a:pt x="145" y="276"/>
                  </a:cubicBezTo>
                  <a:cubicBezTo>
                    <a:pt x="181" y="276"/>
                    <a:pt x="219" y="260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0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1336429" y="168378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17" y="280"/>
                    <a:pt x="151" y="280"/>
                  </a:cubicBezTo>
                  <a:cubicBezTo>
                    <a:pt x="185" y="280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1378140" y="1642078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1" y="45"/>
                  </a:cubicBezTo>
                  <a:cubicBezTo>
                    <a:pt x="1" y="93"/>
                    <a:pt x="1" y="176"/>
                    <a:pt x="61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6" y="280"/>
                    <a:pt x="221" y="265"/>
                    <a:pt x="251" y="235"/>
                  </a:cubicBezTo>
                  <a:cubicBezTo>
                    <a:pt x="311" y="188"/>
                    <a:pt x="311" y="104"/>
                    <a:pt x="251" y="45"/>
                  </a:cubicBezTo>
                  <a:cubicBezTo>
                    <a:pt x="221" y="15"/>
                    <a:pt x="186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1417105" y="1602762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56" y="1"/>
                  </a:moveTo>
                  <a:cubicBezTo>
                    <a:pt x="120" y="1"/>
                    <a:pt x="84" y="10"/>
                    <a:pt x="60" y="27"/>
                  </a:cubicBezTo>
                  <a:cubicBezTo>
                    <a:pt x="1" y="75"/>
                    <a:pt x="1" y="170"/>
                    <a:pt x="60" y="230"/>
                  </a:cubicBezTo>
                  <a:cubicBezTo>
                    <a:pt x="84" y="260"/>
                    <a:pt x="120" y="274"/>
                    <a:pt x="156" y="274"/>
                  </a:cubicBezTo>
                  <a:cubicBezTo>
                    <a:pt x="191" y="274"/>
                    <a:pt x="227" y="260"/>
                    <a:pt x="251" y="230"/>
                  </a:cubicBezTo>
                  <a:cubicBezTo>
                    <a:pt x="310" y="182"/>
                    <a:pt x="310" y="87"/>
                    <a:pt x="251" y="27"/>
                  </a:cubicBezTo>
                  <a:cubicBezTo>
                    <a:pt x="227" y="10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6"/>
            <p:cNvSpPr/>
            <p:nvPr/>
          </p:nvSpPr>
          <p:spPr>
            <a:xfrm>
              <a:off x="1458874" y="1561052"/>
              <a:ext cx="18811" cy="16065"/>
            </a:xfrm>
            <a:custGeom>
              <a:avLst/>
              <a:gdLst/>
              <a:ahLst/>
              <a:cxnLst/>
              <a:rect l="l" t="t" r="r" b="b"/>
              <a:pathLst>
                <a:path w="322" h="275" extrusionOk="0">
                  <a:moveTo>
                    <a:pt x="156" y="0"/>
                  </a:moveTo>
                  <a:cubicBezTo>
                    <a:pt x="119" y="0"/>
                    <a:pt x="83" y="9"/>
                    <a:pt x="60" y="27"/>
                  </a:cubicBezTo>
                  <a:cubicBezTo>
                    <a:pt x="0" y="75"/>
                    <a:pt x="0" y="170"/>
                    <a:pt x="60" y="229"/>
                  </a:cubicBezTo>
                  <a:cubicBezTo>
                    <a:pt x="83" y="259"/>
                    <a:pt x="119" y="274"/>
                    <a:pt x="156" y="274"/>
                  </a:cubicBezTo>
                  <a:cubicBezTo>
                    <a:pt x="194" y="274"/>
                    <a:pt x="232" y="259"/>
                    <a:pt x="262" y="229"/>
                  </a:cubicBezTo>
                  <a:cubicBezTo>
                    <a:pt x="322" y="182"/>
                    <a:pt x="322" y="87"/>
                    <a:pt x="262" y="27"/>
                  </a:cubicBezTo>
                  <a:cubicBezTo>
                    <a:pt x="232" y="9"/>
                    <a:pt x="194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6"/>
            <p:cNvSpPr/>
            <p:nvPr/>
          </p:nvSpPr>
          <p:spPr>
            <a:xfrm>
              <a:off x="1500584" y="1519283"/>
              <a:ext cx="18169" cy="16065"/>
            </a:xfrm>
            <a:custGeom>
              <a:avLst/>
              <a:gdLst/>
              <a:ahLst/>
              <a:cxnLst/>
              <a:rect l="l" t="t" r="r" b="b"/>
              <a:pathLst>
                <a:path w="311" h="275" extrusionOk="0">
                  <a:moveTo>
                    <a:pt x="157" y="1"/>
                  </a:moveTo>
                  <a:cubicBezTo>
                    <a:pt x="120" y="1"/>
                    <a:pt x="84" y="10"/>
                    <a:pt x="60" y="28"/>
                  </a:cubicBezTo>
                  <a:cubicBezTo>
                    <a:pt x="0" y="75"/>
                    <a:pt x="0" y="171"/>
                    <a:pt x="60" y="230"/>
                  </a:cubicBezTo>
                  <a:cubicBezTo>
                    <a:pt x="84" y="260"/>
                    <a:pt x="120" y="275"/>
                    <a:pt x="157" y="275"/>
                  </a:cubicBezTo>
                  <a:cubicBezTo>
                    <a:pt x="194" y="275"/>
                    <a:pt x="233" y="260"/>
                    <a:pt x="262" y="230"/>
                  </a:cubicBezTo>
                  <a:cubicBezTo>
                    <a:pt x="310" y="182"/>
                    <a:pt x="310" y="87"/>
                    <a:pt x="262" y="28"/>
                  </a:cubicBezTo>
                  <a:cubicBezTo>
                    <a:pt x="233" y="10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6"/>
            <p:cNvSpPr/>
            <p:nvPr/>
          </p:nvSpPr>
          <p:spPr>
            <a:xfrm>
              <a:off x="1130564" y="196898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0"/>
                  </a:moveTo>
                  <a:cubicBezTo>
                    <a:pt x="122" y="0"/>
                    <a:pt x="90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78" y="265"/>
                    <a:pt x="110" y="280"/>
                    <a:pt x="146" y="280"/>
                  </a:cubicBezTo>
                  <a:cubicBezTo>
                    <a:pt x="182" y="280"/>
                    <a:pt x="221" y="265"/>
                    <a:pt x="250" y="235"/>
                  </a:cubicBezTo>
                  <a:cubicBezTo>
                    <a:pt x="310" y="188"/>
                    <a:pt x="310" y="104"/>
                    <a:pt x="250" y="45"/>
                  </a:cubicBezTo>
                  <a:cubicBezTo>
                    <a:pt x="221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6"/>
            <p:cNvSpPr/>
            <p:nvPr/>
          </p:nvSpPr>
          <p:spPr>
            <a:xfrm>
              <a:off x="1172275" y="1927742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6"/>
            <p:cNvSpPr/>
            <p:nvPr/>
          </p:nvSpPr>
          <p:spPr>
            <a:xfrm>
              <a:off x="1211239" y="1888309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60" y="0"/>
                  </a:moveTo>
                  <a:cubicBezTo>
                    <a:pt x="125" y="0"/>
                    <a:pt x="90" y="15"/>
                    <a:pt x="60" y="45"/>
                  </a:cubicBezTo>
                  <a:cubicBezTo>
                    <a:pt x="0" y="80"/>
                    <a:pt x="0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6"/>
            <p:cNvSpPr/>
            <p:nvPr/>
          </p:nvSpPr>
          <p:spPr>
            <a:xfrm>
              <a:off x="1252950" y="1846541"/>
              <a:ext cx="18169" cy="16182"/>
            </a:xfrm>
            <a:custGeom>
              <a:avLst/>
              <a:gdLst/>
              <a:ahLst/>
              <a:cxnLst/>
              <a:rect l="l" t="t" r="r" b="b"/>
              <a:pathLst>
                <a:path w="311" h="277" extrusionOk="0">
                  <a:moveTo>
                    <a:pt x="165" y="1"/>
                  </a:moveTo>
                  <a:cubicBezTo>
                    <a:pt x="129" y="1"/>
                    <a:pt x="90" y="16"/>
                    <a:pt x="60" y="45"/>
                  </a:cubicBezTo>
                  <a:cubicBezTo>
                    <a:pt x="1" y="81"/>
                    <a:pt x="13" y="176"/>
                    <a:pt x="60" y="236"/>
                  </a:cubicBezTo>
                  <a:cubicBezTo>
                    <a:pt x="83" y="264"/>
                    <a:pt x="113" y="276"/>
                    <a:pt x="146" y="276"/>
                  </a:cubicBezTo>
                  <a:cubicBezTo>
                    <a:pt x="181" y="276"/>
                    <a:pt x="219" y="261"/>
                    <a:pt x="251" y="236"/>
                  </a:cubicBezTo>
                  <a:cubicBezTo>
                    <a:pt x="310" y="188"/>
                    <a:pt x="310" y="93"/>
                    <a:pt x="251" y="45"/>
                  </a:cubicBezTo>
                  <a:cubicBezTo>
                    <a:pt x="233" y="16"/>
                    <a:pt x="200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6"/>
            <p:cNvSpPr/>
            <p:nvPr/>
          </p:nvSpPr>
          <p:spPr>
            <a:xfrm>
              <a:off x="1294719" y="1804830"/>
              <a:ext cx="18110" cy="16123"/>
            </a:xfrm>
            <a:custGeom>
              <a:avLst/>
              <a:gdLst/>
              <a:ahLst/>
              <a:cxnLst/>
              <a:rect l="l" t="t" r="r" b="b"/>
              <a:pathLst>
                <a:path w="310" h="276" extrusionOk="0">
                  <a:moveTo>
                    <a:pt x="164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2" y="264"/>
                    <a:pt x="113" y="276"/>
                    <a:pt x="145" y="276"/>
                  </a:cubicBezTo>
                  <a:cubicBezTo>
                    <a:pt x="181" y="276"/>
                    <a:pt x="219" y="261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32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6"/>
            <p:cNvSpPr/>
            <p:nvPr/>
          </p:nvSpPr>
          <p:spPr>
            <a:xfrm>
              <a:off x="1335027" y="1764989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7" y="1"/>
                  </a:moveTo>
                  <a:cubicBezTo>
                    <a:pt x="111" y="1"/>
                    <a:pt x="78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7"/>
                    <a:pt x="111" y="272"/>
                    <a:pt x="147" y="272"/>
                  </a:cubicBezTo>
                  <a:cubicBezTo>
                    <a:pt x="182" y="272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21" y="13"/>
                    <a:pt x="182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6"/>
            <p:cNvSpPr/>
            <p:nvPr/>
          </p:nvSpPr>
          <p:spPr>
            <a:xfrm>
              <a:off x="1376796" y="1723454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46" y="0"/>
                  </a:moveTo>
                  <a:cubicBezTo>
                    <a:pt x="110" y="0"/>
                    <a:pt x="78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78" y="277"/>
                    <a:pt x="110" y="292"/>
                    <a:pt x="146" y="292"/>
                  </a:cubicBezTo>
                  <a:cubicBezTo>
                    <a:pt x="182" y="292"/>
                    <a:pt x="220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6"/>
            <p:cNvSpPr/>
            <p:nvPr/>
          </p:nvSpPr>
          <p:spPr>
            <a:xfrm>
              <a:off x="1418507" y="1681685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46" y="1"/>
                  </a:moveTo>
                  <a:cubicBezTo>
                    <a:pt x="111" y="1"/>
                    <a:pt x="78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78" y="278"/>
                    <a:pt x="111" y="293"/>
                    <a:pt x="146" y="293"/>
                  </a:cubicBezTo>
                  <a:cubicBezTo>
                    <a:pt x="182" y="293"/>
                    <a:pt x="221" y="278"/>
                    <a:pt x="251" y="248"/>
                  </a:cubicBezTo>
                  <a:cubicBezTo>
                    <a:pt x="310" y="200"/>
                    <a:pt x="310" y="105"/>
                    <a:pt x="251" y="46"/>
                  </a:cubicBezTo>
                  <a:cubicBezTo>
                    <a:pt x="221" y="16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6"/>
            <p:cNvSpPr/>
            <p:nvPr/>
          </p:nvSpPr>
          <p:spPr>
            <a:xfrm>
              <a:off x="1457472" y="164260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4"/>
                    <a:pt x="0" y="167"/>
                    <a:pt x="60" y="226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6"/>
            <p:cNvSpPr/>
            <p:nvPr/>
          </p:nvSpPr>
          <p:spPr>
            <a:xfrm>
              <a:off x="1499182" y="160083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51" y="1"/>
                  </a:moveTo>
                  <a:cubicBezTo>
                    <a:pt x="117" y="1"/>
                    <a:pt x="84" y="13"/>
                    <a:pt x="60" y="37"/>
                  </a:cubicBezTo>
                  <a:cubicBezTo>
                    <a:pt x="1" y="84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6"/>
            <p:cNvSpPr/>
            <p:nvPr/>
          </p:nvSpPr>
          <p:spPr>
            <a:xfrm>
              <a:off x="1540951" y="1559124"/>
              <a:ext cx="18110" cy="15656"/>
            </a:xfrm>
            <a:custGeom>
              <a:avLst/>
              <a:gdLst/>
              <a:ahLst/>
              <a:cxnLst/>
              <a:rect l="l" t="t" r="r" b="b"/>
              <a:pathLst>
                <a:path w="310" h="268" extrusionOk="0">
                  <a:moveTo>
                    <a:pt x="150" y="0"/>
                  </a:moveTo>
                  <a:cubicBezTo>
                    <a:pt x="116" y="0"/>
                    <a:pt x="83" y="12"/>
                    <a:pt x="60" y="36"/>
                  </a:cubicBezTo>
                  <a:cubicBezTo>
                    <a:pt x="0" y="84"/>
                    <a:pt x="12" y="167"/>
                    <a:pt x="60" y="227"/>
                  </a:cubicBezTo>
                  <a:cubicBezTo>
                    <a:pt x="82" y="255"/>
                    <a:pt x="113" y="267"/>
                    <a:pt x="145" y="267"/>
                  </a:cubicBezTo>
                  <a:cubicBezTo>
                    <a:pt x="181" y="267"/>
                    <a:pt x="219" y="252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2"/>
                    <a:pt x="185" y="0"/>
                    <a:pt x="1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6"/>
            <p:cNvSpPr/>
            <p:nvPr/>
          </p:nvSpPr>
          <p:spPr>
            <a:xfrm>
              <a:off x="1211941" y="1967349"/>
              <a:ext cx="18811" cy="16649"/>
            </a:xfrm>
            <a:custGeom>
              <a:avLst/>
              <a:gdLst/>
              <a:ahLst/>
              <a:cxnLst/>
              <a:rect l="l" t="t" r="r" b="b"/>
              <a:pathLst>
                <a:path w="322" h="285" extrusionOk="0">
                  <a:moveTo>
                    <a:pt x="169" y="1"/>
                  </a:moveTo>
                  <a:cubicBezTo>
                    <a:pt x="130" y="1"/>
                    <a:pt x="93" y="17"/>
                    <a:pt x="60" y="37"/>
                  </a:cubicBezTo>
                  <a:cubicBezTo>
                    <a:pt x="0" y="85"/>
                    <a:pt x="0" y="180"/>
                    <a:pt x="60" y="240"/>
                  </a:cubicBezTo>
                  <a:cubicBezTo>
                    <a:pt x="84" y="269"/>
                    <a:pt x="119" y="284"/>
                    <a:pt x="157" y="284"/>
                  </a:cubicBezTo>
                  <a:cubicBezTo>
                    <a:pt x="194" y="284"/>
                    <a:pt x="233" y="269"/>
                    <a:pt x="262" y="240"/>
                  </a:cubicBezTo>
                  <a:cubicBezTo>
                    <a:pt x="322" y="192"/>
                    <a:pt x="322" y="97"/>
                    <a:pt x="262" y="37"/>
                  </a:cubicBezTo>
                  <a:cubicBezTo>
                    <a:pt x="231" y="11"/>
                    <a:pt x="199" y="1"/>
                    <a:pt x="1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6"/>
            <p:cNvSpPr/>
            <p:nvPr/>
          </p:nvSpPr>
          <p:spPr>
            <a:xfrm>
              <a:off x="1251606" y="1927917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19" y="1"/>
                    <a:pt x="83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77" y="266"/>
                    <a:pt x="110" y="281"/>
                    <a:pt x="146" y="281"/>
                  </a:cubicBezTo>
                  <a:cubicBezTo>
                    <a:pt x="182" y="281"/>
                    <a:pt x="220" y="266"/>
                    <a:pt x="250" y="236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26" y="16"/>
                    <a:pt x="191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6"/>
            <p:cNvSpPr/>
            <p:nvPr/>
          </p:nvSpPr>
          <p:spPr>
            <a:xfrm>
              <a:off x="1293317" y="1886440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12" y="172"/>
                    <a:pt x="60" y="232"/>
                  </a:cubicBezTo>
                  <a:cubicBezTo>
                    <a:pt x="78" y="261"/>
                    <a:pt x="111" y="276"/>
                    <a:pt x="146" y="276"/>
                  </a:cubicBezTo>
                  <a:cubicBezTo>
                    <a:pt x="182" y="276"/>
                    <a:pt x="221" y="261"/>
                    <a:pt x="250" y="232"/>
                  </a:cubicBezTo>
                  <a:cubicBezTo>
                    <a:pt x="310" y="196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6"/>
            <p:cNvSpPr/>
            <p:nvPr/>
          </p:nvSpPr>
          <p:spPr>
            <a:xfrm>
              <a:off x="1335027" y="1844496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6" y="0"/>
                  </a:moveTo>
                  <a:cubicBezTo>
                    <a:pt x="123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1" y="15"/>
                    <a:pt x="188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6"/>
            <p:cNvSpPr/>
            <p:nvPr/>
          </p:nvSpPr>
          <p:spPr>
            <a:xfrm>
              <a:off x="1374693" y="1805356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0" y="72"/>
                    <a:pt x="0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6"/>
            <p:cNvSpPr/>
            <p:nvPr/>
          </p:nvSpPr>
          <p:spPr>
            <a:xfrm>
              <a:off x="1415703" y="1763587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3"/>
                    <a:pt x="60" y="37"/>
                  </a:cubicBezTo>
                  <a:cubicBezTo>
                    <a:pt x="1" y="72"/>
                    <a:pt x="1" y="168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80"/>
                    <a:pt x="310" y="96"/>
                    <a:pt x="251" y="37"/>
                  </a:cubicBezTo>
                  <a:cubicBezTo>
                    <a:pt x="227" y="13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6"/>
            <p:cNvSpPr/>
            <p:nvPr/>
          </p:nvSpPr>
          <p:spPr>
            <a:xfrm>
              <a:off x="1457472" y="1722286"/>
              <a:ext cx="18110" cy="16182"/>
            </a:xfrm>
            <a:custGeom>
              <a:avLst/>
              <a:gdLst/>
              <a:ahLst/>
              <a:cxnLst/>
              <a:rect l="l" t="t" r="r" b="b"/>
              <a:pathLst>
                <a:path w="310" h="277" extrusionOk="0">
                  <a:moveTo>
                    <a:pt x="165" y="1"/>
                  </a:moveTo>
                  <a:cubicBezTo>
                    <a:pt x="129" y="1"/>
                    <a:pt x="91" y="16"/>
                    <a:pt x="60" y="41"/>
                  </a:cubicBezTo>
                  <a:cubicBezTo>
                    <a:pt x="0" y="89"/>
                    <a:pt x="0" y="172"/>
                    <a:pt x="60" y="232"/>
                  </a:cubicBezTo>
                  <a:cubicBezTo>
                    <a:pt x="84" y="261"/>
                    <a:pt x="116" y="276"/>
                    <a:pt x="151" y="276"/>
                  </a:cubicBezTo>
                  <a:cubicBezTo>
                    <a:pt x="185" y="276"/>
                    <a:pt x="221" y="261"/>
                    <a:pt x="250" y="232"/>
                  </a:cubicBezTo>
                  <a:cubicBezTo>
                    <a:pt x="310" y="184"/>
                    <a:pt x="310" y="101"/>
                    <a:pt x="250" y="41"/>
                  </a:cubicBezTo>
                  <a:cubicBezTo>
                    <a:pt x="228" y="13"/>
                    <a:pt x="197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6"/>
            <p:cNvSpPr/>
            <p:nvPr/>
          </p:nvSpPr>
          <p:spPr>
            <a:xfrm>
              <a:off x="1497079" y="1681685"/>
              <a:ext cx="18870" cy="17116"/>
            </a:xfrm>
            <a:custGeom>
              <a:avLst/>
              <a:gdLst/>
              <a:ahLst/>
              <a:cxnLst/>
              <a:rect l="l" t="t" r="r" b="b"/>
              <a:pathLst>
                <a:path w="323" h="293" extrusionOk="0">
                  <a:moveTo>
                    <a:pt x="157" y="1"/>
                  </a:moveTo>
                  <a:cubicBezTo>
                    <a:pt x="120" y="1"/>
                    <a:pt x="84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84" y="278"/>
                    <a:pt x="120" y="293"/>
                    <a:pt x="157" y="293"/>
                  </a:cubicBezTo>
                  <a:cubicBezTo>
                    <a:pt x="194" y="293"/>
                    <a:pt x="233" y="278"/>
                    <a:pt x="263" y="248"/>
                  </a:cubicBezTo>
                  <a:cubicBezTo>
                    <a:pt x="322" y="200"/>
                    <a:pt x="322" y="105"/>
                    <a:pt x="263" y="46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6"/>
            <p:cNvSpPr/>
            <p:nvPr/>
          </p:nvSpPr>
          <p:spPr>
            <a:xfrm>
              <a:off x="1538848" y="1641026"/>
              <a:ext cx="18110" cy="16065"/>
            </a:xfrm>
            <a:custGeom>
              <a:avLst/>
              <a:gdLst/>
              <a:ahLst/>
              <a:cxnLst/>
              <a:rect l="l" t="t" r="r" b="b"/>
              <a:pathLst>
                <a:path w="310" h="275" extrusionOk="0">
                  <a:moveTo>
                    <a:pt x="155" y="0"/>
                  </a:moveTo>
                  <a:cubicBezTo>
                    <a:pt x="119" y="0"/>
                    <a:pt x="84" y="9"/>
                    <a:pt x="60" y="27"/>
                  </a:cubicBezTo>
                  <a:cubicBezTo>
                    <a:pt x="0" y="75"/>
                    <a:pt x="0" y="170"/>
                    <a:pt x="60" y="230"/>
                  </a:cubicBezTo>
                  <a:cubicBezTo>
                    <a:pt x="84" y="259"/>
                    <a:pt x="119" y="274"/>
                    <a:pt x="155" y="274"/>
                  </a:cubicBezTo>
                  <a:cubicBezTo>
                    <a:pt x="191" y="274"/>
                    <a:pt x="227" y="259"/>
                    <a:pt x="250" y="230"/>
                  </a:cubicBezTo>
                  <a:cubicBezTo>
                    <a:pt x="310" y="182"/>
                    <a:pt x="310" y="87"/>
                    <a:pt x="250" y="27"/>
                  </a:cubicBezTo>
                  <a:cubicBezTo>
                    <a:pt x="227" y="9"/>
                    <a:pt x="191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6"/>
            <p:cNvSpPr/>
            <p:nvPr/>
          </p:nvSpPr>
          <p:spPr>
            <a:xfrm>
              <a:off x="1580559" y="1599316"/>
              <a:ext cx="18870" cy="16006"/>
            </a:xfrm>
            <a:custGeom>
              <a:avLst/>
              <a:gdLst/>
              <a:ahLst/>
              <a:cxnLst/>
              <a:rect l="l" t="t" r="r" b="b"/>
              <a:pathLst>
                <a:path w="323" h="274" extrusionOk="0">
                  <a:moveTo>
                    <a:pt x="161" y="0"/>
                  </a:moveTo>
                  <a:cubicBezTo>
                    <a:pt x="126" y="0"/>
                    <a:pt x="90" y="9"/>
                    <a:pt x="60" y="27"/>
                  </a:cubicBezTo>
                  <a:cubicBezTo>
                    <a:pt x="1" y="74"/>
                    <a:pt x="25" y="170"/>
                    <a:pt x="60" y="229"/>
                  </a:cubicBezTo>
                  <a:cubicBezTo>
                    <a:pt x="84" y="259"/>
                    <a:pt x="120" y="274"/>
                    <a:pt x="157" y="274"/>
                  </a:cubicBezTo>
                  <a:cubicBezTo>
                    <a:pt x="194" y="274"/>
                    <a:pt x="233" y="259"/>
                    <a:pt x="263" y="229"/>
                  </a:cubicBezTo>
                  <a:cubicBezTo>
                    <a:pt x="322" y="182"/>
                    <a:pt x="322" y="86"/>
                    <a:pt x="263" y="27"/>
                  </a:cubicBezTo>
                  <a:cubicBezTo>
                    <a:pt x="233" y="9"/>
                    <a:pt x="197" y="0"/>
                    <a:pt x="1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6"/>
            <p:cNvSpPr/>
            <p:nvPr/>
          </p:nvSpPr>
          <p:spPr>
            <a:xfrm>
              <a:off x="1291214" y="1968284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4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81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93"/>
                    <a:pt x="251" y="45"/>
                  </a:cubicBezTo>
                  <a:cubicBezTo>
                    <a:pt x="233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6"/>
            <p:cNvSpPr/>
            <p:nvPr/>
          </p:nvSpPr>
          <p:spPr>
            <a:xfrm>
              <a:off x="1332983" y="192651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5" y="1"/>
                  </a:moveTo>
                  <a:cubicBezTo>
                    <a:pt x="122" y="1"/>
                    <a:pt x="89" y="16"/>
                    <a:pt x="60" y="46"/>
                  </a:cubicBezTo>
                  <a:cubicBezTo>
                    <a:pt x="0" y="81"/>
                    <a:pt x="0" y="177"/>
                    <a:pt x="60" y="236"/>
                  </a:cubicBezTo>
                  <a:cubicBezTo>
                    <a:pt x="83" y="266"/>
                    <a:pt x="116" y="281"/>
                    <a:pt x="150" y="281"/>
                  </a:cubicBezTo>
                  <a:cubicBezTo>
                    <a:pt x="185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6"/>
                  </a:cubicBezTo>
                  <a:cubicBezTo>
                    <a:pt x="220" y="16"/>
                    <a:pt x="188" y="1"/>
                    <a:pt x="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6"/>
            <p:cNvSpPr/>
            <p:nvPr/>
          </p:nvSpPr>
          <p:spPr>
            <a:xfrm>
              <a:off x="1374693" y="1884804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6"/>
            <p:cNvSpPr/>
            <p:nvPr/>
          </p:nvSpPr>
          <p:spPr>
            <a:xfrm>
              <a:off x="1413658" y="184496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65" y="1"/>
                  </a:moveTo>
                  <a:cubicBezTo>
                    <a:pt x="128" y="1"/>
                    <a:pt x="89" y="13"/>
                    <a:pt x="60" y="37"/>
                  </a:cubicBezTo>
                  <a:cubicBezTo>
                    <a:pt x="0" y="84"/>
                    <a:pt x="0" y="168"/>
                    <a:pt x="60" y="227"/>
                  </a:cubicBezTo>
                  <a:cubicBezTo>
                    <a:pt x="84" y="257"/>
                    <a:pt x="119" y="272"/>
                    <a:pt x="156" y="272"/>
                  </a:cubicBezTo>
                  <a:cubicBezTo>
                    <a:pt x="194" y="272"/>
                    <a:pt x="232" y="257"/>
                    <a:pt x="262" y="227"/>
                  </a:cubicBezTo>
                  <a:cubicBezTo>
                    <a:pt x="310" y="191"/>
                    <a:pt x="310" y="96"/>
                    <a:pt x="262" y="37"/>
                  </a:cubicBezTo>
                  <a:cubicBezTo>
                    <a:pt x="238" y="13"/>
                    <a:pt x="203" y="1"/>
                    <a:pt x="1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1455369" y="1803253"/>
              <a:ext cx="18870" cy="15890"/>
            </a:xfrm>
            <a:custGeom>
              <a:avLst/>
              <a:gdLst/>
              <a:ahLst/>
              <a:cxnLst/>
              <a:rect l="l" t="t" r="r" b="b"/>
              <a:pathLst>
                <a:path w="323" h="272" extrusionOk="0">
                  <a:moveTo>
                    <a:pt x="166" y="1"/>
                  </a:moveTo>
                  <a:cubicBezTo>
                    <a:pt x="129" y="1"/>
                    <a:pt x="90" y="12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20" y="271"/>
                    <a:pt x="157" y="271"/>
                  </a:cubicBezTo>
                  <a:cubicBezTo>
                    <a:pt x="194" y="271"/>
                    <a:pt x="233" y="257"/>
                    <a:pt x="263" y="227"/>
                  </a:cubicBezTo>
                  <a:cubicBezTo>
                    <a:pt x="322" y="191"/>
                    <a:pt x="322" y="96"/>
                    <a:pt x="263" y="36"/>
                  </a:cubicBezTo>
                  <a:cubicBezTo>
                    <a:pt x="239" y="12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6"/>
            <p:cNvSpPr/>
            <p:nvPr/>
          </p:nvSpPr>
          <p:spPr>
            <a:xfrm>
              <a:off x="1497079" y="1761542"/>
              <a:ext cx="18870" cy="15597"/>
            </a:xfrm>
            <a:custGeom>
              <a:avLst/>
              <a:gdLst/>
              <a:ahLst/>
              <a:cxnLst/>
              <a:rect l="l" t="t" r="r" b="b"/>
              <a:pathLst>
                <a:path w="323" h="267" extrusionOk="0">
                  <a:moveTo>
                    <a:pt x="166" y="0"/>
                  </a:moveTo>
                  <a:cubicBezTo>
                    <a:pt x="129" y="0"/>
                    <a:pt x="90" y="12"/>
                    <a:pt x="60" y="36"/>
                  </a:cubicBezTo>
                  <a:cubicBezTo>
                    <a:pt x="1" y="84"/>
                    <a:pt x="1" y="167"/>
                    <a:pt x="60" y="226"/>
                  </a:cubicBezTo>
                  <a:cubicBezTo>
                    <a:pt x="83" y="255"/>
                    <a:pt x="116" y="267"/>
                    <a:pt x="151" y="267"/>
                  </a:cubicBezTo>
                  <a:cubicBezTo>
                    <a:pt x="190" y="267"/>
                    <a:pt x="231" y="252"/>
                    <a:pt x="263" y="226"/>
                  </a:cubicBezTo>
                  <a:cubicBezTo>
                    <a:pt x="322" y="191"/>
                    <a:pt x="322" y="95"/>
                    <a:pt x="263" y="36"/>
                  </a:cubicBezTo>
                  <a:cubicBezTo>
                    <a:pt x="239" y="12"/>
                    <a:pt x="203" y="0"/>
                    <a:pt x="1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6"/>
            <p:cNvSpPr/>
            <p:nvPr/>
          </p:nvSpPr>
          <p:spPr>
            <a:xfrm>
              <a:off x="1537446" y="172205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1"/>
                  </a:moveTo>
                  <a:cubicBezTo>
                    <a:pt x="117" y="1"/>
                    <a:pt x="84" y="15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1" y="15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6"/>
            <p:cNvSpPr/>
            <p:nvPr/>
          </p:nvSpPr>
          <p:spPr>
            <a:xfrm>
              <a:off x="1579157" y="1680341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6"/>
            <p:cNvSpPr/>
            <p:nvPr/>
          </p:nvSpPr>
          <p:spPr>
            <a:xfrm>
              <a:off x="1620926" y="163909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1"/>
                  </a:moveTo>
                  <a:cubicBezTo>
                    <a:pt x="116" y="1"/>
                    <a:pt x="84" y="13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7"/>
                    <a:pt x="116" y="272"/>
                    <a:pt x="151" y="272"/>
                  </a:cubicBezTo>
                  <a:cubicBezTo>
                    <a:pt x="185" y="272"/>
                    <a:pt x="221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1" y="13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6"/>
            <p:cNvSpPr/>
            <p:nvPr/>
          </p:nvSpPr>
          <p:spPr>
            <a:xfrm>
              <a:off x="1373291" y="1966005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6" y="1"/>
                  </a:moveTo>
                  <a:cubicBezTo>
                    <a:pt x="111" y="1"/>
                    <a:pt x="78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78" y="257"/>
                    <a:pt x="111" y="271"/>
                    <a:pt x="146" y="271"/>
                  </a:cubicBezTo>
                  <a:cubicBezTo>
                    <a:pt x="182" y="271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1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6"/>
            <p:cNvSpPr/>
            <p:nvPr/>
          </p:nvSpPr>
          <p:spPr>
            <a:xfrm>
              <a:off x="1415060" y="192447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46" y="0"/>
                  </a:moveTo>
                  <a:cubicBezTo>
                    <a:pt x="110" y="0"/>
                    <a:pt x="77" y="15"/>
                    <a:pt x="60" y="45"/>
                  </a:cubicBezTo>
                  <a:cubicBezTo>
                    <a:pt x="0" y="93"/>
                    <a:pt x="0" y="176"/>
                    <a:pt x="60" y="235"/>
                  </a:cubicBezTo>
                  <a:cubicBezTo>
                    <a:pt x="77" y="265"/>
                    <a:pt x="110" y="280"/>
                    <a:pt x="146" y="280"/>
                  </a:cubicBezTo>
                  <a:cubicBezTo>
                    <a:pt x="182" y="280"/>
                    <a:pt x="220" y="265"/>
                    <a:pt x="250" y="235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0" y="15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6"/>
            <p:cNvSpPr/>
            <p:nvPr/>
          </p:nvSpPr>
          <p:spPr>
            <a:xfrm>
              <a:off x="1453967" y="1885330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2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6"/>
                    <a:pt x="117" y="271"/>
                    <a:pt x="151" y="271"/>
                  </a:cubicBezTo>
                  <a:cubicBezTo>
                    <a:pt x="185" y="271"/>
                    <a:pt x="221" y="256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2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6"/>
            <p:cNvSpPr/>
            <p:nvPr/>
          </p:nvSpPr>
          <p:spPr>
            <a:xfrm>
              <a:off x="1495736" y="1843620"/>
              <a:ext cx="18110" cy="15597"/>
            </a:xfrm>
            <a:custGeom>
              <a:avLst/>
              <a:gdLst/>
              <a:ahLst/>
              <a:cxnLst/>
              <a:rect l="l" t="t" r="r" b="b"/>
              <a:pathLst>
                <a:path w="310" h="267" extrusionOk="0">
                  <a:moveTo>
                    <a:pt x="159" y="0"/>
                  </a:moveTo>
                  <a:cubicBezTo>
                    <a:pt x="125" y="0"/>
                    <a:pt x="89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77" y="254"/>
                    <a:pt x="107" y="267"/>
                    <a:pt x="140" y="267"/>
                  </a:cubicBezTo>
                  <a:cubicBezTo>
                    <a:pt x="177" y="267"/>
                    <a:pt x="219" y="251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6" y="12"/>
                    <a:pt x="194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6"/>
            <p:cNvSpPr/>
            <p:nvPr/>
          </p:nvSpPr>
          <p:spPr>
            <a:xfrm>
              <a:off x="1537446" y="180185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0" y="1"/>
                  </a:moveTo>
                  <a:cubicBezTo>
                    <a:pt x="126" y="1"/>
                    <a:pt x="90" y="13"/>
                    <a:pt x="60" y="36"/>
                  </a:cubicBezTo>
                  <a:cubicBezTo>
                    <a:pt x="1" y="72"/>
                    <a:pt x="1" y="167"/>
                    <a:pt x="60" y="227"/>
                  </a:cubicBezTo>
                  <a:cubicBezTo>
                    <a:pt x="84" y="257"/>
                    <a:pt x="117" y="272"/>
                    <a:pt x="151" y="272"/>
                  </a:cubicBezTo>
                  <a:cubicBezTo>
                    <a:pt x="185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6"/>
                  </a:cubicBezTo>
                  <a:cubicBezTo>
                    <a:pt x="227" y="13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6"/>
            <p:cNvSpPr/>
            <p:nvPr/>
          </p:nvSpPr>
          <p:spPr>
            <a:xfrm>
              <a:off x="1577112" y="1761718"/>
              <a:ext cx="18811" cy="17058"/>
            </a:xfrm>
            <a:custGeom>
              <a:avLst/>
              <a:gdLst/>
              <a:ahLst/>
              <a:cxnLst/>
              <a:rect l="l" t="t" r="r" b="b"/>
              <a:pathLst>
                <a:path w="322" h="292" extrusionOk="0">
                  <a:moveTo>
                    <a:pt x="152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92"/>
                    <a:pt x="0" y="188"/>
                    <a:pt x="60" y="247"/>
                  </a:cubicBezTo>
                  <a:cubicBezTo>
                    <a:pt x="84" y="277"/>
                    <a:pt x="119" y="292"/>
                    <a:pt x="156" y="292"/>
                  </a:cubicBezTo>
                  <a:cubicBezTo>
                    <a:pt x="194" y="292"/>
                    <a:pt x="232" y="277"/>
                    <a:pt x="262" y="247"/>
                  </a:cubicBezTo>
                  <a:cubicBezTo>
                    <a:pt x="322" y="200"/>
                    <a:pt x="322" y="104"/>
                    <a:pt x="262" y="45"/>
                  </a:cubicBezTo>
                  <a:cubicBezTo>
                    <a:pt x="226" y="15"/>
                    <a:pt x="188" y="0"/>
                    <a:pt x="1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1618823" y="1719949"/>
              <a:ext cx="18811" cy="17116"/>
            </a:xfrm>
            <a:custGeom>
              <a:avLst/>
              <a:gdLst/>
              <a:ahLst/>
              <a:cxnLst/>
              <a:rect l="l" t="t" r="r" b="b"/>
              <a:pathLst>
                <a:path w="322" h="293" extrusionOk="0">
                  <a:moveTo>
                    <a:pt x="157" y="1"/>
                  </a:moveTo>
                  <a:cubicBezTo>
                    <a:pt x="120" y="1"/>
                    <a:pt x="84" y="16"/>
                    <a:pt x="60" y="45"/>
                  </a:cubicBezTo>
                  <a:cubicBezTo>
                    <a:pt x="1" y="93"/>
                    <a:pt x="1" y="188"/>
                    <a:pt x="60" y="248"/>
                  </a:cubicBezTo>
                  <a:cubicBezTo>
                    <a:pt x="84" y="278"/>
                    <a:pt x="120" y="293"/>
                    <a:pt x="157" y="293"/>
                  </a:cubicBezTo>
                  <a:cubicBezTo>
                    <a:pt x="194" y="293"/>
                    <a:pt x="233" y="278"/>
                    <a:pt x="262" y="248"/>
                  </a:cubicBezTo>
                  <a:cubicBezTo>
                    <a:pt x="322" y="200"/>
                    <a:pt x="322" y="105"/>
                    <a:pt x="262" y="45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6"/>
            <p:cNvSpPr/>
            <p:nvPr/>
          </p:nvSpPr>
          <p:spPr>
            <a:xfrm>
              <a:off x="1659890" y="1678238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64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3" y="277"/>
                    <a:pt x="116" y="292"/>
                    <a:pt x="150" y="292"/>
                  </a:cubicBezTo>
                  <a:cubicBezTo>
                    <a:pt x="185" y="292"/>
                    <a:pt x="220" y="277"/>
                    <a:pt x="250" y="247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32" y="15"/>
                    <a:pt x="199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6"/>
            <p:cNvSpPr/>
            <p:nvPr/>
          </p:nvSpPr>
          <p:spPr>
            <a:xfrm>
              <a:off x="1454668" y="1964428"/>
              <a:ext cx="18169" cy="15597"/>
            </a:xfrm>
            <a:custGeom>
              <a:avLst/>
              <a:gdLst/>
              <a:ahLst/>
              <a:cxnLst/>
              <a:rect l="l" t="t" r="r" b="b"/>
              <a:pathLst>
                <a:path w="311" h="267" extrusionOk="0">
                  <a:moveTo>
                    <a:pt x="151" y="1"/>
                  </a:moveTo>
                  <a:cubicBezTo>
                    <a:pt x="117" y="1"/>
                    <a:pt x="84" y="10"/>
                    <a:pt x="60" y="28"/>
                  </a:cubicBezTo>
                  <a:cubicBezTo>
                    <a:pt x="1" y="75"/>
                    <a:pt x="13" y="171"/>
                    <a:pt x="60" y="230"/>
                  </a:cubicBezTo>
                  <a:cubicBezTo>
                    <a:pt x="81" y="256"/>
                    <a:pt x="109" y="266"/>
                    <a:pt x="139" y="266"/>
                  </a:cubicBezTo>
                  <a:cubicBezTo>
                    <a:pt x="177" y="266"/>
                    <a:pt x="217" y="250"/>
                    <a:pt x="251" y="230"/>
                  </a:cubicBezTo>
                  <a:cubicBezTo>
                    <a:pt x="310" y="182"/>
                    <a:pt x="310" y="87"/>
                    <a:pt x="251" y="28"/>
                  </a:cubicBezTo>
                  <a:cubicBezTo>
                    <a:pt x="221" y="10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1493633" y="1924704"/>
              <a:ext cx="18811" cy="16182"/>
            </a:xfrm>
            <a:custGeom>
              <a:avLst/>
              <a:gdLst/>
              <a:ahLst/>
              <a:cxnLst/>
              <a:rect l="l" t="t" r="r" b="b"/>
              <a:pathLst>
                <a:path w="322" h="277" extrusionOk="0">
                  <a:moveTo>
                    <a:pt x="172" y="1"/>
                  </a:moveTo>
                  <a:cubicBezTo>
                    <a:pt x="133" y="1"/>
                    <a:pt x="91" y="16"/>
                    <a:pt x="60" y="41"/>
                  </a:cubicBezTo>
                  <a:cubicBezTo>
                    <a:pt x="0" y="89"/>
                    <a:pt x="24" y="172"/>
                    <a:pt x="60" y="231"/>
                  </a:cubicBezTo>
                  <a:cubicBezTo>
                    <a:pt x="84" y="261"/>
                    <a:pt x="119" y="276"/>
                    <a:pt x="157" y="276"/>
                  </a:cubicBezTo>
                  <a:cubicBezTo>
                    <a:pt x="194" y="276"/>
                    <a:pt x="233" y="261"/>
                    <a:pt x="262" y="231"/>
                  </a:cubicBezTo>
                  <a:cubicBezTo>
                    <a:pt x="322" y="196"/>
                    <a:pt x="322" y="100"/>
                    <a:pt x="262" y="41"/>
                  </a:cubicBezTo>
                  <a:cubicBezTo>
                    <a:pt x="240" y="13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6"/>
            <p:cNvSpPr/>
            <p:nvPr/>
          </p:nvSpPr>
          <p:spPr>
            <a:xfrm>
              <a:off x="1535343" y="1882701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6" y="1"/>
                  </a:moveTo>
                  <a:cubicBezTo>
                    <a:pt x="129" y="1"/>
                    <a:pt x="90" y="16"/>
                    <a:pt x="60" y="46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84" y="266"/>
                    <a:pt x="120" y="281"/>
                    <a:pt x="157" y="281"/>
                  </a:cubicBezTo>
                  <a:cubicBezTo>
                    <a:pt x="194" y="281"/>
                    <a:pt x="233" y="266"/>
                    <a:pt x="263" y="236"/>
                  </a:cubicBezTo>
                  <a:cubicBezTo>
                    <a:pt x="310" y="200"/>
                    <a:pt x="310" y="105"/>
                    <a:pt x="263" y="46"/>
                  </a:cubicBezTo>
                  <a:cubicBezTo>
                    <a:pt x="239" y="16"/>
                    <a:pt x="203" y="1"/>
                    <a:pt x="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6"/>
            <p:cNvSpPr/>
            <p:nvPr/>
          </p:nvSpPr>
          <p:spPr>
            <a:xfrm>
              <a:off x="1577112" y="1841517"/>
              <a:ext cx="18811" cy="15890"/>
            </a:xfrm>
            <a:custGeom>
              <a:avLst/>
              <a:gdLst/>
              <a:ahLst/>
              <a:cxnLst/>
              <a:rect l="l" t="t" r="r" b="b"/>
              <a:pathLst>
                <a:path w="322" h="272" extrusionOk="0">
                  <a:moveTo>
                    <a:pt x="156" y="0"/>
                  </a:moveTo>
                  <a:cubicBezTo>
                    <a:pt x="122" y="0"/>
                    <a:pt x="89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6"/>
                    <a:pt x="119" y="271"/>
                    <a:pt x="156" y="271"/>
                  </a:cubicBezTo>
                  <a:cubicBezTo>
                    <a:pt x="194" y="271"/>
                    <a:pt x="232" y="256"/>
                    <a:pt x="262" y="227"/>
                  </a:cubicBezTo>
                  <a:cubicBezTo>
                    <a:pt x="322" y="191"/>
                    <a:pt x="322" y="96"/>
                    <a:pt x="262" y="36"/>
                  </a:cubicBezTo>
                  <a:cubicBezTo>
                    <a:pt x="226" y="12"/>
                    <a:pt x="191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1616719" y="1802026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6" y="1"/>
                  </a:moveTo>
                  <a:cubicBezTo>
                    <a:pt x="120" y="1"/>
                    <a:pt x="84" y="16"/>
                    <a:pt x="60" y="45"/>
                  </a:cubicBezTo>
                  <a:cubicBezTo>
                    <a:pt x="1" y="93"/>
                    <a:pt x="1" y="176"/>
                    <a:pt x="60" y="236"/>
                  </a:cubicBezTo>
                  <a:cubicBezTo>
                    <a:pt x="78" y="266"/>
                    <a:pt x="111" y="281"/>
                    <a:pt x="147" y="281"/>
                  </a:cubicBezTo>
                  <a:cubicBezTo>
                    <a:pt x="182" y="281"/>
                    <a:pt x="221" y="266"/>
                    <a:pt x="251" y="236"/>
                  </a:cubicBezTo>
                  <a:cubicBezTo>
                    <a:pt x="310" y="188"/>
                    <a:pt x="310" y="105"/>
                    <a:pt x="251" y="45"/>
                  </a:cubicBezTo>
                  <a:cubicBezTo>
                    <a:pt x="227" y="16"/>
                    <a:pt x="191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6"/>
            <p:cNvSpPr/>
            <p:nvPr/>
          </p:nvSpPr>
          <p:spPr>
            <a:xfrm>
              <a:off x="1659890" y="1760140"/>
              <a:ext cx="16007" cy="16065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74"/>
                    <a:pt x="131" y="274"/>
                  </a:cubicBezTo>
                  <a:cubicBezTo>
                    <a:pt x="202" y="274"/>
                    <a:pt x="274" y="203"/>
                    <a:pt x="274" y="131"/>
                  </a:cubicBezTo>
                  <a:cubicBezTo>
                    <a:pt x="274" y="60"/>
                    <a:pt x="202" y="0"/>
                    <a:pt x="1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6"/>
            <p:cNvSpPr/>
            <p:nvPr/>
          </p:nvSpPr>
          <p:spPr>
            <a:xfrm>
              <a:off x="1700199" y="1718547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60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77"/>
                    <a:pt x="60" y="236"/>
                  </a:cubicBezTo>
                  <a:cubicBezTo>
                    <a:pt x="78" y="266"/>
                    <a:pt x="111" y="281"/>
                    <a:pt x="146" y="281"/>
                  </a:cubicBezTo>
                  <a:cubicBezTo>
                    <a:pt x="182" y="281"/>
                    <a:pt x="221" y="266"/>
                    <a:pt x="251" y="236"/>
                  </a:cubicBezTo>
                  <a:cubicBezTo>
                    <a:pt x="310" y="189"/>
                    <a:pt x="310" y="105"/>
                    <a:pt x="251" y="46"/>
                  </a:cubicBezTo>
                  <a:cubicBezTo>
                    <a:pt x="227" y="16"/>
                    <a:pt x="194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1533941" y="1964779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6" y="1"/>
                  </a:moveTo>
                  <a:cubicBezTo>
                    <a:pt x="123" y="1"/>
                    <a:pt x="90" y="16"/>
                    <a:pt x="61" y="45"/>
                  </a:cubicBezTo>
                  <a:cubicBezTo>
                    <a:pt x="1" y="81"/>
                    <a:pt x="1" y="176"/>
                    <a:pt x="61" y="236"/>
                  </a:cubicBezTo>
                  <a:cubicBezTo>
                    <a:pt x="84" y="266"/>
                    <a:pt x="117" y="281"/>
                    <a:pt x="151" y="281"/>
                  </a:cubicBezTo>
                  <a:cubicBezTo>
                    <a:pt x="186" y="281"/>
                    <a:pt x="221" y="266"/>
                    <a:pt x="251" y="236"/>
                  </a:cubicBezTo>
                  <a:cubicBezTo>
                    <a:pt x="311" y="188"/>
                    <a:pt x="311" y="105"/>
                    <a:pt x="251" y="45"/>
                  </a:cubicBezTo>
                  <a:cubicBezTo>
                    <a:pt x="221" y="16"/>
                    <a:pt x="188" y="1"/>
                    <a:pt x="1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6"/>
            <p:cNvSpPr/>
            <p:nvPr/>
          </p:nvSpPr>
          <p:spPr>
            <a:xfrm>
              <a:off x="1575710" y="1923068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1" y="0"/>
                  </a:moveTo>
                  <a:cubicBezTo>
                    <a:pt x="116" y="0"/>
                    <a:pt x="84" y="15"/>
                    <a:pt x="60" y="45"/>
                  </a:cubicBezTo>
                  <a:cubicBezTo>
                    <a:pt x="0" y="81"/>
                    <a:pt x="0" y="176"/>
                    <a:pt x="60" y="236"/>
                  </a:cubicBezTo>
                  <a:cubicBezTo>
                    <a:pt x="84" y="265"/>
                    <a:pt x="116" y="280"/>
                    <a:pt x="151" y="280"/>
                  </a:cubicBezTo>
                  <a:cubicBezTo>
                    <a:pt x="185" y="280"/>
                    <a:pt x="221" y="265"/>
                    <a:pt x="250" y="236"/>
                  </a:cubicBezTo>
                  <a:cubicBezTo>
                    <a:pt x="310" y="188"/>
                    <a:pt x="310" y="105"/>
                    <a:pt x="250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6"/>
            <p:cNvSpPr/>
            <p:nvPr/>
          </p:nvSpPr>
          <p:spPr>
            <a:xfrm>
              <a:off x="1618122" y="1881825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75"/>
                    <a:pt x="132" y="275"/>
                  </a:cubicBezTo>
                  <a:cubicBezTo>
                    <a:pt x="203" y="275"/>
                    <a:pt x="263" y="203"/>
                    <a:pt x="263" y="132"/>
                  </a:cubicBezTo>
                  <a:cubicBezTo>
                    <a:pt x="263" y="61"/>
                    <a:pt x="203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1656385" y="1841692"/>
              <a:ext cx="18169" cy="17116"/>
            </a:xfrm>
            <a:custGeom>
              <a:avLst/>
              <a:gdLst/>
              <a:ahLst/>
              <a:cxnLst/>
              <a:rect l="l" t="t" r="r" b="b"/>
              <a:pathLst>
                <a:path w="311" h="293" extrusionOk="0">
                  <a:moveTo>
                    <a:pt x="164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200"/>
                    <a:pt x="310" y="105"/>
                    <a:pt x="251" y="45"/>
                  </a:cubicBezTo>
                  <a:cubicBezTo>
                    <a:pt x="233" y="15"/>
                    <a:pt x="200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6"/>
            <p:cNvSpPr/>
            <p:nvPr/>
          </p:nvSpPr>
          <p:spPr>
            <a:xfrm>
              <a:off x="1698096" y="1799981"/>
              <a:ext cx="18169" cy="17058"/>
            </a:xfrm>
            <a:custGeom>
              <a:avLst/>
              <a:gdLst/>
              <a:ahLst/>
              <a:cxnLst/>
              <a:rect l="l" t="t" r="r" b="b"/>
              <a:pathLst>
                <a:path w="311" h="292" extrusionOk="0">
                  <a:moveTo>
                    <a:pt x="160" y="0"/>
                  </a:moveTo>
                  <a:cubicBezTo>
                    <a:pt x="126" y="0"/>
                    <a:pt x="90" y="15"/>
                    <a:pt x="60" y="45"/>
                  </a:cubicBezTo>
                  <a:cubicBezTo>
                    <a:pt x="1" y="92"/>
                    <a:pt x="1" y="188"/>
                    <a:pt x="60" y="247"/>
                  </a:cubicBezTo>
                  <a:cubicBezTo>
                    <a:pt x="84" y="277"/>
                    <a:pt x="117" y="292"/>
                    <a:pt x="151" y="292"/>
                  </a:cubicBezTo>
                  <a:cubicBezTo>
                    <a:pt x="185" y="292"/>
                    <a:pt x="221" y="277"/>
                    <a:pt x="251" y="247"/>
                  </a:cubicBezTo>
                  <a:cubicBezTo>
                    <a:pt x="310" y="199"/>
                    <a:pt x="310" y="104"/>
                    <a:pt x="251" y="45"/>
                  </a:cubicBezTo>
                  <a:cubicBezTo>
                    <a:pt x="227" y="15"/>
                    <a:pt x="194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6"/>
            <p:cNvSpPr/>
            <p:nvPr/>
          </p:nvSpPr>
          <p:spPr>
            <a:xfrm>
              <a:off x="1739865" y="1758213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64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4" y="277"/>
                    <a:pt x="116" y="292"/>
                    <a:pt x="151" y="292"/>
                  </a:cubicBezTo>
                  <a:cubicBezTo>
                    <a:pt x="185" y="292"/>
                    <a:pt x="220" y="277"/>
                    <a:pt x="250" y="248"/>
                  </a:cubicBezTo>
                  <a:cubicBezTo>
                    <a:pt x="310" y="200"/>
                    <a:pt x="310" y="105"/>
                    <a:pt x="250" y="45"/>
                  </a:cubicBezTo>
                  <a:cubicBezTo>
                    <a:pt x="232" y="16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1615376" y="1962968"/>
              <a:ext cx="18811" cy="16123"/>
            </a:xfrm>
            <a:custGeom>
              <a:avLst/>
              <a:gdLst/>
              <a:ahLst/>
              <a:cxnLst/>
              <a:rect l="l" t="t" r="r" b="b"/>
              <a:pathLst>
                <a:path w="322" h="276" extrusionOk="0">
                  <a:moveTo>
                    <a:pt x="167" y="0"/>
                  </a:moveTo>
                  <a:cubicBezTo>
                    <a:pt x="129" y="0"/>
                    <a:pt x="91" y="16"/>
                    <a:pt x="60" y="41"/>
                  </a:cubicBezTo>
                  <a:cubicBezTo>
                    <a:pt x="0" y="88"/>
                    <a:pt x="0" y="172"/>
                    <a:pt x="60" y="231"/>
                  </a:cubicBezTo>
                  <a:cubicBezTo>
                    <a:pt x="83" y="261"/>
                    <a:pt x="119" y="276"/>
                    <a:pt x="156" y="276"/>
                  </a:cubicBezTo>
                  <a:cubicBezTo>
                    <a:pt x="193" y="276"/>
                    <a:pt x="232" y="261"/>
                    <a:pt x="262" y="231"/>
                  </a:cubicBezTo>
                  <a:cubicBezTo>
                    <a:pt x="321" y="196"/>
                    <a:pt x="321" y="100"/>
                    <a:pt x="262" y="41"/>
                  </a:cubicBezTo>
                  <a:cubicBezTo>
                    <a:pt x="234" y="13"/>
                    <a:pt x="200" y="0"/>
                    <a:pt x="1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6"/>
            <p:cNvSpPr/>
            <p:nvPr/>
          </p:nvSpPr>
          <p:spPr>
            <a:xfrm>
              <a:off x="1657086" y="1920965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7" y="1"/>
                  </a:moveTo>
                  <a:cubicBezTo>
                    <a:pt x="119" y="1"/>
                    <a:pt x="84" y="16"/>
                    <a:pt x="60" y="45"/>
                  </a:cubicBezTo>
                  <a:cubicBezTo>
                    <a:pt x="0" y="93"/>
                    <a:pt x="0" y="176"/>
                    <a:pt x="60" y="236"/>
                  </a:cubicBezTo>
                  <a:cubicBezTo>
                    <a:pt x="84" y="266"/>
                    <a:pt x="119" y="280"/>
                    <a:pt x="157" y="280"/>
                  </a:cubicBezTo>
                  <a:cubicBezTo>
                    <a:pt x="194" y="280"/>
                    <a:pt x="233" y="266"/>
                    <a:pt x="262" y="236"/>
                  </a:cubicBezTo>
                  <a:cubicBezTo>
                    <a:pt x="310" y="200"/>
                    <a:pt x="310" y="105"/>
                    <a:pt x="262" y="45"/>
                  </a:cubicBezTo>
                  <a:cubicBezTo>
                    <a:pt x="233" y="16"/>
                    <a:pt x="194" y="1"/>
                    <a:pt x="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6"/>
            <p:cNvSpPr/>
            <p:nvPr/>
          </p:nvSpPr>
          <p:spPr>
            <a:xfrm>
              <a:off x="1696752" y="1882000"/>
              <a:ext cx="18110" cy="16415"/>
            </a:xfrm>
            <a:custGeom>
              <a:avLst/>
              <a:gdLst/>
              <a:ahLst/>
              <a:cxnLst/>
              <a:rect l="l" t="t" r="r" b="b"/>
              <a:pathLst>
                <a:path w="310" h="281" extrusionOk="0">
                  <a:moveTo>
                    <a:pt x="159" y="1"/>
                  </a:moveTo>
                  <a:cubicBezTo>
                    <a:pt x="125" y="1"/>
                    <a:pt x="89" y="16"/>
                    <a:pt x="60" y="46"/>
                  </a:cubicBezTo>
                  <a:cubicBezTo>
                    <a:pt x="0" y="93"/>
                    <a:pt x="0" y="177"/>
                    <a:pt x="60" y="236"/>
                  </a:cubicBezTo>
                  <a:cubicBezTo>
                    <a:pt x="77" y="266"/>
                    <a:pt x="110" y="281"/>
                    <a:pt x="146" y="281"/>
                  </a:cubicBezTo>
                  <a:cubicBezTo>
                    <a:pt x="182" y="281"/>
                    <a:pt x="220" y="266"/>
                    <a:pt x="250" y="236"/>
                  </a:cubicBezTo>
                  <a:cubicBezTo>
                    <a:pt x="310" y="188"/>
                    <a:pt x="310" y="105"/>
                    <a:pt x="250" y="46"/>
                  </a:cubicBezTo>
                  <a:cubicBezTo>
                    <a:pt x="226" y="16"/>
                    <a:pt x="194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6"/>
            <p:cNvSpPr/>
            <p:nvPr/>
          </p:nvSpPr>
          <p:spPr>
            <a:xfrm>
              <a:off x="1739865" y="184011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6"/>
            <p:cNvSpPr/>
            <p:nvPr/>
          </p:nvSpPr>
          <p:spPr>
            <a:xfrm>
              <a:off x="1780173" y="1798579"/>
              <a:ext cx="18169" cy="16357"/>
            </a:xfrm>
            <a:custGeom>
              <a:avLst/>
              <a:gdLst/>
              <a:ahLst/>
              <a:cxnLst/>
              <a:rect l="l" t="t" r="r" b="b"/>
              <a:pathLst>
                <a:path w="311" h="280" extrusionOk="0">
                  <a:moveTo>
                    <a:pt x="156" y="0"/>
                  </a:moveTo>
                  <a:cubicBezTo>
                    <a:pt x="123" y="0"/>
                    <a:pt x="90" y="15"/>
                    <a:pt x="60" y="45"/>
                  </a:cubicBezTo>
                  <a:cubicBezTo>
                    <a:pt x="1" y="92"/>
                    <a:pt x="1" y="176"/>
                    <a:pt x="60" y="235"/>
                  </a:cubicBezTo>
                  <a:cubicBezTo>
                    <a:pt x="78" y="265"/>
                    <a:pt x="111" y="280"/>
                    <a:pt x="147" y="280"/>
                  </a:cubicBezTo>
                  <a:cubicBezTo>
                    <a:pt x="182" y="280"/>
                    <a:pt x="221" y="265"/>
                    <a:pt x="251" y="235"/>
                  </a:cubicBezTo>
                  <a:cubicBezTo>
                    <a:pt x="310" y="188"/>
                    <a:pt x="310" y="104"/>
                    <a:pt x="251" y="45"/>
                  </a:cubicBezTo>
                  <a:cubicBezTo>
                    <a:pt x="221" y="15"/>
                    <a:pt x="188" y="0"/>
                    <a:pt x="1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6"/>
            <p:cNvSpPr/>
            <p:nvPr/>
          </p:nvSpPr>
          <p:spPr>
            <a:xfrm>
              <a:off x="1697395" y="1961332"/>
              <a:ext cx="18169" cy="16415"/>
            </a:xfrm>
            <a:custGeom>
              <a:avLst/>
              <a:gdLst/>
              <a:ahLst/>
              <a:cxnLst/>
              <a:rect l="l" t="t" r="r" b="b"/>
              <a:pathLst>
                <a:path w="311" h="281" extrusionOk="0">
                  <a:moveTo>
                    <a:pt x="151" y="0"/>
                  </a:moveTo>
                  <a:cubicBezTo>
                    <a:pt x="117" y="0"/>
                    <a:pt x="84" y="15"/>
                    <a:pt x="60" y="45"/>
                  </a:cubicBezTo>
                  <a:cubicBezTo>
                    <a:pt x="1" y="81"/>
                    <a:pt x="13" y="176"/>
                    <a:pt x="60" y="235"/>
                  </a:cubicBezTo>
                  <a:cubicBezTo>
                    <a:pt x="84" y="265"/>
                    <a:pt x="117" y="280"/>
                    <a:pt x="151" y="280"/>
                  </a:cubicBezTo>
                  <a:cubicBezTo>
                    <a:pt x="185" y="280"/>
                    <a:pt x="221" y="265"/>
                    <a:pt x="251" y="235"/>
                  </a:cubicBezTo>
                  <a:cubicBezTo>
                    <a:pt x="311" y="188"/>
                    <a:pt x="311" y="104"/>
                    <a:pt x="251" y="45"/>
                  </a:cubicBezTo>
                  <a:cubicBezTo>
                    <a:pt x="221" y="15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6"/>
            <p:cNvSpPr/>
            <p:nvPr/>
          </p:nvSpPr>
          <p:spPr>
            <a:xfrm>
              <a:off x="1736360" y="1921491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64" y="1"/>
                  </a:moveTo>
                  <a:cubicBezTo>
                    <a:pt x="129" y="1"/>
                    <a:pt x="90" y="13"/>
                    <a:pt x="60" y="36"/>
                  </a:cubicBezTo>
                  <a:cubicBezTo>
                    <a:pt x="1" y="84"/>
                    <a:pt x="1" y="167"/>
                    <a:pt x="60" y="227"/>
                  </a:cubicBezTo>
                  <a:cubicBezTo>
                    <a:pt x="84" y="257"/>
                    <a:pt x="117" y="271"/>
                    <a:pt x="151" y="271"/>
                  </a:cubicBezTo>
                  <a:cubicBezTo>
                    <a:pt x="185" y="271"/>
                    <a:pt x="221" y="257"/>
                    <a:pt x="251" y="227"/>
                  </a:cubicBezTo>
                  <a:cubicBezTo>
                    <a:pt x="310" y="191"/>
                    <a:pt x="310" y="96"/>
                    <a:pt x="251" y="36"/>
                  </a:cubicBezTo>
                  <a:cubicBezTo>
                    <a:pt x="233" y="13"/>
                    <a:pt x="200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6"/>
            <p:cNvSpPr/>
            <p:nvPr/>
          </p:nvSpPr>
          <p:spPr>
            <a:xfrm>
              <a:off x="1778129" y="1879956"/>
              <a:ext cx="18110" cy="17058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93"/>
                    <a:pt x="0" y="188"/>
                    <a:pt x="60" y="247"/>
                  </a:cubicBezTo>
                  <a:cubicBezTo>
                    <a:pt x="83" y="277"/>
                    <a:pt x="116" y="292"/>
                    <a:pt x="150" y="292"/>
                  </a:cubicBezTo>
                  <a:cubicBezTo>
                    <a:pt x="185" y="292"/>
                    <a:pt x="220" y="277"/>
                    <a:pt x="250" y="247"/>
                  </a:cubicBezTo>
                  <a:cubicBezTo>
                    <a:pt x="310" y="200"/>
                    <a:pt x="310" y="104"/>
                    <a:pt x="250" y="45"/>
                  </a:cubicBez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6"/>
            <p:cNvSpPr/>
            <p:nvPr/>
          </p:nvSpPr>
          <p:spPr>
            <a:xfrm>
              <a:off x="1819839" y="1838187"/>
              <a:ext cx="18110" cy="17116"/>
            </a:xfrm>
            <a:custGeom>
              <a:avLst/>
              <a:gdLst/>
              <a:ahLst/>
              <a:cxnLst/>
              <a:rect l="l" t="t" r="r" b="b"/>
              <a:pathLst>
                <a:path w="310" h="293" extrusionOk="0">
                  <a:moveTo>
                    <a:pt x="151" y="1"/>
                  </a:moveTo>
                  <a:cubicBezTo>
                    <a:pt x="117" y="1"/>
                    <a:pt x="84" y="16"/>
                    <a:pt x="60" y="46"/>
                  </a:cubicBezTo>
                  <a:cubicBezTo>
                    <a:pt x="0" y="93"/>
                    <a:pt x="0" y="188"/>
                    <a:pt x="60" y="248"/>
                  </a:cubicBezTo>
                  <a:cubicBezTo>
                    <a:pt x="84" y="278"/>
                    <a:pt x="117" y="293"/>
                    <a:pt x="151" y="293"/>
                  </a:cubicBezTo>
                  <a:cubicBezTo>
                    <a:pt x="185" y="293"/>
                    <a:pt x="221" y="278"/>
                    <a:pt x="250" y="248"/>
                  </a:cubicBezTo>
                  <a:cubicBezTo>
                    <a:pt x="310" y="200"/>
                    <a:pt x="310" y="105"/>
                    <a:pt x="250" y="46"/>
                  </a:cubicBezTo>
                  <a:cubicBezTo>
                    <a:pt x="221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6"/>
            <p:cNvSpPr/>
            <p:nvPr/>
          </p:nvSpPr>
          <p:spPr>
            <a:xfrm>
              <a:off x="1776727" y="196185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5" y="0"/>
                  </a:moveTo>
                  <a:cubicBezTo>
                    <a:pt x="122" y="0"/>
                    <a:pt x="90" y="12"/>
                    <a:pt x="60" y="36"/>
                  </a:cubicBezTo>
                  <a:cubicBezTo>
                    <a:pt x="0" y="72"/>
                    <a:pt x="0" y="167"/>
                    <a:pt x="60" y="226"/>
                  </a:cubicBezTo>
                  <a:cubicBezTo>
                    <a:pt x="78" y="256"/>
                    <a:pt x="110" y="271"/>
                    <a:pt x="146" y="271"/>
                  </a:cubicBezTo>
                  <a:cubicBezTo>
                    <a:pt x="182" y="271"/>
                    <a:pt x="221" y="256"/>
                    <a:pt x="250" y="226"/>
                  </a:cubicBezTo>
                  <a:cubicBezTo>
                    <a:pt x="310" y="179"/>
                    <a:pt x="310" y="95"/>
                    <a:pt x="250" y="36"/>
                  </a:cubicBezTo>
                  <a:cubicBezTo>
                    <a:pt x="221" y="12"/>
                    <a:pt x="188" y="0"/>
                    <a:pt x="1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6"/>
            <p:cNvSpPr/>
            <p:nvPr/>
          </p:nvSpPr>
          <p:spPr>
            <a:xfrm>
              <a:off x="1818437" y="1920089"/>
              <a:ext cx="18169" cy="15890"/>
            </a:xfrm>
            <a:custGeom>
              <a:avLst/>
              <a:gdLst/>
              <a:ahLst/>
              <a:cxnLst/>
              <a:rect l="l" t="t" r="r" b="b"/>
              <a:pathLst>
                <a:path w="311" h="272" extrusionOk="0">
                  <a:moveTo>
                    <a:pt x="146" y="1"/>
                  </a:moveTo>
                  <a:cubicBezTo>
                    <a:pt x="111" y="1"/>
                    <a:pt x="78" y="13"/>
                    <a:pt x="60" y="37"/>
                  </a:cubicBezTo>
                  <a:cubicBezTo>
                    <a:pt x="1" y="72"/>
                    <a:pt x="1" y="168"/>
                    <a:pt x="60" y="227"/>
                  </a:cubicBezTo>
                  <a:cubicBezTo>
                    <a:pt x="78" y="257"/>
                    <a:pt x="111" y="272"/>
                    <a:pt x="146" y="272"/>
                  </a:cubicBezTo>
                  <a:cubicBezTo>
                    <a:pt x="182" y="272"/>
                    <a:pt x="221" y="257"/>
                    <a:pt x="251" y="227"/>
                  </a:cubicBezTo>
                  <a:cubicBezTo>
                    <a:pt x="310" y="179"/>
                    <a:pt x="310" y="96"/>
                    <a:pt x="251" y="37"/>
                  </a:cubicBezTo>
                  <a:cubicBezTo>
                    <a:pt x="221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6"/>
            <p:cNvSpPr/>
            <p:nvPr/>
          </p:nvSpPr>
          <p:spPr>
            <a:xfrm>
              <a:off x="1860206" y="1878378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0"/>
                  </a:moveTo>
                  <a:cubicBezTo>
                    <a:pt x="110" y="0"/>
                    <a:pt x="77" y="12"/>
                    <a:pt x="60" y="36"/>
                  </a:cubicBezTo>
                  <a:cubicBezTo>
                    <a:pt x="0" y="72"/>
                    <a:pt x="0" y="167"/>
                    <a:pt x="60" y="227"/>
                  </a:cubicBezTo>
                  <a:cubicBezTo>
                    <a:pt x="77" y="256"/>
                    <a:pt x="110" y="271"/>
                    <a:pt x="146" y="271"/>
                  </a:cubicBezTo>
                  <a:cubicBezTo>
                    <a:pt x="182" y="271"/>
                    <a:pt x="220" y="256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2"/>
                    <a:pt x="182" y="0"/>
                    <a:pt x="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6"/>
            <p:cNvSpPr/>
            <p:nvPr/>
          </p:nvSpPr>
          <p:spPr>
            <a:xfrm>
              <a:off x="1858103" y="1959755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51" y="0"/>
                  </a:moveTo>
                  <a:cubicBezTo>
                    <a:pt x="116" y="0"/>
                    <a:pt x="84" y="12"/>
                    <a:pt x="60" y="36"/>
                  </a:cubicBezTo>
                  <a:cubicBezTo>
                    <a:pt x="0" y="84"/>
                    <a:pt x="0" y="167"/>
                    <a:pt x="60" y="227"/>
                  </a:cubicBezTo>
                  <a:cubicBezTo>
                    <a:pt x="84" y="256"/>
                    <a:pt x="116" y="271"/>
                    <a:pt x="151" y="271"/>
                  </a:cubicBezTo>
                  <a:cubicBezTo>
                    <a:pt x="185" y="271"/>
                    <a:pt x="221" y="256"/>
                    <a:pt x="250" y="227"/>
                  </a:cubicBezTo>
                  <a:cubicBezTo>
                    <a:pt x="310" y="191"/>
                    <a:pt x="310" y="96"/>
                    <a:pt x="250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6"/>
            <p:cNvSpPr/>
            <p:nvPr/>
          </p:nvSpPr>
          <p:spPr>
            <a:xfrm>
              <a:off x="1899814" y="1918044"/>
              <a:ext cx="18169" cy="15597"/>
            </a:xfrm>
            <a:custGeom>
              <a:avLst/>
              <a:gdLst/>
              <a:ahLst/>
              <a:cxnLst/>
              <a:rect l="l" t="t" r="r" b="b"/>
              <a:pathLst>
                <a:path w="311" h="267" extrusionOk="0">
                  <a:moveTo>
                    <a:pt x="151" y="0"/>
                  </a:moveTo>
                  <a:cubicBezTo>
                    <a:pt x="117" y="0"/>
                    <a:pt x="84" y="12"/>
                    <a:pt x="60" y="36"/>
                  </a:cubicBezTo>
                  <a:cubicBezTo>
                    <a:pt x="1" y="83"/>
                    <a:pt x="13" y="167"/>
                    <a:pt x="60" y="226"/>
                  </a:cubicBezTo>
                  <a:cubicBezTo>
                    <a:pt x="83" y="254"/>
                    <a:pt x="113" y="267"/>
                    <a:pt x="145" y="267"/>
                  </a:cubicBezTo>
                  <a:cubicBezTo>
                    <a:pt x="181" y="267"/>
                    <a:pt x="219" y="251"/>
                    <a:pt x="251" y="226"/>
                  </a:cubicBezTo>
                  <a:cubicBezTo>
                    <a:pt x="310" y="191"/>
                    <a:pt x="310" y="95"/>
                    <a:pt x="251" y="36"/>
                  </a:cubicBezTo>
                  <a:cubicBezTo>
                    <a:pt x="221" y="12"/>
                    <a:pt x="185" y="0"/>
                    <a:pt x="1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6"/>
            <p:cNvSpPr/>
            <p:nvPr/>
          </p:nvSpPr>
          <p:spPr>
            <a:xfrm>
              <a:off x="1940180" y="1958353"/>
              <a:ext cx="18110" cy="15890"/>
            </a:xfrm>
            <a:custGeom>
              <a:avLst/>
              <a:gdLst/>
              <a:ahLst/>
              <a:cxnLst/>
              <a:rect l="l" t="t" r="r" b="b"/>
              <a:pathLst>
                <a:path w="310" h="272" extrusionOk="0">
                  <a:moveTo>
                    <a:pt x="146" y="1"/>
                  </a:moveTo>
                  <a:cubicBezTo>
                    <a:pt x="110" y="1"/>
                    <a:pt x="78" y="13"/>
                    <a:pt x="60" y="36"/>
                  </a:cubicBezTo>
                  <a:cubicBezTo>
                    <a:pt x="0" y="72"/>
                    <a:pt x="12" y="167"/>
                    <a:pt x="60" y="227"/>
                  </a:cubicBezTo>
                  <a:cubicBezTo>
                    <a:pt x="78" y="257"/>
                    <a:pt x="110" y="272"/>
                    <a:pt x="146" y="272"/>
                  </a:cubicBezTo>
                  <a:cubicBezTo>
                    <a:pt x="182" y="272"/>
                    <a:pt x="220" y="257"/>
                    <a:pt x="250" y="227"/>
                  </a:cubicBezTo>
                  <a:cubicBezTo>
                    <a:pt x="310" y="179"/>
                    <a:pt x="310" y="96"/>
                    <a:pt x="250" y="36"/>
                  </a:cubicBezTo>
                  <a:cubicBezTo>
                    <a:pt x="220" y="13"/>
                    <a:pt x="182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7"/>
          <p:cNvSpPr txBox="1">
            <a:spLocks noGrp="1"/>
          </p:cNvSpPr>
          <p:nvPr>
            <p:ph type="body" idx="1"/>
          </p:nvPr>
        </p:nvSpPr>
        <p:spPr>
          <a:xfrm>
            <a:off x="924587" y="1821725"/>
            <a:ext cx="3735900" cy="175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◤"/>
              <a:defRPr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444" name="Google Shape;444;p7"/>
          <p:cNvGrpSpPr/>
          <p:nvPr/>
        </p:nvGrpSpPr>
        <p:grpSpPr>
          <a:xfrm>
            <a:off x="5539466" y="1790254"/>
            <a:ext cx="4413769" cy="4250275"/>
            <a:chOff x="5539466" y="1790254"/>
            <a:chExt cx="4413769" cy="4250275"/>
          </a:xfrm>
        </p:grpSpPr>
        <p:sp>
          <p:nvSpPr>
            <p:cNvPr id="445" name="Google Shape;445;p7"/>
            <p:cNvSpPr/>
            <p:nvPr/>
          </p:nvSpPr>
          <p:spPr>
            <a:xfrm>
              <a:off x="8524977" y="1790254"/>
              <a:ext cx="1428258" cy="143018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8537" y="1"/>
                  </a:moveTo>
                  <a:lnTo>
                    <a:pt x="0" y="8550"/>
                  </a:lnTo>
                  <a:lnTo>
                    <a:pt x="8537" y="8550"/>
                  </a:lnTo>
                  <a:lnTo>
                    <a:pt x="853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7"/>
            <p:cNvSpPr/>
            <p:nvPr/>
          </p:nvSpPr>
          <p:spPr>
            <a:xfrm>
              <a:off x="6393004" y="4951919"/>
              <a:ext cx="862139" cy="862097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7"/>
            <p:cNvSpPr/>
            <p:nvPr/>
          </p:nvSpPr>
          <p:spPr>
            <a:xfrm>
              <a:off x="8067777" y="3176464"/>
              <a:ext cx="1428258" cy="143018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8537" y="1"/>
                  </a:moveTo>
                  <a:lnTo>
                    <a:pt x="0" y="8549"/>
                  </a:lnTo>
                  <a:lnTo>
                    <a:pt x="8537" y="8549"/>
                  </a:lnTo>
                  <a:lnTo>
                    <a:pt x="853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7"/>
            <p:cNvSpPr/>
            <p:nvPr/>
          </p:nvSpPr>
          <p:spPr>
            <a:xfrm rot="10800000">
              <a:off x="6633728" y="4610516"/>
              <a:ext cx="1430265" cy="1430013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7"/>
            <p:cNvSpPr/>
            <p:nvPr/>
          </p:nvSpPr>
          <p:spPr>
            <a:xfrm>
              <a:off x="5539466" y="5160842"/>
              <a:ext cx="51728" cy="50516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3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63" y="500"/>
                  </a:cubicBezTo>
                  <a:cubicBezTo>
                    <a:pt x="394" y="500"/>
                    <a:pt x="513" y="393"/>
                    <a:pt x="513" y="250"/>
                  </a:cubicBezTo>
                  <a:cubicBezTo>
                    <a:pt x="513" y="107"/>
                    <a:pt x="394" y="0"/>
                    <a:pt x="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7"/>
            <p:cNvSpPr/>
            <p:nvPr/>
          </p:nvSpPr>
          <p:spPr>
            <a:xfrm>
              <a:off x="5724391" y="5160842"/>
              <a:ext cx="51728" cy="50516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0"/>
                  </a:moveTo>
                  <a:cubicBezTo>
                    <a:pt x="119" y="0"/>
                    <a:pt x="0" y="107"/>
                    <a:pt x="0" y="250"/>
                  </a:cubicBezTo>
                  <a:cubicBezTo>
                    <a:pt x="0" y="393"/>
                    <a:pt x="119" y="500"/>
                    <a:pt x="262" y="500"/>
                  </a:cubicBezTo>
                  <a:cubicBezTo>
                    <a:pt x="393" y="500"/>
                    <a:pt x="512" y="393"/>
                    <a:pt x="512" y="250"/>
                  </a:cubicBezTo>
                  <a:cubicBezTo>
                    <a:pt x="512" y="107"/>
                    <a:pt x="393" y="0"/>
                    <a:pt x="2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7"/>
            <p:cNvSpPr/>
            <p:nvPr/>
          </p:nvSpPr>
          <p:spPr>
            <a:xfrm>
              <a:off x="5909215" y="5160842"/>
              <a:ext cx="51728" cy="50516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94" y="500"/>
                    <a:pt x="513" y="381"/>
                    <a:pt x="513" y="250"/>
                  </a:cubicBezTo>
                  <a:cubicBezTo>
                    <a:pt x="513" y="119"/>
                    <a:pt x="394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7"/>
            <p:cNvSpPr/>
            <p:nvPr/>
          </p:nvSpPr>
          <p:spPr>
            <a:xfrm>
              <a:off x="6094140" y="5160842"/>
              <a:ext cx="50518" cy="50516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81" y="500"/>
                    <a:pt x="500" y="381"/>
                    <a:pt x="500" y="250"/>
                  </a:cubicBezTo>
                  <a:cubicBezTo>
                    <a:pt x="500" y="119"/>
                    <a:pt x="405" y="0"/>
                    <a:pt x="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7"/>
            <p:cNvSpPr/>
            <p:nvPr/>
          </p:nvSpPr>
          <p:spPr>
            <a:xfrm>
              <a:off x="6278964" y="5160842"/>
              <a:ext cx="50518" cy="50516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07"/>
                    <a:pt x="1" y="250"/>
                  </a:cubicBezTo>
                  <a:cubicBezTo>
                    <a:pt x="1" y="393"/>
                    <a:pt x="108" y="500"/>
                    <a:pt x="251" y="500"/>
                  </a:cubicBezTo>
                  <a:cubicBezTo>
                    <a:pt x="382" y="500"/>
                    <a:pt x="501" y="393"/>
                    <a:pt x="501" y="250"/>
                  </a:cubicBez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7"/>
            <p:cNvSpPr/>
            <p:nvPr/>
          </p:nvSpPr>
          <p:spPr>
            <a:xfrm>
              <a:off x="6462679" y="5160842"/>
              <a:ext cx="51728" cy="50516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51" y="500"/>
                  </a:cubicBezTo>
                  <a:cubicBezTo>
                    <a:pt x="393" y="500"/>
                    <a:pt x="513" y="393"/>
                    <a:pt x="513" y="250"/>
                  </a:cubicBezTo>
                  <a:cubicBezTo>
                    <a:pt x="513" y="107"/>
                    <a:pt x="393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7"/>
            <p:cNvSpPr/>
            <p:nvPr/>
          </p:nvSpPr>
          <p:spPr>
            <a:xfrm rot="-5400000">
              <a:off x="6863780" y="4543683"/>
              <a:ext cx="255818" cy="123819"/>
            </a:xfrm>
            <a:custGeom>
              <a:avLst/>
              <a:gdLst/>
              <a:ahLst/>
              <a:cxnLst/>
              <a:rect l="l" t="t" r="r" b="b"/>
              <a:pathLst>
                <a:path w="2537" h="1228" extrusionOk="0">
                  <a:moveTo>
                    <a:pt x="1275" y="1"/>
                  </a:moveTo>
                  <a:lnTo>
                    <a:pt x="644" y="620"/>
                  </a:lnTo>
                  <a:lnTo>
                    <a:pt x="1" y="1227"/>
                  </a:lnTo>
                  <a:lnTo>
                    <a:pt x="2537" y="1227"/>
                  </a:lnTo>
                  <a:lnTo>
                    <a:pt x="1894" y="620"/>
                  </a:lnTo>
                  <a:lnTo>
                    <a:pt x="12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7"/>
            <p:cNvSpPr/>
            <p:nvPr/>
          </p:nvSpPr>
          <p:spPr>
            <a:xfrm rot="-5400000">
              <a:off x="7099675" y="4544339"/>
              <a:ext cx="255818" cy="122508"/>
            </a:xfrm>
            <a:custGeom>
              <a:avLst/>
              <a:gdLst/>
              <a:ahLst/>
              <a:cxnLst/>
              <a:rect l="l" t="t" r="r" b="b"/>
              <a:pathLst>
                <a:path w="2537" h="1215" extrusionOk="0">
                  <a:moveTo>
                    <a:pt x="1275" y="0"/>
                  </a:moveTo>
                  <a:lnTo>
                    <a:pt x="644" y="608"/>
                  </a:lnTo>
                  <a:lnTo>
                    <a:pt x="1" y="1215"/>
                  </a:lnTo>
                  <a:lnTo>
                    <a:pt x="2537" y="1215"/>
                  </a:lnTo>
                  <a:lnTo>
                    <a:pt x="1894" y="608"/>
                  </a:lnTo>
                  <a:lnTo>
                    <a:pt x="12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" name="Google Shape;457;p7"/>
          <p:cNvGrpSpPr/>
          <p:nvPr/>
        </p:nvGrpSpPr>
        <p:grpSpPr>
          <a:xfrm>
            <a:off x="-981097" y="4461079"/>
            <a:ext cx="3858713" cy="1434534"/>
            <a:chOff x="-981097" y="4461079"/>
            <a:chExt cx="3858713" cy="1434534"/>
          </a:xfrm>
        </p:grpSpPr>
        <p:sp>
          <p:nvSpPr>
            <p:cNvPr id="458" name="Google Shape;458;p7"/>
            <p:cNvSpPr/>
            <p:nvPr/>
          </p:nvSpPr>
          <p:spPr>
            <a:xfrm>
              <a:off x="213685" y="4461079"/>
              <a:ext cx="1206832" cy="1206768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7"/>
            <p:cNvSpPr/>
            <p:nvPr/>
          </p:nvSpPr>
          <p:spPr>
            <a:xfrm>
              <a:off x="1670924" y="4690538"/>
              <a:ext cx="1206691" cy="1205075"/>
            </a:xfrm>
            <a:custGeom>
              <a:avLst/>
              <a:gdLst/>
              <a:ahLst/>
              <a:cxnLst/>
              <a:rect l="l" t="t" r="r" b="b"/>
              <a:pathLst>
                <a:path w="8549" h="8538" extrusionOk="0">
                  <a:moveTo>
                    <a:pt x="0" y="1"/>
                  </a:moveTo>
                  <a:lnTo>
                    <a:pt x="0" y="8537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7"/>
            <p:cNvSpPr/>
            <p:nvPr/>
          </p:nvSpPr>
          <p:spPr>
            <a:xfrm>
              <a:off x="-981097" y="4753529"/>
              <a:ext cx="72410" cy="7071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3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63" y="500"/>
                  </a:cubicBezTo>
                  <a:cubicBezTo>
                    <a:pt x="394" y="500"/>
                    <a:pt x="513" y="393"/>
                    <a:pt x="513" y="250"/>
                  </a:cubicBezTo>
                  <a:cubicBezTo>
                    <a:pt x="513" y="107"/>
                    <a:pt x="394" y="0"/>
                    <a:pt x="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7"/>
            <p:cNvSpPr/>
            <p:nvPr/>
          </p:nvSpPr>
          <p:spPr>
            <a:xfrm>
              <a:off x="-722240" y="4753529"/>
              <a:ext cx="72410" cy="7071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0"/>
                  </a:moveTo>
                  <a:cubicBezTo>
                    <a:pt x="119" y="0"/>
                    <a:pt x="0" y="107"/>
                    <a:pt x="0" y="250"/>
                  </a:cubicBezTo>
                  <a:cubicBezTo>
                    <a:pt x="0" y="393"/>
                    <a:pt x="119" y="500"/>
                    <a:pt x="262" y="500"/>
                  </a:cubicBezTo>
                  <a:cubicBezTo>
                    <a:pt x="393" y="500"/>
                    <a:pt x="512" y="393"/>
                    <a:pt x="512" y="250"/>
                  </a:cubicBezTo>
                  <a:cubicBezTo>
                    <a:pt x="512" y="107"/>
                    <a:pt x="393" y="0"/>
                    <a:pt x="2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7"/>
            <p:cNvSpPr/>
            <p:nvPr/>
          </p:nvSpPr>
          <p:spPr>
            <a:xfrm>
              <a:off x="-463523" y="4753529"/>
              <a:ext cx="72410" cy="7071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94" y="500"/>
                    <a:pt x="513" y="381"/>
                    <a:pt x="513" y="250"/>
                  </a:cubicBezTo>
                  <a:cubicBezTo>
                    <a:pt x="513" y="119"/>
                    <a:pt x="394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7"/>
            <p:cNvSpPr/>
            <p:nvPr/>
          </p:nvSpPr>
          <p:spPr>
            <a:xfrm>
              <a:off x="-204665" y="4753529"/>
              <a:ext cx="70716" cy="7071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81" y="500"/>
                    <a:pt x="500" y="381"/>
                    <a:pt x="500" y="250"/>
                  </a:cubicBezTo>
                  <a:cubicBezTo>
                    <a:pt x="500" y="119"/>
                    <a:pt x="405" y="0"/>
                    <a:pt x="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7"/>
            <p:cNvSpPr/>
            <p:nvPr/>
          </p:nvSpPr>
          <p:spPr>
            <a:xfrm>
              <a:off x="54052" y="4753529"/>
              <a:ext cx="70716" cy="7071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07"/>
                    <a:pt x="1" y="250"/>
                  </a:cubicBezTo>
                  <a:cubicBezTo>
                    <a:pt x="1" y="393"/>
                    <a:pt x="108" y="500"/>
                    <a:pt x="251" y="500"/>
                  </a:cubicBezTo>
                  <a:cubicBezTo>
                    <a:pt x="382" y="500"/>
                    <a:pt x="501" y="393"/>
                    <a:pt x="501" y="250"/>
                  </a:cubicBez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7"/>
            <p:cNvSpPr/>
            <p:nvPr/>
          </p:nvSpPr>
          <p:spPr>
            <a:xfrm>
              <a:off x="311216" y="4753529"/>
              <a:ext cx="72410" cy="7071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51" y="500"/>
                  </a:cubicBezTo>
                  <a:cubicBezTo>
                    <a:pt x="393" y="500"/>
                    <a:pt x="513" y="393"/>
                    <a:pt x="513" y="250"/>
                  </a:cubicBezTo>
                  <a:cubicBezTo>
                    <a:pt x="513" y="107"/>
                    <a:pt x="393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" name="Google Shape;466;p7"/>
          <p:cNvGrpSpPr/>
          <p:nvPr/>
        </p:nvGrpSpPr>
        <p:grpSpPr>
          <a:xfrm>
            <a:off x="-420948" y="3423"/>
            <a:ext cx="974964" cy="367907"/>
            <a:chOff x="2308799" y="1595986"/>
            <a:chExt cx="359686" cy="135704"/>
          </a:xfrm>
        </p:grpSpPr>
        <p:sp>
          <p:nvSpPr>
            <p:cNvPr id="467" name="Google Shape;467;p7"/>
            <p:cNvSpPr/>
            <p:nvPr/>
          </p:nvSpPr>
          <p:spPr>
            <a:xfrm>
              <a:off x="2308799" y="1595986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1" y="1"/>
                  </a:moveTo>
                  <a:lnTo>
                    <a:pt x="2298" y="2322"/>
                  </a:lnTo>
                  <a:lnTo>
                    <a:pt x="2941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7"/>
            <p:cNvSpPr/>
            <p:nvPr/>
          </p:nvSpPr>
          <p:spPr>
            <a:xfrm>
              <a:off x="2402677" y="1595986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1" y="1"/>
                  </a:moveTo>
                  <a:lnTo>
                    <a:pt x="2299" y="2322"/>
                  </a:lnTo>
                  <a:lnTo>
                    <a:pt x="2942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7"/>
            <p:cNvSpPr/>
            <p:nvPr/>
          </p:nvSpPr>
          <p:spPr>
            <a:xfrm>
              <a:off x="2496613" y="1595986"/>
              <a:ext cx="171872" cy="135704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0" y="1"/>
                  </a:moveTo>
                  <a:lnTo>
                    <a:pt x="2298" y="2322"/>
                  </a:lnTo>
                  <a:lnTo>
                    <a:pt x="2941" y="2310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470;p7"/>
          <p:cNvGrpSpPr/>
          <p:nvPr/>
        </p:nvGrpSpPr>
        <p:grpSpPr>
          <a:xfrm rot="10800000" flipH="1">
            <a:off x="7607408" y="-536463"/>
            <a:ext cx="2348999" cy="2414425"/>
            <a:chOff x="7341751" y="521387"/>
            <a:chExt cx="975174" cy="1002335"/>
          </a:xfrm>
        </p:grpSpPr>
        <p:sp>
          <p:nvSpPr>
            <p:cNvPr id="471" name="Google Shape;471;p7"/>
            <p:cNvSpPr/>
            <p:nvPr/>
          </p:nvSpPr>
          <p:spPr>
            <a:xfrm>
              <a:off x="8300860" y="52138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7"/>
            <p:cNvSpPr/>
            <p:nvPr/>
          </p:nvSpPr>
          <p:spPr>
            <a:xfrm>
              <a:off x="8300860" y="580506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7"/>
            <p:cNvSpPr/>
            <p:nvPr/>
          </p:nvSpPr>
          <p:spPr>
            <a:xfrm>
              <a:off x="8300860" y="639625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7"/>
            <p:cNvSpPr/>
            <p:nvPr/>
          </p:nvSpPr>
          <p:spPr>
            <a:xfrm>
              <a:off x="8300860" y="69523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7"/>
            <p:cNvSpPr/>
            <p:nvPr/>
          </p:nvSpPr>
          <p:spPr>
            <a:xfrm>
              <a:off x="8300860" y="75435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1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7"/>
            <p:cNvSpPr/>
            <p:nvPr/>
          </p:nvSpPr>
          <p:spPr>
            <a:xfrm>
              <a:off x="8300860" y="812835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7"/>
            <p:cNvSpPr/>
            <p:nvPr/>
          </p:nvSpPr>
          <p:spPr>
            <a:xfrm>
              <a:off x="8300860" y="86915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7"/>
            <p:cNvSpPr/>
            <p:nvPr/>
          </p:nvSpPr>
          <p:spPr>
            <a:xfrm>
              <a:off x="8300860" y="92756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7"/>
            <p:cNvSpPr/>
            <p:nvPr/>
          </p:nvSpPr>
          <p:spPr>
            <a:xfrm>
              <a:off x="8300860" y="986686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7"/>
            <p:cNvSpPr/>
            <p:nvPr/>
          </p:nvSpPr>
          <p:spPr>
            <a:xfrm>
              <a:off x="8300860" y="1042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7"/>
            <p:cNvSpPr/>
            <p:nvPr/>
          </p:nvSpPr>
          <p:spPr>
            <a:xfrm>
              <a:off x="8300860" y="110147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7"/>
            <p:cNvSpPr/>
            <p:nvPr/>
          </p:nvSpPr>
          <p:spPr>
            <a:xfrm>
              <a:off x="8300860" y="116059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7"/>
            <p:cNvSpPr/>
            <p:nvPr/>
          </p:nvSpPr>
          <p:spPr>
            <a:xfrm>
              <a:off x="8300860" y="121621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7"/>
            <p:cNvSpPr/>
            <p:nvPr/>
          </p:nvSpPr>
          <p:spPr>
            <a:xfrm>
              <a:off x="8300860" y="127533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7"/>
            <p:cNvSpPr/>
            <p:nvPr/>
          </p:nvSpPr>
          <p:spPr>
            <a:xfrm>
              <a:off x="8300860" y="1334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7"/>
            <p:cNvSpPr/>
            <p:nvPr/>
          </p:nvSpPr>
          <p:spPr>
            <a:xfrm>
              <a:off x="8300860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7"/>
            <p:cNvSpPr/>
            <p:nvPr/>
          </p:nvSpPr>
          <p:spPr>
            <a:xfrm>
              <a:off x="8300860" y="144924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7"/>
            <p:cNvSpPr/>
            <p:nvPr/>
          </p:nvSpPr>
          <p:spPr>
            <a:xfrm>
              <a:off x="8300860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7"/>
            <p:cNvSpPr/>
            <p:nvPr/>
          </p:nvSpPr>
          <p:spPr>
            <a:xfrm>
              <a:off x="8245245" y="580506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7"/>
            <p:cNvSpPr/>
            <p:nvPr/>
          </p:nvSpPr>
          <p:spPr>
            <a:xfrm>
              <a:off x="8245245" y="638924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7"/>
            <p:cNvSpPr/>
            <p:nvPr/>
          </p:nvSpPr>
          <p:spPr>
            <a:xfrm>
              <a:off x="8245245" y="69523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7"/>
            <p:cNvSpPr/>
            <p:nvPr/>
          </p:nvSpPr>
          <p:spPr>
            <a:xfrm>
              <a:off x="8245245" y="75435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1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1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7"/>
            <p:cNvSpPr/>
            <p:nvPr/>
          </p:nvSpPr>
          <p:spPr>
            <a:xfrm>
              <a:off x="8245245" y="81283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7"/>
            <p:cNvSpPr/>
            <p:nvPr/>
          </p:nvSpPr>
          <p:spPr>
            <a:xfrm>
              <a:off x="8245245" y="868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7"/>
            <p:cNvSpPr/>
            <p:nvPr/>
          </p:nvSpPr>
          <p:spPr>
            <a:xfrm>
              <a:off x="8245245" y="92756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7"/>
            <p:cNvSpPr/>
            <p:nvPr/>
          </p:nvSpPr>
          <p:spPr>
            <a:xfrm>
              <a:off x="8245245" y="986686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7"/>
            <p:cNvSpPr/>
            <p:nvPr/>
          </p:nvSpPr>
          <p:spPr>
            <a:xfrm>
              <a:off x="8245245" y="1042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7"/>
            <p:cNvSpPr/>
            <p:nvPr/>
          </p:nvSpPr>
          <p:spPr>
            <a:xfrm>
              <a:off x="8245245" y="1100777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72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7"/>
            <p:cNvSpPr/>
            <p:nvPr/>
          </p:nvSpPr>
          <p:spPr>
            <a:xfrm>
              <a:off x="8245245" y="1160597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7"/>
            <p:cNvSpPr/>
            <p:nvPr/>
          </p:nvSpPr>
          <p:spPr>
            <a:xfrm>
              <a:off x="8245245" y="121621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7"/>
            <p:cNvSpPr/>
            <p:nvPr/>
          </p:nvSpPr>
          <p:spPr>
            <a:xfrm>
              <a:off x="8245245" y="1274629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1"/>
                  </a:moveTo>
                  <a:cubicBezTo>
                    <a:pt x="60" y="1"/>
                    <a:pt x="0" y="72"/>
                    <a:pt x="0" y="144"/>
                  </a:cubicBezTo>
                  <a:cubicBezTo>
                    <a:pt x="0" y="215"/>
                    <a:pt x="60" y="275"/>
                    <a:pt x="131" y="275"/>
                  </a:cubicBezTo>
                  <a:cubicBezTo>
                    <a:pt x="203" y="275"/>
                    <a:pt x="262" y="215"/>
                    <a:pt x="262" y="144"/>
                  </a:cubicBezTo>
                  <a:cubicBezTo>
                    <a:pt x="262" y="72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7"/>
            <p:cNvSpPr/>
            <p:nvPr/>
          </p:nvSpPr>
          <p:spPr>
            <a:xfrm>
              <a:off x="8245245" y="1334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7"/>
            <p:cNvSpPr/>
            <p:nvPr/>
          </p:nvSpPr>
          <p:spPr>
            <a:xfrm>
              <a:off x="8245245" y="139012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7"/>
            <p:cNvSpPr/>
            <p:nvPr/>
          </p:nvSpPr>
          <p:spPr>
            <a:xfrm>
              <a:off x="8245245" y="1447838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7"/>
            <p:cNvSpPr/>
            <p:nvPr/>
          </p:nvSpPr>
          <p:spPr>
            <a:xfrm>
              <a:off x="8245245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7"/>
            <p:cNvSpPr/>
            <p:nvPr/>
          </p:nvSpPr>
          <p:spPr>
            <a:xfrm>
              <a:off x="8188229" y="639625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7"/>
            <p:cNvSpPr/>
            <p:nvPr/>
          </p:nvSpPr>
          <p:spPr>
            <a:xfrm>
              <a:off x="8188229" y="69523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7"/>
            <p:cNvSpPr/>
            <p:nvPr/>
          </p:nvSpPr>
          <p:spPr>
            <a:xfrm>
              <a:off x="8188229" y="754358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1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1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7"/>
            <p:cNvSpPr/>
            <p:nvPr/>
          </p:nvSpPr>
          <p:spPr>
            <a:xfrm>
              <a:off x="8188229" y="812835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7"/>
            <p:cNvSpPr/>
            <p:nvPr/>
          </p:nvSpPr>
          <p:spPr>
            <a:xfrm>
              <a:off x="8188229" y="86915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7"/>
            <p:cNvSpPr/>
            <p:nvPr/>
          </p:nvSpPr>
          <p:spPr>
            <a:xfrm>
              <a:off x="8188229" y="927568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7"/>
            <p:cNvSpPr/>
            <p:nvPr/>
          </p:nvSpPr>
          <p:spPr>
            <a:xfrm>
              <a:off x="8188229" y="986686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7"/>
            <p:cNvSpPr/>
            <p:nvPr/>
          </p:nvSpPr>
          <p:spPr>
            <a:xfrm>
              <a:off x="8188229" y="104235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7"/>
            <p:cNvSpPr/>
            <p:nvPr/>
          </p:nvSpPr>
          <p:spPr>
            <a:xfrm>
              <a:off x="8188229" y="1101478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7"/>
            <p:cNvSpPr/>
            <p:nvPr/>
          </p:nvSpPr>
          <p:spPr>
            <a:xfrm>
              <a:off x="8188229" y="1160597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7"/>
            <p:cNvSpPr/>
            <p:nvPr/>
          </p:nvSpPr>
          <p:spPr>
            <a:xfrm>
              <a:off x="8188229" y="121621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7"/>
            <p:cNvSpPr/>
            <p:nvPr/>
          </p:nvSpPr>
          <p:spPr>
            <a:xfrm>
              <a:off x="8188229" y="127533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7"/>
            <p:cNvSpPr/>
            <p:nvPr/>
          </p:nvSpPr>
          <p:spPr>
            <a:xfrm>
              <a:off x="8188229" y="133444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7"/>
            <p:cNvSpPr/>
            <p:nvPr/>
          </p:nvSpPr>
          <p:spPr>
            <a:xfrm>
              <a:off x="8188229" y="139012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8188229" y="144924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7"/>
            <p:cNvSpPr/>
            <p:nvPr/>
          </p:nvSpPr>
          <p:spPr>
            <a:xfrm>
              <a:off x="8188229" y="150835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7"/>
            <p:cNvSpPr/>
            <p:nvPr/>
          </p:nvSpPr>
          <p:spPr>
            <a:xfrm>
              <a:off x="8131856" y="69523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7"/>
            <p:cNvSpPr/>
            <p:nvPr/>
          </p:nvSpPr>
          <p:spPr>
            <a:xfrm>
              <a:off x="8131856" y="75435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1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1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7"/>
            <p:cNvSpPr/>
            <p:nvPr/>
          </p:nvSpPr>
          <p:spPr>
            <a:xfrm>
              <a:off x="8131856" y="812835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7"/>
            <p:cNvSpPr/>
            <p:nvPr/>
          </p:nvSpPr>
          <p:spPr>
            <a:xfrm>
              <a:off x="8131856" y="86915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7"/>
            <p:cNvSpPr/>
            <p:nvPr/>
          </p:nvSpPr>
          <p:spPr>
            <a:xfrm>
              <a:off x="8131856" y="92756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7"/>
            <p:cNvSpPr/>
            <p:nvPr/>
          </p:nvSpPr>
          <p:spPr>
            <a:xfrm>
              <a:off x="8131856" y="986686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7"/>
            <p:cNvSpPr/>
            <p:nvPr/>
          </p:nvSpPr>
          <p:spPr>
            <a:xfrm>
              <a:off x="8131856" y="1042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7"/>
            <p:cNvSpPr/>
            <p:nvPr/>
          </p:nvSpPr>
          <p:spPr>
            <a:xfrm>
              <a:off x="8131856" y="110147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7"/>
            <p:cNvSpPr/>
            <p:nvPr/>
          </p:nvSpPr>
          <p:spPr>
            <a:xfrm>
              <a:off x="8131856" y="116059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7"/>
            <p:cNvSpPr/>
            <p:nvPr/>
          </p:nvSpPr>
          <p:spPr>
            <a:xfrm>
              <a:off x="8131856" y="121621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7"/>
            <p:cNvSpPr/>
            <p:nvPr/>
          </p:nvSpPr>
          <p:spPr>
            <a:xfrm>
              <a:off x="8131856" y="127533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7"/>
            <p:cNvSpPr/>
            <p:nvPr/>
          </p:nvSpPr>
          <p:spPr>
            <a:xfrm>
              <a:off x="8131856" y="1334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15" y="263"/>
                    <a:pt x="275" y="203"/>
                    <a:pt x="275" y="132"/>
                  </a:cubicBezTo>
                  <a:cubicBezTo>
                    <a:pt x="275" y="60"/>
                    <a:pt x="215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7"/>
            <p:cNvSpPr/>
            <p:nvPr/>
          </p:nvSpPr>
          <p:spPr>
            <a:xfrm>
              <a:off x="8131856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7"/>
            <p:cNvSpPr/>
            <p:nvPr/>
          </p:nvSpPr>
          <p:spPr>
            <a:xfrm>
              <a:off x="8131856" y="144924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7"/>
            <p:cNvSpPr/>
            <p:nvPr/>
          </p:nvSpPr>
          <p:spPr>
            <a:xfrm>
              <a:off x="8131856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5" y="191"/>
                    <a:pt x="275" y="131"/>
                  </a:cubicBezTo>
                  <a:cubicBezTo>
                    <a:pt x="275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7"/>
            <p:cNvSpPr/>
            <p:nvPr/>
          </p:nvSpPr>
          <p:spPr>
            <a:xfrm>
              <a:off x="8075541" y="75435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1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1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7"/>
            <p:cNvSpPr/>
            <p:nvPr/>
          </p:nvSpPr>
          <p:spPr>
            <a:xfrm>
              <a:off x="8075541" y="81283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7"/>
            <p:cNvSpPr/>
            <p:nvPr/>
          </p:nvSpPr>
          <p:spPr>
            <a:xfrm>
              <a:off x="8075541" y="868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7"/>
            <p:cNvSpPr/>
            <p:nvPr/>
          </p:nvSpPr>
          <p:spPr>
            <a:xfrm>
              <a:off x="8075541" y="92756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7"/>
            <p:cNvSpPr/>
            <p:nvPr/>
          </p:nvSpPr>
          <p:spPr>
            <a:xfrm>
              <a:off x="8075541" y="986686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7"/>
            <p:cNvSpPr/>
            <p:nvPr/>
          </p:nvSpPr>
          <p:spPr>
            <a:xfrm>
              <a:off x="8075541" y="1042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7"/>
            <p:cNvSpPr/>
            <p:nvPr/>
          </p:nvSpPr>
          <p:spPr>
            <a:xfrm>
              <a:off x="8075541" y="1100777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72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7"/>
            <p:cNvSpPr/>
            <p:nvPr/>
          </p:nvSpPr>
          <p:spPr>
            <a:xfrm>
              <a:off x="8075541" y="1160597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7"/>
            <p:cNvSpPr/>
            <p:nvPr/>
          </p:nvSpPr>
          <p:spPr>
            <a:xfrm>
              <a:off x="8075541" y="121621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7"/>
            <p:cNvSpPr/>
            <p:nvPr/>
          </p:nvSpPr>
          <p:spPr>
            <a:xfrm>
              <a:off x="8075541" y="1274629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1"/>
                  </a:moveTo>
                  <a:cubicBezTo>
                    <a:pt x="60" y="1"/>
                    <a:pt x="0" y="72"/>
                    <a:pt x="0" y="144"/>
                  </a:cubicBezTo>
                  <a:cubicBezTo>
                    <a:pt x="0" y="215"/>
                    <a:pt x="60" y="275"/>
                    <a:pt x="131" y="275"/>
                  </a:cubicBezTo>
                  <a:cubicBezTo>
                    <a:pt x="203" y="275"/>
                    <a:pt x="262" y="215"/>
                    <a:pt x="262" y="144"/>
                  </a:cubicBezTo>
                  <a:cubicBezTo>
                    <a:pt x="262" y="72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7"/>
            <p:cNvSpPr/>
            <p:nvPr/>
          </p:nvSpPr>
          <p:spPr>
            <a:xfrm>
              <a:off x="8075541" y="1334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7"/>
            <p:cNvSpPr/>
            <p:nvPr/>
          </p:nvSpPr>
          <p:spPr>
            <a:xfrm>
              <a:off x="8075541" y="139012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7"/>
            <p:cNvSpPr/>
            <p:nvPr/>
          </p:nvSpPr>
          <p:spPr>
            <a:xfrm>
              <a:off x="8075541" y="1447838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7"/>
            <p:cNvSpPr/>
            <p:nvPr/>
          </p:nvSpPr>
          <p:spPr>
            <a:xfrm>
              <a:off x="8075541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7"/>
            <p:cNvSpPr/>
            <p:nvPr/>
          </p:nvSpPr>
          <p:spPr>
            <a:xfrm>
              <a:off x="8019167" y="812835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7"/>
            <p:cNvSpPr/>
            <p:nvPr/>
          </p:nvSpPr>
          <p:spPr>
            <a:xfrm>
              <a:off x="8019167" y="86915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7"/>
            <p:cNvSpPr/>
            <p:nvPr/>
          </p:nvSpPr>
          <p:spPr>
            <a:xfrm>
              <a:off x="8019167" y="92756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7"/>
            <p:cNvSpPr/>
            <p:nvPr/>
          </p:nvSpPr>
          <p:spPr>
            <a:xfrm>
              <a:off x="8019167" y="986686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7"/>
            <p:cNvSpPr/>
            <p:nvPr/>
          </p:nvSpPr>
          <p:spPr>
            <a:xfrm>
              <a:off x="8019167" y="1042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7"/>
            <p:cNvSpPr/>
            <p:nvPr/>
          </p:nvSpPr>
          <p:spPr>
            <a:xfrm>
              <a:off x="8019167" y="1101478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7"/>
            <p:cNvSpPr/>
            <p:nvPr/>
          </p:nvSpPr>
          <p:spPr>
            <a:xfrm>
              <a:off x="8019167" y="1160597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7"/>
            <p:cNvSpPr/>
            <p:nvPr/>
          </p:nvSpPr>
          <p:spPr>
            <a:xfrm>
              <a:off x="8019167" y="121621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7"/>
            <p:cNvSpPr/>
            <p:nvPr/>
          </p:nvSpPr>
          <p:spPr>
            <a:xfrm>
              <a:off x="8019167" y="127533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7"/>
            <p:cNvSpPr/>
            <p:nvPr/>
          </p:nvSpPr>
          <p:spPr>
            <a:xfrm>
              <a:off x="8019167" y="1334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7"/>
            <p:cNvSpPr/>
            <p:nvPr/>
          </p:nvSpPr>
          <p:spPr>
            <a:xfrm>
              <a:off x="8019167" y="139012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7"/>
            <p:cNvSpPr/>
            <p:nvPr/>
          </p:nvSpPr>
          <p:spPr>
            <a:xfrm>
              <a:off x="8019167" y="144924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7"/>
            <p:cNvSpPr/>
            <p:nvPr/>
          </p:nvSpPr>
          <p:spPr>
            <a:xfrm>
              <a:off x="8019167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7"/>
            <p:cNvSpPr/>
            <p:nvPr/>
          </p:nvSpPr>
          <p:spPr>
            <a:xfrm>
              <a:off x="7962151" y="868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7"/>
            <p:cNvSpPr/>
            <p:nvPr/>
          </p:nvSpPr>
          <p:spPr>
            <a:xfrm>
              <a:off x="7962151" y="927568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7"/>
            <p:cNvSpPr/>
            <p:nvPr/>
          </p:nvSpPr>
          <p:spPr>
            <a:xfrm>
              <a:off x="7962151" y="986686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7"/>
            <p:cNvSpPr/>
            <p:nvPr/>
          </p:nvSpPr>
          <p:spPr>
            <a:xfrm>
              <a:off x="7962151" y="1042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7"/>
            <p:cNvSpPr/>
            <p:nvPr/>
          </p:nvSpPr>
          <p:spPr>
            <a:xfrm>
              <a:off x="7962151" y="1100777"/>
              <a:ext cx="16065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3" y="0"/>
                  </a:moveTo>
                  <a:cubicBezTo>
                    <a:pt x="60" y="0"/>
                    <a:pt x="1" y="72"/>
                    <a:pt x="1" y="143"/>
                  </a:cubicBezTo>
                  <a:cubicBezTo>
                    <a:pt x="1" y="215"/>
                    <a:pt x="60" y="274"/>
                    <a:pt x="143" y="274"/>
                  </a:cubicBezTo>
                  <a:cubicBezTo>
                    <a:pt x="215" y="274"/>
                    <a:pt x="274" y="215"/>
                    <a:pt x="274" y="143"/>
                  </a:cubicBezTo>
                  <a:cubicBezTo>
                    <a:pt x="274" y="72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7"/>
            <p:cNvSpPr/>
            <p:nvPr/>
          </p:nvSpPr>
          <p:spPr>
            <a:xfrm>
              <a:off x="7962151" y="116059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7"/>
            <p:cNvSpPr/>
            <p:nvPr/>
          </p:nvSpPr>
          <p:spPr>
            <a:xfrm>
              <a:off x="7962151" y="121621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7"/>
            <p:cNvSpPr/>
            <p:nvPr/>
          </p:nvSpPr>
          <p:spPr>
            <a:xfrm>
              <a:off x="7962151" y="1274629"/>
              <a:ext cx="16065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15"/>
                    <a:pt x="60" y="275"/>
                    <a:pt x="143" y="275"/>
                  </a:cubicBezTo>
                  <a:cubicBezTo>
                    <a:pt x="215" y="275"/>
                    <a:pt x="274" y="215"/>
                    <a:pt x="274" y="144"/>
                  </a:cubicBezTo>
                  <a:cubicBezTo>
                    <a:pt x="274" y="72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7"/>
            <p:cNvSpPr/>
            <p:nvPr/>
          </p:nvSpPr>
          <p:spPr>
            <a:xfrm>
              <a:off x="7962151" y="1334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7"/>
            <p:cNvSpPr/>
            <p:nvPr/>
          </p:nvSpPr>
          <p:spPr>
            <a:xfrm>
              <a:off x="7962151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7"/>
            <p:cNvSpPr/>
            <p:nvPr/>
          </p:nvSpPr>
          <p:spPr>
            <a:xfrm>
              <a:off x="7962151" y="1447838"/>
              <a:ext cx="16065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3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3" y="274"/>
                  </a:cubicBezTo>
                  <a:cubicBezTo>
                    <a:pt x="215" y="274"/>
                    <a:pt x="274" y="215"/>
                    <a:pt x="274" y="143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7"/>
            <p:cNvSpPr/>
            <p:nvPr/>
          </p:nvSpPr>
          <p:spPr>
            <a:xfrm>
              <a:off x="7962151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7"/>
            <p:cNvSpPr/>
            <p:nvPr/>
          </p:nvSpPr>
          <p:spPr>
            <a:xfrm>
              <a:off x="7905836" y="927568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7"/>
            <p:cNvSpPr/>
            <p:nvPr/>
          </p:nvSpPr>
          <p:spPr>
            <a:xfrm>
              <a:off x="7905836" y="986686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7"/>
            <p:cNvSpPr/>
            <p:nvPr/>
          </p:nvSpPr>
          <p:spPr>
            <a:xfrm>
              <a:off x="7905836" y="104235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7"/>
            <p:cNvSpPr/>
            <p:nvPr/>
          </p:nvSpPr>
          <p:spPr>
            <a:xfrm>
              <a:off x="7905836" y="1101478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7"/>
            <p:cNvSpPr/>
            <p:nvPr/>
          </p:nvSpPr>
          <p:spPr>
            <a:xfrm>
              <a:off x="7905836" y="1160597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7"/>
            <p:cNvSpPr/>
            <p:nvPr/>
          </p:nvSpPr>
          <p:spPr>
            <a:xfrm>
              <a:off x="7905836" y="121621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7"/>
            <p:cNvSpPr/>
            <p:nvPr/>
          </p:nvSpPr>
          <p:spPr>
            <a:xfrm>
              <a:off x="7905836" y="127533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7"/>
            <p:cNvSpPr/>
            <p:nvPr/>
          </p:nvSpPr>
          <p:spPr>
            <a:xfrm>
              <a:off x="7905836" y="133444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7"/>
            <p:cNvSpPr/>
            <p:nvPr/>
          </p:nvSpPr>
          <p:spPr>
            <a:xfrm>
              <a:off x="7905836" y="139012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7"/>
            <p:cNvSpPr/>
            <p:nvPr/>
          </p:nvSpPr>
          <p:spPr>
            <a:xfrm>
              <a:off x="7905836" y="144924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7"/>
            <p:cNvSpPr/>
            <p:nvPr/>
          </p:nvSpPr>
          <p:spPr>
            <a:xfrm>
              <a:off x="7905836" y="150835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7"/>
            <p:cNvSpPr/>
            <p:nvPr/>
          </p:nvSpPr>
          <p:spPr>
            <a:xfrm>
              <a:off x="7849463" y="986686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86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7"/>
            <p:cNvSpPr/>
            <p:nvPr/>
          </p:nvSpPr>
          <p:spPr>
            <a:xfrm>
              <a:off x="7849463" y="1042359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7"/>
            <p:cNvSpPr/>
            <p:nvPr/>
          </p:nvSpPr>
          <p:spPr>
            <a:xfrm>
              <a:off x="7849463" y="1101478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7"/>
            <p:cNvSpPr/>
            <p:nvPr/>
          </p:nvSpPr>
          <p:spPr>
            <a:xfrm>
              <a:off x="7849463" y="1160597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7"/>
            <p:cNvSpPr/>
            <p:nvPr/>
          </p:nvSpPr>
          <p:spPr>
            <a:xfrm>
              <a:off x="7849463" y="1216211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86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7"/>
            <p:cNvSpPr/>
            <p:nvPr/>
          </p:nvSpPr>
          <p:spPr>
            <a:xfrm>
              <a:off x="7849463" y="127533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7"/>
            <p:cNvSpPr/>
            <p:nvPr/>
          </p:nvSpPr>
          <p:spPr>
            <a:xfrm>
              <a:off x="7849463" y="1334449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86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7"/>
            <p:cNvSpPr/>
            <p:nvPr/>
          </p:nvSpPr>
          <p:spPr>
            <a:xfrm>
              <a:off x="7849463" y="1390121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7"/>
            <p:cNvSpPr/>
            <p:nvPr/>
          </p:nvSpPr>
          <p:spPr>
            <a:xfrm>
              <a:off x="7849463" y="1449240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7"/>
            <p:cNvSpPr/>
            <p:nvPr/>
          </p:nvSpPr>
          <p:spPr>
            <a:xfrm>
              <a:off x="7849463" y="1508359"/>
              <a:ext cx="16767" cy="15364"/>
            </a:xfrm>
            <a:custGeom>
              <a:avLst/>
              <a:gdLst/>
              <a:ahLst/>
              <a:cxnLst/>
              <a:rect l="l" t="t" r="r" b="b"/>
              <a:pathLst>
                <a:path w="287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86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7"/>
            <p:cNvSpPr/>
            <p:nvPr/>
          </p:nvSpPr>
          <p:spPr>
            <a:xfrm>
              <a:off x="7793148" y="1042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7"/>
            <p:cNvSpPr/>
            <p:nvPr/>
          </p:nvSpPr>
          <p:spPr>
            <a:xfrm>
              <a:off x="7793148" y="1100777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72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72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7"/>
            <p:cNvSpPr/>
            <p:nvPr/>
          </p:nvSpPr>
          <p:spPr>
            <a:xfrm>
              <a:off x="7793148" y="116059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7"/>
            <p:cNvSpPr/>
            <p:nvPr/>
          </p:nvSpPr>
          <p:spPr>
            <a:xfrm>
              <a:off x="7793148" y="121621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74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7"/>
            <p:cNvSpPr/>
            <p:nvPr/>
          </p:nvSpPr>
          <p:spPr>
            <a:xfrm>
              <a:off x="7793148" y="1274629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1"/>
                  </a:moveTo>
                  <a:cubicBezTo>
                    <a:pt x="60" y="1"/>
                    <a:pt x="0" y="72"/>
                    <a:pt x="0" y="144"/>
                  </a:cubicBezTo>
                  <a:cubicBezTo>
                    <a:pt x="0" y="215"/>
                    <a:pt x="60" y="275"/>
                    <a:pt x="131" y="275"/>
                  </a:cubicBezTo>
                  <a:cubicBezTo>
                    <a:pt x="203" y="275"/>
                    <a:pt x="262" y="215"/>
                    <a:pt x="262" y="144"/>
                  </a:cubicBezTo>
                  <a:cubicBezTo>
                    <a:pt x="262" y="72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7"/>
            <p:cNvSpPr/>
            <p:nvPr/>
          </p:nvSpPr>
          <p:spPr>
            <a:xfrm>
              <a:off x="7793148" y="1334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74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7"/>
            <p:cNvSpPr/>
            <p:nvPr/>
          </p:nvSpPr>
          <p:spPr>
            <a:xfrm>
              <a:off x="7793148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7"/>
            <p:cNvSpPr/>
            <p:nvPr/>
          </p:nvSpPr>
          <p:spPr>
            <a:xfrm>
              <a:off x="7793148" y="1447838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7"/>
            <p:cNvSpPr/>
            <p:nvPr/>
          </p:nvSpPr>
          <p:spPr>
            <a:xfrm>
              <a:off x="7793148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74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7"/>
            <p:cNvSpPr/>
            <p:nvPr/>
          </p:nvSpPr>
          <p:spPr>
            <a:xfrm>
              <a:off x="7736132" y="1101478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7"/>
            <p:cNvSpPr/>
            <p:nvPr/>
          </p:nvSpPr>
          <p:spPr>
            <a:xfrm>
              <a:off x="7736132" y="1160597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7"/>
            <p:cNvSpPr/>
            <p:nvPr/>
          </p:nvSpPr>
          <p:spPr>
            <a:xfrm>
              <a:off x="7736132" y="1216211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26" y="263"/>
                    <a:pt x="286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7"/>
            <p:cNvSpPr/>
            <p:nvPr/>
          </p:nvSpPr>
          <p:spPr>
            <a:xfrm>
              <a:off x="7736132" y="1275330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26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7"/>
            <p:cNvSpPr/>
            <p:nvPr/>
          </p:nvSpPr>
          <p:spPr>
            <a:xfrm>
              <a:off x="7736132" y="1334449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43" y="263"/>
                  </a:cubicBezTo>
                  <a:cubicBezTo>
                    <a:pt x="226" y="263"/>
                    <a:pt x="286" y="203"/>
                    <a:pt x="274" y="132"/>
                  </a:cubicBezTo>
                  <a:cubicBezTo>
                    <a:pt x="274" y="60"/>
                    <a:pt x="214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7"/>
            <p:cNvSpPr/>
            <p:nvPr/>
          </p:nvSpPr>
          <p:spPr>
            <a:xfrm>
              <a:off x="7736132" y="1390121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7"/>
            <p:cNvSpPr/>
            <p:nvPr/>
          </p:nvSpPr>
          <p:spPr>
            <a:xfrm>
              <a:off x="7736132" y="1449240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203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7"/>
            <p:cNvSpPr/>
            <p:nvPr/>
          </p:nvSpPr>
          <p:spPr>
            <a:xfrm>
              <a:off x="7736132" y="1508359"/>
              <a:ext cx="16708" cy="15364"/>
            </a:xfrm>
            <a:custGeom>
              <a:avLst/>
              <a:gdLst/>
              <a:ahLst/>
              <a:cxnLst/>
              <a:rect l="l" t="t" r="r" b="b"/>
              <a:pathLst>
                <a:path w="286" h="263" extrusionOk="0">
                  <a:moveTo>
                    <a:pt x="143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43" y="262"/>
                  </a:cubicBezTo>
                  <a:cubicBezTo>
                    <a:pt x="226" y="262"/>
                    <a:pt x="286" y="191"/>
                    <a:pt x="274" y="131"/>
                  </a:cubicBezTo>
                  <a:cubicBezTo>
                    <a:pt x="274" y="60"/>
                    <a:pt x="214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7"/>
            <p:cNvSpPr/>
            <p:nvPr/>
          </p:nvSpPr>
          <p:spPr>
            <a:xfrm>
              <a:off x="7680459" y="1160597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7"/>
            <p:cNvSpPr/>
            <p:nvPr/>
          </p:nvSpPr>
          <p:spPr>
            <a:xfrm>
              <a:off x="7680459" y="121621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7"/>
            <p:cNvSpPr/>
            <p:nvPr/>
          </p:nvSpPr>
          <p:spPr>
            <a:xfrm>
              <a:off x="7680459" y="127533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7"/>
            <p:cNvSpPr/>
            <p:nvPr/>
          </p:nvSpPr>
          <p:spPr>
            <a:xfrm>
              <a:off x="7680459" y="133444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43" y="263"/>
                  </a:cubicBezTo>
                  <a:cubicBezTo>
                    <a:pt x="215" y="263"/>
                    <a:pt x="274" y="203"/>
                    <a:pt x="274" y="132"/>
                  </a:cubicBezTo>
                  <a:cubicBezTo>
                    <a:pt x="274" y="60"/>
                    <a:pt x="215" y="1"/>
                    <a:pt x="143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7"/>
            <p:cNvSpPr/>
            <p:nvPr/>
          </p:nvSpPr>
          <p:spPr>
            <a:xfrm>
              <a:off x="7680459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7"/>
            <p:cNvSpPr/>
            <p:nvPr/>
          </p:nvSpPr>
          <p:spPr>
            <a:xfrm>
              <a:off x="7680459" y="144924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7"/>
            <p:cNvSpPr/>
            <p:nvPr/>
          </p:nvSpPr>
          <p:spPr>
            <a:xfrm>
              <a:off x="7680459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3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43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43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7"/>
            <p:cNvSpPr/>
            <p:nvPr/>
          </p:nvSpPr>
          <p:spPr>
            <a:xfrm>
              <a:off x="7624144" y="121621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7"/>
            <p:cNvSpPr/>
            <p:nvPr/>
          </p:nvSpPr>
          <p:spPr>
            <a:xfrm>
              <a:off x="7624144" y="1274629"/>
              <a:ext cx="16007" cy="16065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31" y="1"/>
                  </a:moveTo>
                  <a:cubicBezTo>
                    <a:pt x="60" y="1"/>
                    <a:pt x="0" y="72"/>
                    <a:pt x="0" y="144"/>
                  </a:cubicBezTo>
                  <a:cubicBezTo>
                    <a:pt x="0" y="215"/>
                    <a:pt x="60" y="275"/>
                    <a:pt x="131" y="275"/>
                  </a:cubicBezTo>
                  <a:cubicBezTo>
                    <a:pt x="203" y="275"/>
                    <a:pt x="274" y="215"/>
                    <a:pt x="274" y="144"/>
                  </a:cubicBezTo>
                  <a:cubicBezTo>
                    <a:pt x="274" y="72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7"/>
            <p:cNvSpPr/>
            <p:nvPr/>
          </p:nvSpPr>
          <p:spPr>
            <a:xfrm>
              <a:off x="7624144" y="133444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14" y="263"/>
                    <a:pt x="274" y="203"/>
                    <a:pt x="274" y="132"/>
                  </a:cubicBezTo>
                  <a:cubicBezTo>
                    <a:pt x="274" y="60"/>
                    <a:pt x="214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7"/>
            <p:cNvSpPr/>
            <p:nvPr/>
          </p:nvSpPr>
          <p:spPr>
            <a:xfrm>
              <a:off x="7624144" y="1390121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203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7"/>
            <p:cNvSpPr/>
            <p:nvPr/>
          </p:nvSpPr>
          <p:spPr>
            <a:xfrm>
              <a:off x="7624144" y="1447838"/>
              <a:ext cx="16007" cy="16065"/>
            </a:xfrm>
            <a:custGeom>
              <a:avLst/>
              <a:gdLst/>
              <a:ahLst/>
              <a:cxnLst/>
              <a:rect l="l" t="t" r="r" b="b"/>
              <a:pathLst>
                <a:path w="274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74" y="215"/>
                    <a:pt x="274" y="143"/>
                  </a:cubicBezTo>
                  <a:cubicBezTo>
                    <a:pt x="274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7"/>
            <p:cNvSpPr/>
            <p:nvPr/>
          </p:nvSpPr>
          <p:spPr>
            <a:xfrm>
              <a:off x="7624144" y="1508359"/>
              <a:ext cx="16007" cy="15364"/>
            </a:xfrm>
            <a:custGeom>
              <a:avLst/>
              <a:gdLst/>
              <a:ahLst/>
              <a:cxnLst/>
              <a:rect l="l" t="t" r="r" b="b"/>
              <a:pathLst>
                <a:path w="274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14" y="262"/>
                    <a:pt x="274" y="191"/>
                    <a:pt x="274" y="131"/>
                  </a:cubicBezTo>
                  <a:cubicBezTo>
                    <a:pt x="274" y="60"/>
                    <a:pt x="214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7"/>
            <p:cNvSpPr/>
            <p:nvPr/>
          </p:nvSpPr>
          <p:spPr>
            <a:xfrm>
              <a:off x="7567771" y="127533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7"/>
            <p:cNvSpPr/>
            <p:nvPr/>
          </p:nvSpPr>
          <p:spPr>
            <a:xfrm>
              <a:off x="7567771" y="1334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03"/>
                    <a:pt x="60" y="263"/>
                    <a:pt x="132" y="263"/>
                  </a:cubicBezTo>
                  <a:cubicBezTo>
                    <a:pt x="203" y="263"/>
                    <a:pt x="263" y="203"/>
                    <a:pt x="263" y="132"/>
                  </a:cubicBezTo>
                  <a:cubicBezTo>
                    <a:pt x="263" y="60"/>
                    <a:pt x="203" y="1"/>
                    <a:pt x="132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7"/>
            <p:cNvSpPr/>
            <p:nvPr/>
          </p:nvSpPr>
          <p:spPr>
            <a:xfrm>
              <a:off x="7567771" y="139012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7"/>
            <p:cNvSpPr/>
            <p:nvPr/>
          </p:nvSpPr>
          <p:spPr>
            <a:xfrm>
              <a:off x="7567771" y="1449240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7"/>
            <p:cNvSpPr/>
            <p:nvPr/>
          </p:nvSpPr>
          <p:spPr>
            <a:xfrm>
              <a:off x="7567771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191"/>
                    <a:pt x="263" y="131"/>
                  </a:cubicBezTo>
                  <a:cubicBezTo>
                    <a:pt x="263" y="60"/>
                    <a:pt x="203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7"/>
            <p:cNvSpPr/>
            <p:nvPr/>
          </p:nvSpPr>
          <p:spPr>
            <a:xfrm>
              <a:off x="7511456" y="133444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1"/>
                  </a:moveTo>
                  <a:cubicBezTo>
                    <a:pt x="60" y="1"/>
                    <a:pt x="0" y="60"/>
                    <a:pt x="0" y="132"/>
                  </a:cubicBezTo>
                  <a:cubicBezTo>
                    <a:pt x="0" y="203"/>
                    <a:pt x="60" y="263"/>
                    <a:pt x="131" y="263"/>
                  </a:cubicBezTo>
                  <a:cubicBezTo>
                    <a:pt x="203" y="263"/>
                    <a:pt x="262" y="203"/>
                    <a:pt x="262" y="132"/>
                  </a:cubicBezTo>
                  <a:cubicBezTo>
                    <a:pt x="262" y="60"/>
                    <a:pt x="203" y="1"/>
                    <a:pt x="13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7"/>
            <p:cNvSpPr/>
            <p:nvPr/>
          </p:nvSpPr>
          <p:spPr>
            <a:xfrm>
              <a:off x="7511456" y="1390121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203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7"/>
            <p:cNvSpPr/>
            <p:nvPr/>
          </p:nvSpPr>
          <p:spPr>
            <a:xfrm>
              <a:off x="7511456" y="1447838"/>
              <a:ext cx="15364" cy="16065"/>
            </a:xfrm>
            <a:custGeom>
              <a:avLst/>
              <a:gdLst/>
              <a:ahLst/>
              <a:cxnLst/>
              <a:rect l="l" t="t" r="r" b="b"/>
              <a:pathLst>
                <a:path w="263" h="275" extrusionOk="0">
                  <a:moveTo>
                    <a:pt x="131" y="0"/>
                  </a:moveTo>
                  <a:cubicBezTo>
                    <a:pt x="60" y="0"/>
                    <a:pt x="0" y="60"/>
                    <a:pt x="0" y="143"/>
                  </a:cubicBezTo>
                  <a:cubicBezTo>
                    <a:pt x="0" y="215"/>
                    <a:pt x="60" y="274"/>
                    <a:pt x="131" y="274"/>
                  </a:cubicBezTo>
                  <a:cubicBezTo>
                    <a:pt x="203" y="274"/>
                    <a:pt x="262" y="215"/>
                    <a:pt x="262" y="143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7"/>
            <p:cNvSpPr/>
            <p:nvPr/>
          </p:nvSpPr>
          <p:spPr>
            <a:xfrm>
              <a:off x="7511456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7"/>
            <p:cNvSpPr/>
            <p:nvPr/>
          </p:nvSpPr>
          <p:spPr>
            <a:xfrm>
              <a:off x="7454381" y="1390121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4" y="0"/>
                  </a:moveTo>
                  <a:cubicBezTo>
                    <a:pt x="61" y="0"/>
                    <a:pt x="1" y="60"/>
                    <a:pt x="1" y="131"/>
                  </a:cubicBezTo>
                  <a:cubicBezTo>
                    <a:pt x="1" y="203"/>
                    <a:pt x="61" y="262"/>
                    <a:pt x="144" y="262"/>
                  </a:cubicBezTo>
                  <a:cubicBezTo>
                    <a:pt x="215" y="262"/>
                    <a:pt x="275" y="203"/>
                    <a:pt x="275" y="131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7"/>
            <p:cNvSpPr/>
            <p:nvPr/>
          </p:nvSpPr>
          <p:spPr>
            <a:xfrm>
              <a:off x="7454381" y="1447838"/>
              <a:ext cx="16065" cy="16065"/>
            </a:xfrm>
            <a:custGeom>
              <a:avLst/>
              <a:gdLst/>
              <a:ahLst/>
              <a:cxnLst/>
              <a:rect l="l" t="t" r="r" b="b"/>
              <a:pathLst>
                <a:path w="275" h="275" extrusionOk="0">
                  <a:moveTo>
                    <a:pt x="144" y="0"/>
                  </a:moveTo>
                  <a:cubicBezTo>
                    <a:pt x="61" y="0"/>
                    <a:pt x="1" y="60"/>
                    <a:pt x="1" y="143"/>
                  </a:cubicBezTo>
                  <a:cubicBezTo>
                    <a:pt x="1" y="215"/>
                    <a:pt x="61" y="274"/>
                    <a:pt x="144" y="274"/>
                  </a:cubicBezTo>
                  <a:cubicBezTo>
                    <a:pt x="215" y="274"/>
                    <a:pt x="275" y="215"/>
                    <a:pt x="275" y="143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7"/>
            <p:cNvSpPr/>
            <p:nvPr/>
          </p:nvSpPr>
          <p:spPr>
            <a:xfrm>
              <a:off x="7454381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44" y="0"/>
                  </a:moveTo>
                  <a:cubicBezTo>
                    <a:pt x="61" y="0"/>
                    <a:pt x="1" y="60"/>
                    <a:pt x="1" y="131"/>
                  </a:cubicBezTo>
                  <a:cubicBezTo>
                    <a:pt x="1" y="203"/>
                    <a:pt x="61" y="262"/>
                    <a:pt x="144" y="262"/>
                  </a:cubicBezTo>
                  <a:cubicBezTo>
                    <a:pt x="215" y="262"/>
                    <a:pt x="275" y="191"/>
                    <a:pt x="275" y="131"/>
                  </a:cubicBezTo>
                  <a:cubicBezTo>
                    <a:pt x="275" y="60"/>
                    <a:pt x="215" y="0"/>
                    <a:pt x="144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7"/>
            <p:cNvSpPr/>
            <p:nvPr/>
          </p:nvSpPr>
          <p:spPr>
            <a:xfrm>
              <a:off x="7398066" y="1449240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4" y="203"/>
                    <a:pt x="274" y="131"/>
                  </a:cubicBezTo>
                  <a:cubicBezTo>
                    <a:pt x="274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7"/>
            <p:cNvSpPr/>
            <p:nvPr/>
          </p:nvSpPr>
          <p:spPr>
            <a:xfrm>
              <a:off x="7398066" y="1508359"/>
              <a:ext cx="16065" cy="15364"/>
            </a:xfrm>
            <a:custGeom>
              <a:avLst/>
              <a:gdLst/>
              <a:ahLst/>
              <a:cxnLst/>
              <a:rect l="l" t="t" r="r" b="b"/>
              <a:pathLst>
                <a:path w="275" h="263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15" y="262"/>
                    <a:pt x="274" y="191"/>
                    <a:pt x="274" y="131"/>
                  </a:cubicBezTo>
                  <a:cubicBezTo>
                    <a:pt x="274" y="60"/>
                    <a:pt x="215" y="0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7"/>
            <p:cNvSpPr/>
            <p:nvPr/>
          </p:nvSpPr>
          <p:spPr>
            <a:xfrm>
              <a:off x="7341751" y="1508359"/>
              <a:ext cx="15364" cy="15364"/>
            </a:xfrm>
            <a:custGeom>
              <a:avLst/>
              <a:gdLst/>
              <a:ahLst/>
              <a:cxnLst/>
              <a:rect l="l" t="t" r="r" b="b"/>
              <a:pathLst>
                <a:path w="263" h="263" extrusionOk="0"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cubicBezTo>
                    <a:pt x="0" y="203"/>
                    <a:pt x="60" y="262"/>
                    <a:pt x="131" y="262"/>
                  </a:cubicBezTo>
                  <a:cubicBezTo>
                    <a:pt x="203" y="262"/>
                    <a:pt x="262" y="191"/>
                    <a:pt x="262" y="131"/>
                  </a:cubicBezTo>
                  <a:cubicBezTo>
                    <a:pt x="262" y="60"/>
                    <a:pt x="203" y="0"/>
                    <a:pt x="131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8"/>
          <p:cNvSpPr txBox="1">
            <a:spLocks noGrp="1"/>
          </p:cNvSpPr>
          <p:nvPr>
            <p:ph type="title"/>
          </p:nvPr>
        </p:nvSpPr>
        <p:spPr>
          <a:xfrm>
            <a:off x="2724150" y="1307100"/>
            <a:ext cx="36957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644" name="Google Shape;644;p8"/>
          <p:cNvSpPr/>
          <p:nvPr/>
        </p:nvSpPr>
        <p:spPr>
          <a:xfrm rot="10800000">
            <a:off x="8088873" y="4146335"/>
            <a:ext cx="1055134" cy="1053487"/>
          </a:xfrm>
          <a:custGeom>
            <a:avLst/>
            <a:gdLst/>
            <a:ahLst/>
            <a:cxnLst/>
            <a:rect l="l" t="t" r="r" b="b"/>
            <a:pathLst>
              <a:path w="8550" h="8537" extrusionOk="0">
                <a:moveTo>
                  <a:pt x="1" y="0"/>
                </a:moveTo>
                <a:lnTo>
                  <a:pt x="1" y="8537"/>
                </a:lnTo>
                <a:lnTo>
                  <a:pt x="8550" y="0"/>
                </a:lnTo>
                <a:close/>
              </a:path>
            </a:pathLst>
          </a:custGeom>
          <a:gradFill>
            <a:gsLst>
              <a:gs pos="0">
                <a:schemeClr val="dk2"/>
              </a:gs>
              <a:gs pos="100000">
                <a:srgbClr val="C5585A">
                  <a:alpha val="54901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5" name="Google Shape;645;p8"/>
          <p:cNvGrpSpPr/>
          <p:nvPr/>
        </p:nvGrpSpPr>
        <p:grpSpPr>
          <a:xfrm rot="10800000">
            <a:off x="-136200" y="3451832"/>
            <a:ext cx="3079474" cy="2345848"/>
            <a:chOff x="6404427" y="-698745"/>
            <a:chExt cx="3079474" cy="2345848"/>
          </a:xfrm>
        </p:grpSpPr>
        <p:sp>
          <p:nvSpPr>
            <p:cNvPr id="646" name="Google Shape;646;p8"/>
            <p:cNvSpPr/>
            <p:nvPr/>
          </p:nvSpPr>
          <p:spPr>
            <a:xfrm>
              <a:off x="7455587" y="-465919"/>
              <a:ext cx="1055134" cy="1056572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1" y="1"/>
                  </a:moveTo>
                  <a:lnTo>
                    <a:pt x="1" y="8561"/>
                  </a:lnTo>
                  <a:lnTo>
                    <a:pt x="8550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8"/>
            <p:cNvSpPr/>
            <p:nvPr/>
          </p:nvSpPr>
          <p:spPr>
            <a:xfrm>
              <a:off x="8090352" y="-698745"/>
              <a:ext cx="1053659" cy="1028586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49"/>
                  </a:lnTo>
                  <a:lnTo>
                    <a:pt x="8549" y="8549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8"/>
            <p:cNvSpPr/>
            <p:nvPr/>
          </p:nvSpPr>
          <p:spPr>
            <a:xfrm>
              <a:off x="8428891" y="590654"/>
              <a:ext cx="1055011" cy="1056449"/>
            </a:xfrm>
            <a:custGeom>
              <a:avLst/>
              <a:gdLst/>
              <a:ahLst/>
              <a:cxnLst/>
              <a:rect l="l" t="t" r="r" b="b"/>
              <a:pathLst>
                <a:path w="8549" h="8561" extrusionOk="0">
                  <a:moveTo>
                    <a:pt x="0" y="0"/>
                  </a:moveTo>
                  <a:lnTo>
                    <a:pt x="0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8"/>
            <p:cNvSpPr/>
            <p:nvPr/>
          </p:nvSpPr>
          <p:spPr>
            <a:xfrm>
              <a:off x="6404427" y="-464359"/>
              <a:ext cx="1055134" cy="1028596"/>
            </a:xfrm>
            <a:custGeom>
              <a:avLst/>
              <a:gdLst/>
              <a:ahLst/>
              <a:cxnLst/>
              <a:rect l="l" t="t" r="r" b="b"/>
              <a:pathLst>
                <a:path w="8550" h="8562" extrusionOk="0">
                  <a:moveTo>
                    <a:pt x="8549" y="0"/>
                  </a:moveTo>
                  <a:lnTo>
                    <a:pt x="1" y="8561"/>
                  </a:lnTo>
                  <a:lnTo>
                    <a:pt x="8549" y="8561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0" name="Google Shape;650;p8"/>
          <p:cNvGrpSpPr/>
          <p:nvPr/>
        </p:nvGrpSpPr>
        <p:grpSpPr>
          <a:xfrm rot="10800000">
            <a:off x="6880302" y="-378272"/>
            <a:ext cx="2603599" cy="863207"/>
            <a:chOff x="-136200" y="4766399"/>
            <a:chExt cx="2603599" cy="863207"/>
          </a:xfrm>
        </p:grpSpPr>
        <p:sp>
          <p:nvSpPr>
            <p:cNvPr id="651" name="Google Shape;651;p8"/>
            <p:cNvSpPr/>
            <p:nvPr/>
          </p:nvSpPr>
          <p:spPr>
            <a:xfrm>
              <a:off x="1760496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8"/>
            <p:cNvSpPr/>
            <p:nvPr/>
          </p:nvSpPr>
          <p:spPr>
            <a:xfrm>
              <a:off x="1523243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8"/>
            <p:cNvSpPr/>
            <p:nvPr/>
          </p:nvSpPr>
          <p:spPr>
            <a:xfrm>
              <a:off x="1285990" y="4769942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8"/>
            <p:cNvSpPr/>
            <p:nvPr/>
          </p:nvSpPr>
          <p:spPr>
            <a:xfrm>
              <a:off x="1048589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8"/>
            <p:cNvSpPr/>
            <p:nvPr/>
          </p:nvSpPr>
          <p:spPr>
            <a:xfrm>
              <a:off x="811336" y="4769942"/>
              <a:ext cx="434357" cy="342950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8"/>
            <p:cNvSpPr/>
            <p:nvPr/>
          </p:nvSpPr>
          <p:spPr>
            <a:xfrm>
              <a:off x="574083" y="4769942"/>
              <a:ext cx="434209" cy="342950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8"/>
            <p:cNvSpPr/>
            <p:nvPr/>
          </p:nvSpPr>
          <p:spPr>
            <a:xfrm>
              <a:off x="336682" y="4769942"/>
              <a:ext cx="437900" cy="342950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8"/>
            <p:cNvSpPr/>
            <p:nvPr/>
          </p:nvSpPr>
          <p:spPr>
            <a:xfrm>
              <a:off x="101201" y="4769942"/>
              <a:ext cx="435981" cy="342950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8"/>
            <p:cNvSpPr/>
            <p:nvPr/>
          </p:nvSpPr>
          <p:spPr>
            <a:xfrm>
              <a:off x="-136200" y="4769942"/>
              <a:ext cx="436129" cy="342950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8"/>
            <p:cNvSpPr/>
            <p:nvPr/>
          </p:nvSpPr>
          <p:spPr>
            <a:xfrm>
              <a:off x="1602377" y="4766399"/>
              <a:ext cx="865023" cy="863207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1"/>
                  </a:moveTo>
                  <a:lnTo>
                    <a:pt x="0" y="5739"/>
                  </a:lnTo>
                  <a:lnTo>
                    <a:pt x="107" y="5847"/>
                  </a:lnTo>
                  <a:lnTo>
                    <a:pt x="5858" y="108"/>
                  </a:lnTo>
                  <a:lnTo>
                    <a:pt x="575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1" name="Google Shape;661;p8"/>
          <p:cNvGrpSpPr/>
          <p:nvPr/>
        </p:nvGrpSpPr>
        <p:grpSpPr>
          <a:xfrm>
            <a:off x="-807671" y="-698745"/>
            <a:ext cx="2764349" cy="2930654"/>
            <a:chOff x="-807671" y="-698745"/>
            <a:chExt cx="2764349" cy="2930654"/>
          </a:xfrm>
        </p:grpSpPr>
        <p:sp>
          <p:nvSpPr>
            <p:cNvPr id="662" name="Google Shape;662;p8"/>
            <p:cNvSpPr/>
            <p:nvPr/>
          </p:nvSpPr>
          <p:spPr>
            <a:xfrm rot="10800000">
              <a:off x="-124433" y="-462243"/>
              <a:ext cx="1055091" cy="1024141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8"/>
            <p:cNvSpPr/>
            <p:nvPr/>
          </p:nvSpPr>
          <p:spPr>
            <a:xfrm rot="10800000">
              <a:off x="932408" y="-466666"/>
              <a:ext cx="1024269" cy="1024183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8549" y="1"/>
                  </a:moveTo>
                  <a:lnTo>
                    <a:pt x="1" y="8550"/>
                  </a:lnTo>
                  <a:lnTo>
                    <a:pt x="8549" y="8550"/>
                  </a:lnTo>
                  <a:lnTo>
                    <a:pt x="8549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8"/>
            <p:cNvSpPr/>
            <p:nvPr/>
          </p:nvSpPr>
          <p:spPr>
            <a:xfrm rot="10800000">
              <a:off x="1274784" y="99670"/>
              <a:ext cx="464382" cy="364531"/>
            </a:xfrm>
            <a:custGeom>
              <a:avLst/>
              <a:gdLst/>
              <a:ahLst/>
              <a:cxnLst/>
              <a:rect l="l" t="t" r="r" b="b"/>
              <a:pathLst>
                <a:path w="3763" h="2954" extrusionOk="0">
                  <a:moveTo>
                    <a:pt x="3013" y="1"/>
                  </a:moveTo>
                  <a:lnTo>
                    <a:pt x="0" y="2954"/>
                  </a:lnTo>
                  <a:lnTo>
                    <a:pt x="822" y="2954"/>
                  </a:lnTo>
                  <a:lnTo>
                    <a:pt x="376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8"/>
            <p:cNvSpPr/>
            <p:nvPr/>
          </p:nvSpPr>
          <p:spPr>
            <a:xfrm rot="10800000">
              <a:off x="-807671" y="-698745"/>
              <a:ext cx="1738318" cy="1736767"/>
            </a:xfrm>
            <a:custGeom>
              <a:avLst/>
              <a:gdLst/>
              <a:ahLst/>
              <a:cxnLst/>
              <a:rect l="l" t="t" r="r" b="b"/>
              <a:pathLst>
                <a:path w="14086" h="14074" extrusionOk="0">
                  <a:moveTo>
                    <a:pt x="13979" y="0"/>
                  </a:moveTo>
                  <a:lnTo>
                    <a:pt x="1" y="13978"/>
                  </a:lnTo>
                  <a:lnTo>
                    <a:pt x="108" y="14073"/>
                  </a:lnTo>
                  <a:lnTo>
                    <a:pt x="14086" y="107"/>
                  </a:lnTo>
                  <a:lnTo>
                    <a:pt x="139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6" name="Google Shape;666;p8"/>
            <p:cNvGrpSpPr/>
            <p:nvPr/>
          </p:nvGrpSpPr>
          <p:grpSpPr>
            <a:xfrm rot="10800000">
              <a:off x="457778" y="1038701"/>
              <a:ext cx="63306" cy="1193209"/>
              <a:chOff x="9007593" y="3171825"/>
              <a:chExt cx="63306" cy="1193209"/>
            </a:xfrm>
          </p:grpSpPr>
          <p:sp>
            <p:nvSpPr>
              <p:cNvPr id="667" name="Google Shape;667;p8"/>
              <p:cNvSpPr/>
              <p:nvPr/>
            </p:nvSpPr>
            <p:spPr>
              <a:xfrm rot="-5400000">
                <a:off x="9007592" y="4301727"/>
                <a:ext cx="63308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13" extrusionOk="0">
                    <a:moveTo>
                      <a:pt x="251" y="1"/>
                    </a:moveTo>
                    <a:cubicBezTo>
                      <a:pt x="120" y="1"/>
                      <a:pt x="1" y="120"/>
                      <a:pt x="1" y="263"/>
                    </a:cubicBezTo>
                    <a:cubicBezTo>
                      <a:pt x="1" y="394"/>
                      <a:pt x="120" y="513"/>
                      <a:pt x="251" y="513"/>
                    </a:cubicBezTo>
                    <a:cubicBezTo>
                      <a:pt x="393" y="513"/>
                      <a:pt x="512" y="394"/>
                      <a:pt x="512" y="263"/>
                    </a:cubicBezTo>
                    <a:cubicBezTo>
                      <a:pt x="512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8"/>
              <p:cNvSpPr/>
              <p:nvPr/>
            </p:nvSpPr>
            <p:spPr>
              <a:xfrm rot="-5400000">
                <a:off x="9008332" y="4076142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07" y="1"/>
                      <a:pt x="0" y="120"/>
                      <a:pt x="0" y="263"/>
                    </a:cubicBezTo>
                    <a:cubicBezTo>
                      <a:pt x="0" y="394"/>
                      <a:pt x="107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8"/>
              <p:cNvSpPr/>
              <p:nvPr/>
            </p:nvSpPr>
            <p:spPr>
              <a:xfrm rot="-5400000">
                <a:off x="9008332" y="3848459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1" y="1"/>
                    </a:moveTo>
                    <a:cubicBezTo>
                      <a:pt x="108" y="1"/>
                      <a:pt x="1" y="120"/>
                      <a:pt x="1" y="263"/>
                    </a:cubicBezTo>
                    <a:cubicBezTo>
                      <a:pt x="1" y="394"/>
                      <a:pt x="108" y="513"/>
                      <a:pt x="251" y="513"/>
                    </a:cubicBezTo>
                    <a:cubicBezTo>
                      <a:pt x="393" y="513"/>
                      <a:pt x="501" y="394"/>
                      <a:pt x="501" y="263"/>
                    </a:cubicBezTo>
                    <a:cubicBezTo>
                      <a:pt x="501" y="120"/>
                      <a:pt x="393" y="1"/>
                      <a:pt x="25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8"/>
              <p:cNvSpPr/>
              <p:nvPr/>
            </p:nvSpPr>
            <p:spPr>
              <a:xfrm rot="-5400000">
                <a:off x="9009072" y="3622873"/>
                <a:ext cx="61827" cy="618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51"/>
                    </a:cubicBezTo>
                    <a:cubicBezTo>
                      <a:pt x="0" y="382"/>
                      <a:pt x="119" y="501"/>
                      <a:pt x="250" y="501"/>
                    </a:cubicBezTo>
                    <a:cubicBezTo>
                      <a:pt x="381" y="501"/>
                      <a:pt x="500" y="382"/>
                      <a:pt x="500" y="251"/>
                    </a:cubicBezTo>
                    <a:cubicBezTo>
                      <a:pt x="500" y="120"/>
                      <a:pt x="381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8"/>
              <p:cNvSpPr/>
              <p:nvPr/>
            </p:nvSpPr>
            <p:spPr>
              <a:xfrm rot="-5400000">
                <a:off x="9008332" y="3397411"/>
                <a:ext cx="63308" cy="61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501" extrusionOk="0">
                    <a:moveTo>
                      <a:pt x="263" y="1"/>
                    </a:moveTo>
                    <a:cubicBezTo>
                      <a:pt x="120" y="1"/>
                      <a:pt x="1" y="120"/>
                      <a:pt x="1" y="251"/>
                    </a:cubicBezTo>
                    <a:cubicBezTo>
                      <a:pt x="1" y="382"/>
                      <a:pt x="120" y="501"/>
                      <a:pt x="263" y="501"/>
                    </a:cubicBezTo>
                    <a:cubicBezTo>
                      <a:pt x="394" y="501"/>
                      <a:pt x="513" y="382"/>
                      <a:pt x="513" y="251"/>
                    </a:cubicBezTo>
                    <a:cubicBezTo>
                      <a:pt x="513" y="120"/>
                      <a:pt x="394" y="1"/>
                      <a:pt x="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8"/>
              <p:cNvSpPr/>
              <p:nvPr/>
            </p:nvSpPr>
            <p:spPr>
              <a:xfrm rot="-5400000">
                <a:off x="9008332" y="3171086"/>
                <a:ext cx="61827" cy="6330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13" extrusionOk="0">
                    <a:moveTo>
                      <a:pt x="250" y="1"/>
                    </a:moveTo>
                    <a:cubicBezTo>
                      <a:pt x="119" y="1"/>
                      <a:pt x="0" y="120"/>
                      <a:pt x="0" y="263"/>
                    </a:cubicBezTo>
                    <a:cubicBezTo>
                      <a:pt x="0" y="394"/>
                      <a:pt x="119" y="513"/>
                      <a:pt x="250" y="513"/>
                    </a:cubicBezTo>
                    <a:cubicBezTo>
                      <a:pt x="393" y="513"/>
                      <a:pt x="500" y="394"/>
                      <a:pt x="500" y="263"/>
                    </a:cubicBezTo>
                    <a:cubicBezTo>
                      <a:pt x="500" y="120"/>
                      <a:pt x="393" y="1"/>
                      <a:pt x="2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201850" y="1584874"/>
            <a:ext cx="47403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2201925" y="2427926"/>
            <a:ext cx="4740300" cy="113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676" name="Google Shape;676;p9"/>
          <p:cNvGrpSpPr/>
          <p:nvPr/>
        </p:nvGrpSpPr>
        <p:grpSpPr>
          <a:xfrm rot="10800000" flipH="1">
            <a:off x="4126994" y="5067140"/>
            <a:ext cx="1386337" cy="341444"/>
            <a:chOff x="4126994" y="-201212"/>
            <a:chExt cx="1386337" cy="341444"/>
          </a:xfrm>
        </p:grpSpPr>
        <p:sp>
          <p:nvSpPr>
            <p:cNvPr id="677" name="Google Shape;677;p9"/>
            <p:cNvSpPr/>
            <p:nvPr/>
          </p:nvSpPr>
          <p:spPr>
            <a:xfrm flipH="1">
              <a:off x="4126994" y="-201212"/>
              <a:ext cx="438234" cy="341444"/>
            </a:xfrm>
            <a:custGeom>
              <a:avLst/>
              <a:gdLst/>
              <a:ahLst/>
              <a:cxnLst/>
              <a:rect l="l" t="t" r="r" b="b"/>
              <a:pathLst>
                <a:path w="2966" h="2311" extrusionOk="0">
                  <a:moveTo>
                    <a:pt x="2382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6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9"/>
            <p:cNvSpPr/>
            <p:nvPr/>
          </p:nvSpPr>
          <p:spPr>
            <a:xfrm flipH="1">
              <a:off x="4364426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32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9"/>
            <p:cNvSpPr/>
            <p:nvPr/>
          </p:nvSpPr>
          <p:spPr>
            <a:xfrm flipH="1">
              <a:off x="4602006" y="-201212"/>
              <a:ext cx="436313" cy="341444"/>
            </a:xfrm>
            <a:custGeom>
              <a:avLst/>
              <a:gdLst/>
              <a:ahLst/>
              <a:cxnLst/>
              <a:rect l="l" t="t" r="r" b="b"/>
              <a:pathLst>
                <a:path w="2953" h="2311" extrusionOk="0">
                  <a:moveTo>
                    <a:pt x="2369" y="1"/>
                  </a:moveTo>
                  <a:lnTo>
                    <a:pt x="0" y="2310"/>
                  </a:lnTo>
                  <a:lnTo>
                    <a:pt x="631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9"/>
            <p:cNvSpPr/>
            <p:nvPr/>
          </p:nvSpPr>
          <p:spPr>
            <a:xfrm flipH="1">
              <a:off x="4839438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1" y="2310"/>
                  </a:lnTo>
                  <a:lnTo>
                    <a:pt x="644" y="2310"/>
                  </a:lnTo>
                  <a:lnTo>
                    <a:pt x="29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9"/>
            <p:cNvSpPr/>
            <p:nvPr/>
          </p:nvSpPr>
          <p:spPr>
            <a:xfrm flipH="1">
              <a:off x="5076870" y="-201212"/>
              <a:ext cx="436461" cy="341444"/>
            </a:xfrm>
            <a:custGeom>
              <a:avLst/>
              <a:gdLst/>
              <a:ahLst/>
              <a:cxnLst/>
              <a:rect l="l" t="t" r="r" b="b"/>
              <a:pathLst>
                <a:path w="2954" h="2311" extrusionOk="0">
                  <a:moveTo>
                    <a:pt x="2370" y="1"/>
                  </a:moveTo>
                  <a:lnTo>
                    <a:pt x="0" y="2310"/>
                  </a:lnTo>
                  <a:lnTo>
                    <a:pt x="643" y="2310"/>
                  </a:lnTo>
                  <a:lnTo>
                    <a:pt x="295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2" name="Google Shape;682;p9"/>
          <p:cNvGrpSpPr/>
          <p:nvPr/>
        </p:nvGrpSpPr>
        <p:grpSpPr>
          <a:xfrm rot="10800000" flipH="1">
            <a:off x="6822587" y="3234775"/>
            <a:ext cx="3468591" cy="2544663"/>
            <a:chOff x="6822587" y="-572066"/>
            <a:chExt cx="3468591" cy="2544663"/>
          </a:xfrm>
        </p:grpSpPr>
        <p:sp>
          <p:nvSpPr>
            <p:cNvPr id="683" name="Google Shape;683;p9"/>
            <p:cNvSpPr/>
            <p:nvPr/>
          </p:nvSpPr>
          <p:spPr>
            <a:xfrm flipH="1">
              <a:off x="8431243" y="-572066"/>
              <a:ext cx="1261511" cy="1263241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8537" y="1"/>
                  </a:moveTo>
                  <a:lnTo>
                    <a:pt x="0" y="8550"/>
                  </a:lnTo>
                  <a:lnTo>
                    <a:pt x="8537" y="8550"/>
                  </a:lnTo>
                  <a:lnTo>
                    <a:pt x="8537" y="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9"/>
            <p:cNvSpPr/>
            <p:nvPr/>
          </p:nvSpPr>
          <p:spPr>
            <a:xfrm flipH="1">
              <a:off x="6973049" y="-556203"/>
              <a:ext cx="1263241" cy="1231499"/>
            </a:xfrm>
            <a:custGeom>
              <a:avLst/>
              <a:gdLst/>
              <a:ahLst/>
              <a:cxnLst/>
              <a:rect l="l" t="t" r="r" b="b"/>
              <a:pathLst>
                <a:path w="8550" h="8550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9"/>
            <p:cNvSpPr/>
            <p:nvPr/>
          </p:nvSpPr>
          <p:spPr>
            <a:xfrm flipH="1">
              <a:off x="8424010" y="877052"/>
              <a:ext cx="1867168" cy="1095545"/>
            </a:xfrm>
            <a:custGeom>
              <a:avLst/>
              <a:gdLst/>
              <a:ahLst/>
              <a:cxnLst/>
              <a:rect l="l" t="t" r="r" b="b"/>
              <a:pathLst>
                <a:path w="8097" h="4751" extrusionOk="0">
                  <a:moveTo>
                    <a:pt x="4835" y="0"/>
                  </a:moveTo>
                  <a:lnTo>
                    <a:pt x="1" y="4727"/>
                  </a:lnTo>
                  <a:lnTo>
                    <a:pt x="3358" y="4751"/>
                  </a:lnTo>
                  <a:lnTo>
                    <a:pt x="809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9"/>
            <p:cNvSpPr/>
            <p:nvPr/>
          </p:nvSpPr>
          <p:spPr>
            <a:xfrm flipH="1">
              <a:off x="6822587" y="-372393"/>
              <a:ext cx="865682" cy="863880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0"/>
                  </a:moveTo>
                  <a:lnTo>
                    <a:pt x="1" y="5739"/>
                  </a:lnTo>
                  <a:lnTo>
                    <a:pt x="108" y="5846"/>
                  </a:lnTo>
                  <a:lnTo>
                    <a:pt x="5858" y="108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7" name="Google Shape;687;p9"/>
          <p:cNvGrpSpPr/>
          <p:nvPr/>
        </p:nvGrpSpPr>
        <p:grpSpPr>
          <a:xfrm rot="10800000" flipH="1">
            <a:off x="-1526647" y="2831350"/>
            <a:ext cx="3227926" cy="3422850"/>
            <a:chOff x="-1526647" y="-1046827"/>
            <a:chExt cx="3227926" cy="3422850"/>
          </a:xfrm>
        </p:grpSpPr>
        <p:sp>
          <p:nvSpPr>
            <p:cNvPr id="688" name="Google Shape;688;p9"/>
            <p:cNvSpPr/>
            <p:nvPr/>
          </p:nvSpPr>
          <p:spPr>
            <a:xfrm flipH="1">
              <a:off x="439768" y="-1046827"/>
              <a:ext cx="1261511" cy="1263241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8537" y="1"/>
                  </a:moveTo>
                  <a:lnTo>
                    <a:pt x="0" y="8549"/>
                  </a:lnTo>
                  <a:lnTo>
                    <a:pt x="8537" y="8549"/>
                  </a:lnTo>
                  <a:lnTo>
                    <a:pt x="8537" y="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9"/>
            <p:cNvSpPr/>
            <p:nvPr/>
          </p:nvSpPr>
          <p:spPr>
            <a:xfrm flipH="1">
              <a:off x="-823505" y="216427"/>
              <a:ext cx="1263284" cy="1264866"/>
            </a:xfrm>
            <a:custGeom>
              <a:avLst/>
              <a:gdLst/>
              <a:ahLst/>
              <a:cxnLst/>
              <a:rect l="l" t="t" r="r" b="b"/>
              <a:pathLst>
                <a:path w="8550" h="8561" extrusionOk="0">
                  <a:moveTo>
                    <a:pt x="1" y="0"/>
                  </a:moveTo>
                  <a:lnTo>
                    <a:pt x="1" y="8561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9"/>
            <p:cNvSpPr/>
            <p:nvPr/>
          </p:nvSpPr>
          <p:spPr>
            <a:xfrm flipH="1">
              <a:off x="-624700" y="1512143"/>
              <a:ext cx="865682" cy="863880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2" y="1"/>
                  </a:moveTo>
                  <a:lnTo>
                    <a:pt x="1" y="5739"/>
                  </a:lnTo>
                  <a:lnTo>
                    <a:pt x="108" y="5847"/>
                  </a:lnTo>
                  <a:lnTo>
                    <a:pt x="5859" y="108"/>
                  </a:lnTo>
                  <a:lnTo>
                    <a:pt x="575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9"/>
            <p:cNvSpPr/>
            <p:nvPr/>
          </p:nvSpPr>
          <p:spPr>
            <a:xfrm flipH="1">
              <a:off x="-1526647" y="120040"/>
              <a:ext cx="2081242" cy="2081171"/>
            </a:xfrm>
            <a:custGeom>
              <a:avLst/>
              <a:gdLst/>
              <a:ahLst/>
              <a:cxnLst/>
              <a:rect l="l" t="t" r="r" b="b"/>
              <a:pathLst>
                <a:path w="14086" h="14086" extrusionOk="0">
                  <a:moveTo>
                    <a:pt x="13978" y="0"/>
                  </a:moveTo>
                  <a:lnTo>
                    <a:pt x="0" y="13978"/>
                  </a:lnTo>
                  <a:lnTo>
                    <a:pt x="107" y="14085"/>
                  </a:lnTo>
                  <a:lnTo>
                    <a:pt x="14085" y="108"/>
                  </a:lnTo>
                  <a:lnTo>
                    <a:pt x="13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9"/>
          <p:cNvGrpSpPr/>
          <p:nvPr/>
        </p:nvGrpSpPr>
        <p:grpSpPr>
          <a:xfrm rot="10800000" flipH="1">
            <a:off x="-324635" y="-270675"/>
            <a:ext cx="3974132" cy="2079398"/>
            <a:chOff x="-324635" y="3398649"/>
            <a:chExt cx="3974132" cy="2079398"/>
          </a:xfrm>
        </p:grpSpPr>
        <p:sp>
          <p:nvSpPr>
            <p:cNvPr id="693" name="Google Shape;693;p9"/>
            <p:cNvSpPr/>
            <p:nvPr/>
          </p:nvSpPr>
          <p:spPr>
            <a:xfrm flipH="1">
              <a:off x="-102107" y="3957310"/>
              <a:ext cx="1261511" cy="1261320"/>
            </a:xfrm>
            <a:custGeom>
              <a:avLst/>
              <a:gdLst/>
              <a:ahLst/>
              <a:cxnLst/>
              <a:rect l="l" t="t" r="r" b="b"/>
              <a:pathLst>
                <a:path w="8538" h="8537" extrusionOk="0">
                  <a:moveTo>
                    <a:pt x="8537" y="0"/>
                  </a:moveTo>
                  <a:lnTo>
                    <a:pt x="0" y="8537"/>
                  </a:lnTo>
                  <a:lnTo>
                    <a:pt x="8537" y="8537"/>
                  </a:lnTo>
                  <a:lnTo>
                    <a:pt x="8537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9"/>
            <p:cNvSpPr/>
            <p:nvPr/>
          </p:nvSpPr>
          <p:spPr>
            <a:xfrm flipH="1">
              <a:off x="1455870" y="4961212"/>
              <a:ext cx="557766" cy="438071"/>
            </a:xfrm>
            <a:custGeom>
              <a:avLst/>
              <a:gdLst/>
              <a:ahLst/>
              <a:cxnLst/>
              <a:rect l="l" t="t" r="r" b="b"/>
              <a:pathLst>
                <a:path w="3775" h="2965" extrusionOk="0">
                  <a:moveTo>
                    <a:pt x="3774" y="0"/>
                  </a:moveTo>
                  <a:lnTo>
                    <a:pt x="3024" y="12"/>
                  </a:lnTo>
                  <a:lnTo>
                    <a:pt x="0" y="2965"/>
                  </a:lnTo>
                  <a:lnTo>
                    <a:pt x="822" y="2965"/>
                  </a:lnTo>
                  <a:lnTo>
                    <a:pt x="3774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9"/>
            <p:cNvSpPr/>
            <p:nvPr/>
          </p:nvSpPr>
          <p:spPr>
            <a:xfrm flipH="1">
              <a:off x="-324635" y="3398649"/>
              <a:ext cx="2079469" cy="2079398"/>
            </a:xfrm>
            <a:custGeom>
              <a:avLst/>
              <a:gdLst/>
              <a:ahLst/>
              <a:cxnLst/>
              <a:rect l="l" t="t" r="r" b="b"/>
              <a:pathLst>
                <a:path w="14074" h="14074" extrusionOk="0">
                  <a:moveTo>
                    <a:pt x="13978" y="1"/>
                  </a:moveTo>
                  <a:lnTo>
                    <a:pt x="0" y="13967"/>
                  </a:lnTo>
                  <a:lnTo>
                    <a:pt x="107" y="14074"/>
                  </a:lnTo>
                  <a:lnTo>
                    <a:pt x="14073" y="96"/>
                  </a:lnTo>
                  <a:lnTo>
                    <a:pt x="13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9"/>
            <p:cNvSpPr/>
            <p:nvPr/>
          </p:nvSpPr>
          <p:spPr>
            <a:xfrm flipH="1">
              <a:off x="3573699" y="4958838"/>
              <a:ext cx="75797" cy="74021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3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63" y="500"/>
                  </a:cubicBezTo>
                  <a:cubicBezTo>
                    <a:pt x="394" y="500"/>
                    <a:pt x="513" y="393"/>
                    <a:pt x="513" y="250"/>
                  </a:cubicBezTo>
                  <a:cubicBezTo>
                    <a:pt x="513" y="107"/>
                    <a:pt x="394" y="0"/>
                    <a:pt x="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9"/>
            <p:cNvSpPr/>
            <p:nvPr/>
          </p:nvSpPr>
          <p:spPr>
            <a:xfrm flipH="1">
              <a:off x="3302728" y="4958838"/>
              <a:ext cx="75797" cy="74021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0"/>
                  </a:moveTo>
                  <a:cubicBezTo>
                    <a:pt x="119" y="0"/>
                    <a:pt x="0" y="107"/>
                    <a:pt x="0" y="250"/>
                  </a:cubicBezTo>
                  <a:cubicBezTo>
                    <a:pt x="0" y="393"/>
                    <a:pt x="119" y="500"/>
                    <a:pt x="262" y="500"/>
                  </a:cubicBezTo>
                  <a:cubicBezTo>
                    <a:pt x="393" y="500"/>
                    <a:pt x="512" y="393"/>
                    <a:pt x="512" y="250"/>
                  </a:cubicBezTo>
                  <a:cubicBezTo>
                    <a:pt x="512" y="107"/>
                    <a:pt x="393" y="0"/>
                    <a:pt x="2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9"/>
            <p:cNvSpPr/>
            <p:nvPr/>
          </p:nvSpPr>
          <p:spPr>
            <a:xfrm flipH="1">
              <a:off x="3031905" y="4958838"/>
              <a:ext cx="75797" cy="74021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94" y="500"/>
                    <a:pt x="513" y="381"/>
                    <a:pt x="513" y="250"/>
                  </a:cubicBezTo>
                  <a:cubicBezTo>
                    <a:pt x="513" y="119"/>
                    <a:pt x="394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9"/>
            <p:cNvSpPr/>
            <p:nvPr/>
          </p:nvSpPr>
          <p:spPr>
            <a:xfrm flipH="1">
              <a:off x="2762707" y="4958838"/>
              <a:ext cx="74024" cy="74021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81" y="500"/>
                    <a:pt x="500" y="381"/>
                    <a:pt x="500" y="250"/>
                  </a:cubicBezTo>
                  <a:cubicBezTo>
                    <a:pt x="500" y="119"/>
                    <a:pt x="405" y="0"/>
                    <a:pt x="2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9"/>
            <p:cNvSpPr/>
            <p:nvPr/>
          </p:nvSpPr>
          <p:spPr>
            <a:xfrm flipH="1">
              <a:off x="2491884" y="4958838"/>
              <a:ext cx="74024" cy="74021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07"/>
                    <a:pt x="1" y="250"/>
                  </a:cubicBezTo>
                  <a:cubicBezTo>
                    <a:pt x="1" y="393"/>
                    <a:pt x="108" y="500"/>
                    <a:pt x="251" y="500"/>
                  </a:cubicBezTo>
                  <a:cubicBezTo>
                    <a:pt x="382" y="500"/>
                    <a:pt x="501" y="393"/>
                    <a:pt x="501" y="250"/>
                  </a:cubicBezTo>
                  <a:cubicBezTo>
                    <a:pt x="501" y="107"/>
                    <a:pt x="382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9"/>
            <p:cNvSpPr/>
            <p:nvPr/>
          </p:nvSpPr>
          <p:spPr>
            <a:xfrm flipH="1">
              <a:off x="2220912" y="4958838"/>
              <a:ext cx="75797" cy="74021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93"/>
                    <a:pt x="120" y="500"/>
                    <a:pt x="251" y="500"/>
                  </a:cubicBezTo>
                  <a:cubicBezTo>
                    <a:pt x="393" y="500"/>
                    <a:pt x="513" y="393"/>
                    <a:pt x="513" y="250"/>
                  </a:cubicBezTo>
                  <a:cubicBezTo>
                    <a:pt x="513" y="107"/>
                    <a:pt x="393" y="0"/>
                    <a:pt x="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2" name="Google Shape;702;p9"/>
          <p:cNvGrpSpPr/>
          <p:nvPr/>
        </p:nvGrpSpPr>
        <p:grpSpPr>
          <a:xfrm rot="10800000" flipH="1">
            <a:off x="6335274" y="-742027"/>
            <a:ext cx="3506905" cy="1228124"/>
            <a:chOff x="6335274" y="4721275"/>
            <a:chExt cx="3506905" cy="1228124"/>
          </a:xfrm>
        </p:grpSpPr>
        <p:sp>
          <p:nvSpPr>
            <p:cNvPr id="703" name="Google Shape;703;p9"/>
            <p:cNvSpPr/>
            <p:nvPr/>
          </p:nvSpPr>
          <p:spPr>
            <a:xfrm flipH="1">
              <a:off x="7320412" y="4723174"/>
              <a:ext cx="1263241" cy="1226226"/>
            </a:xfrm>
            <a:custGeom>
              <a:avLst/>
              <a:gdLst/>
              <a:ahLst/>
              <a:cxnLst/>
              <a:rect l="l" t="t" r="r" b="b"/>
              <a:pathLst>
                <a:path w="8550" h="8549" extrusionOk="0">
                  <a:moveTo>
                    <a:pt x="1" y="0"/>
                  </a:moveTo>
                  <a:lnTo>
                    <a:pt x="1" y="8549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9"/>
            <p:cNvSpPr/>
            <p:nvPr/>
          </p:nvSpPr>
          <p:spPr>
            <a:xfrm flipH="1">
              <a:off x="8578895" y="4721277"/>
              <a:ext cx="1263284" cy="1222712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8549" y="0"/>
                  </a:moveTo>
                  <a:lnTo>
                    <a:pt x="1" y="8537"/>
                  </a:lnTo>
                  <a:lnTo>
                    <a:pt x="8549" y="8537"/>
                  </a:lnTo>
                  <a:lnTo>
                    <a:pt x="8549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D9D378">
                    <a:alpha val="52156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9"/>
            <p:cNvSpPr/>
            <p:nvPr/>
          </p:nvSpPr>
          <p:spPr>
            <a:xfrm flipH="1">
              <a:off x="6335274" y="4721275"/>
              <a:ext cx="1344077" cy="650524"/>
            </a:xfrm>
            <a:custGeom>
              <a:avLst/>
              <a:gdLst/>
              <a:ahLst/>
              <a:cxnLst/>
              <a:rect l="l" t="t" r="r" b="b"/>
              <a:pathLst>
                <a:path w="2537" h="1228" extrusionOk="0">
                  <a:moveTo>
                    <a:pt x="1275" y="1"/>
                  </a:moveTo>
                  <a:lnTo>
                    <a:pt x="644" y="620"/>
                  </a:lnTo>
                  <a:lnTo>
                    <a:pt x="1" y="1227"/>
                  </a:lnTo>
                  <a:lnTo>
                    <a:pt x="2537" y="1227"/>
                  </a:lnTo>
                  <a:lnTo>
                    <a:pt x="1894" y="620"/>
                  </a:lnTo>
                  <a:lnTo>
                    <a:pt x="1275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"/>
          <p:cNvSpPr>
            <a:spLocks noGrp="1"/>
          </p:cNvSpPr>
          <p:nvPr>
            <p:ph type="pic" idx="2"/>
          </p:nvPr>
        </p:nvSpPr>
        <p:spPr>
          <a:xfrm>
            <a:off x="-6875" y="0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708" name="Google Shape;708;p10"/>
          <p:cNvSpPr txBox="1">
            <a:spLocks noGrp="1"/>
          </p:cNvSpPr>
          <p:nvPr>
            <p:ph type="title"/>
          </p:nvPr>
        </p:nvSpPr>
        <p:spPr>
          <a:xfrm>
            <a:off x="720000" y="4038000"/>
            <a:ext cx="7704000" cy="572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grpSp>
        <p:nvGrpSpPr>
          <p:cNvPr id="709" name="Google Shape;709;p10"/>
          <p:cNvGrpSpPr/>
          <p:nvPr/>
        </p:nvGrpSpPr>
        <p:grpSpPr>
          <a:xfrm flipH="1">
            <a:off x="-722438" y="83612"/>
            <a:ext cx="2456512" cy="361412"/>
            <a:chOff x="7044275" y="83612"/>
            <a:chExt cx="2456512" cy="361412"/>
          </a:xfrm>
        </p:grpSpPr>
        <p:sp>
          <p:nvSpPr>
            <p:cNvPr id="710" name="Google Shape;710;p10"/>
            <p:cNvSpPr/>
            <p:nvPr/>
          </p:nvSpPr>
          <p:spPr>
            <a:xfrm>
              <a:off x="9043048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58" y="0"/>
                  </a:moveTo>
                  <a:lnTo>
                    <a:pt x="1" y="2322"/>
                  </a:lnTo>
                  <a:lnTo>
                    <a:pt x="620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0"/>
            <p:cNvSpPr/>
            <p:nvPr/>
          </p:nvSpPr>
          <p:spPr>
            <a:xfrm>
              <a:off x="8793027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20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0"/>
            <p:cNvSpPr/>
            <p:nvPr/>
          </p:nvSpPr>
          <p:spPr>
            <a:xfrm>
              <a:off x="8543005" y="83612"/>
              <a:ext cx="457583" cy="361412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69" y="0"/>
                  </a:moveTo>
                  <a:lnTo>
                    <a:pt x="0" y="2322"/>
                  </a:lnTo>
                  <a:lnTo>
                    <a:pt x="619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0"/>
            <p:cNvSpPr/>
            <p:nvPr/>
          </p:nvSpPr>
          <p:spPr>
            <a:xfrm>
              <a:off x="8292828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4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0"/>
            <p:cNvSpPr/>
            <p:nvPr/>
          </p:nvSpPr>
          <p:spPr>
            <a:xfrm>
              <a:off x="8042806" y="83612"/>
              <a:ext cx="457738" cy="361412"/>
            </a:xfrm>
            <a:custGeom>
              <a:avLst/>
              <a:gdLst/>
              <a:ahLst/>
              <a:cxnLst/>
              <a:rect l="l" t="t" r="r" b="b"/>
              <a:pathLst>
                <a:path w="2942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0"/>
            <p:cNvSpPr/>
            <p:nvPr/>
          </p:nvSpPr>
          <p:spPr>
            <a:xfrm>
              <a:off x="7792784" y="83612"/>
              <a:ext cx="457583" cy="361412"/>
            </a:xfrm>
            <a:custGeom>
              <a:avLst/>
              <a:gdLst/>
              <a:ahLst/>
              <a:cxnLst/>
              <a:rect l="l" t="t" r="r" b="b"/>
              <a:pathLst>
                <a:path w="2941" h="2323" extrusionOk="0">
                  <a:moveTo>
                    <a:pt x="2357" y="0"/>
                  </a:moveTo>
                  <a:lnTo>
                    <a:pt x="0" y="2322"/>
                  </a:lnTo>
                  <a:lnTo>
                    <a:pt x="643" y="2322"/>
                  </a:lnTo>
                  <a:lnTo>
                    <a:pt x="294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0"/>
            <p:cNvSpPr/>
            <p:nvPr/>
          </p:nvSpPr>
          <p:spPr>
            <a:xfrm>
              <a:off x="7542607" y="83612"/>
              <a:ext cx="461473" cy="361412"/>
            </a:xfrm>
            <a:custGeom>
              <a:avLst/>
              <a:gdLst/>
              <a:ahLst/>
              <a:cxnLst/>
              <a:rect l="l" t="t" r="r" b="b"/>
              <a:pathLst>
                <a:path w="2966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44" y="2322"/>
                  </a:lnTo>
                  <a:lnTo>
                    <a:pt x="29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0"/>
            <p:cNvSpPr/>
            <p:nvPr/>
          </p:nvSpPr>
          <p:spPr>
            <a:xfrm>
              <a:off x="7294453" y="83612"/>
              <a:ext cx="459450" cy="361412"/>
            </a:xfrm>
            <a:custGeom>
              <a:avLst/>
              <a:gdLst/>
              <a:ahLst/>
              <a:cxnLst/>
              <a:rect l="l" t="t" r="r" b="b"/>
              <a:pathLst>
                <a:path w="2953" h="2323" extrusionOk="0">
                  <a:moveTo>
                    <a:pt x="2370" y="0"/>
                  </a:moveTo>
                  <a:lnTo>
                    <a:pt x="0" y="2322"/>
                  </a:lnTo>
                  <a:lnTo>
                    <a:pt x="631" y="2322"/>
                  </a:lnTo>
                  <a:lnTo>
                    <a:pt x="295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0"/>
            <p:cNvSpPr/>
            <p:nvPr/>
          </p:nvSpPr>
          <p:spPr>
            <a:xfrm>
              <a:off x="7044275" y="83612"/>
              <a:ext cx="459605" cy="361412"/>
            </a:xfrm>
            <a:custGeom>
              <a:avLst/>
              <a:gdLst/>
              <a:ahLst/>
              <a:cxnLst/>
              <a:rect l="l" t="t" r="r" b="b"/>
              <a:pathLst>
                <a:path w="2954" h="2323" extrusionOk="0">
                  <a:moveTo>
                    <a:pt x="2370" y="0"/>
                  </a:moveTo>
                  <a:lnTo>
                    <a:pt x="1" y="2322"/>
                  </a:lnTo>
                  <a:lnTo>
                    <a:pt x="632" y="2322"/>
                  </a:lnTo>
                  <a:lnTo>
                    <a:pt x="29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9" name="Google Shape;719;p10"/>
          <p:cNvGrpSpPr/>
          <p:nvPr/>
        </p:nvGrpSpPr>
        <p:grpSpPr>
          <a:xfrm flipH="1">
            <a:off x="2282790" y="-666001"/>
            <a:ext cx="2401140" cy="1031989"/>
            <a:chOff x="4094419" y="-666001"/>
            <a:chExt cx="2401140" cy="1031989"/>
          </a:xfrm>
        </p:grpSpPr>
        <p:sp>
          <p:nvSpPr>
            <p:cNvPr id="720" name="Google Shape;720;p10"/>
            <p:cNvSpPr/>
            <p:nvPr/>
          </p:nvSpPr>
          <p:spPr>
            <a:xfrm>
              <a:off x="4094419" y="-604846"/>
              <a:ext cx="911587" cy="909676"/>
            </a:xfrm>
            <a:custGeom>
              <a:avLst/>
              <a:gdLst/>
              <a:ahLst/>
              <a:cxnLst/>
              <a:rect l="l" t="t" r="r" b="b"/>
              <a:pathLst>
                <a:path w="5859" h="5847" extrusionOk="0">
                  <a:moveTo>
                    <a:pt x="5751" y="1"/>
                  </a:moveTo>
                  <a:lnTo>
                    <a:pt x="0" y="5739"/>
                  </a:lnTo>
                  <a:lnTo>
                    <a:pt x="107" y="5847"/>
                  </a:lnTo>
                  <a:lnTo>
                    <a:pt x="5858" y="108"/>
                  </a:lnTo>
                  <a:lnTo>
                    <a:pt x="57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0"/>
            <p:cNvSpPr/>
            <p:nvPr/>
          </p:nvSpPr>
          <p:spPr>
            <a:xfrm flipH="1">
              <a:off x="4527792" y="-666001"/>
              <a:ext cx="1967767" cy="1031989"/>
            </a:xfrm>
            <a:custGeom>
              <a:avLst/>
              <a:gdLst/>
              <a:ahLst/>
              <a:cxnLst/>
              <a:rect l="l" t="t" r="r" b="b"/>
              <a:pathLst>
                <a:path w="12443" h="6526" extrusionOk="0">
                  <a:moveTo>
                    <a:pt x="1" y="1"/>
                  </a:moveTo>
                  <a:lnTo>
                    <a:pt x="6514" y="6525"/>
                  </a:lnTo>
                  <a:lnTo>
                    <a:pt x="12443" y="6513"/>
                  </a:lnTo>
                  <a:lnTo>
                    <a:pt x="5776" y="1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2" name="Google Shape;722;p10"/>
          <p:cNvGrpSpPr/>
          <p:nvPr/>
        </p:nvGrpSpPr>
        <p:grpSpPr>
          <a:xfrm flipH="1">
            <a:off x="7622137" y="4006915"/>
            <a:ext cx="2107249" cy="2097485"/>
            <a:chOff x="-722438" y="4006915"/>
            <a:chExt cx="2107249" cy="2097485"/>
          </a:xfrm>
        </p:grpSpPr>
        <p:sp>
          <p:nvSpPr>
            <p:cNvPr id="723" name="Google Shape;723;p10"/>
            <p:cNvSpPr/>
            <p:nvPr/>
          </p:nvSpPr>
          <p:spPr>
            <a:xfrm flipH="1">
              <a:off x="54581" y="4813222"/>
              <a:ext cx="1330230" cy="1291179"/>
            </a:xfrm>
            <a:custGeom>
              <a:avLst/>
              <a:gdLst/>
              <a:ahLst/>
              <a:cxnLst/>
              <a:rect l="l" t="t" r="r" b="b"/>
              <a:pathLst>
                <a:path w="8550" h="8537" extrusionOk="0">
                  <a:moveTo>
                    <a:pt x="1" y="0"/>
                  </a:moveTo>
                  <a:lnTo>
                    <a:pt x="1" y="8537"/>
                  </a:lnTo>
                  <a:lnTo>
                    <a:pt x="855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0"/>
            <p:cNvSpPr/>
            <p:nvPr/>
          </p:nvSpPr>
          <p:spPr>
            <a:xfrm>
              <a:off x="-722438" y="4006915"/>
              <a:ext cx="1280480" cy="747504"/>
            </a:xfrm>
            <a:custGeom>
              <a:avLst/>
              <a:gdLst/>
              <a:ahLst/>
              <a:cxnLst/>
              <a:rect l="l" t="t" r="r" b="b"/>
              <a:pathLst>
                <a:path w="8097" h="4727" extrusionOk="0">
                  <a:moveTo>
                    <a:pt x="0" y="0"/>
                  </a:moveTo>
                  <a:lnTo>
                    <a:pt x="4739" y="4727"/>
                  </a:lnTo>
                  <a:lnTo>
                    <a:pt x="8096" y="4727"/>
                  </a:lnTo>
                  <a:lnTo>
                    <a:pt x="3262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rgbClr val="3084B3">
                    <a:alpha val="46666"/>
                  </a:srgbClr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utfit Medium"/>
              <a:buNone/>
              <a:defRPr sz="3600">
                <a:solidFill>
                  <a:schemeClr val="dk1"/>
                </a:solidFill>
                <a:latin typeface="Outfit Medium"/>
                <a:ea typeface="Outfit Medium"/>
                <a:cs typeface="Outfit Medium"/>
                <a:sym typeface="Outfit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●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○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■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●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○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■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●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○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■"/>
              <a:defRPr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pmc.ncbi.nlm.nih.gov/articles/PMC4093435/#:~:text=CYP%20is%20a%20complex%20and,source%20of%20unpredictable%20drug%20effects" TargetMode="External"/><Relationship Id="rId3" Type="http://schemas.openxmlformats.org/officeDocument/2006/relationships/hyperlink" Target="https://www.sciencedirect.com/topics/pharmacology-toxicology-and-pharmaceutical-science/cytochrome-p450" TargetMode="External"/><Relationship Id="rId7" Type="http://schemas.openxmlformats.org/officeDocument/2006/relationships/hyperlink" Target="https://doi.org/10.1080/00015385.2021.1968153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pmc.ncbi.nlm.nih.gov/articles/PMC6452395/#:~:text=In%20the%20comparatively%20higher%20antimicrobial,TdP" TargetMode="External"/><Relationship Id="rId5" Type="http://schemas.openxmlformats.org/officeDocument/2006/relationships/hyperlink" Target="https://www.ncbi.nlm.nih.gov/books/NBK532249/#:~:text=Erythromycin%20has%20traditionally%20been%20used,of%20neonatal%20conjunctivitis%2C%20and%20chlamydia" TargetMode="External"/><Relationship Id="rId4" Type="http://schemas.openxmlformats.org/officeDocument/2006/relationships/hyperlink" Target="https://pmc.ncbi.nlm.nih.gov/articles/PMC5573421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ink.springer.com/article/10.1007/s10620-009-1038-3" TargetMode="External"/><Relationship Id="rId7" Type="http://schemas.openxmlformats.org/officeDocument/2006/relationships/hyperlink" Target="https://pmc.ncbi.nlm.nih.gov/articles/PMC8657965/#:~:text=These%20include%20CYP1A2%2C%20CYP2A6%2C%20CYP2B6,families%2C%20each%20has%20unique%20characteristic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doi.org/10.1007/s00296-022-05201-5" TargetMode="External"/><Relationship Id="rId5" Type="http://schemas.openxmlformats.org/officeDocument/2006/relationships/hyperlink" Target="https://doi.org/10.2165/00002018-199920010-00004" TargetMode="External"/><Relationship Id="rId4" Type="http://schemas.openxmlformats.org/officeDocument/2006/relationships/hyperlink" Target="https://pmc.ncbi.nlm.nih.gov/articles/PMC1884183/#:~:text=Erythromycin%20has%20been%20shown%20to,4%5D%20for%20recent%20review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p25"/>
          <p:cNvSpPr txBox="1">
            <a:spLocks noGrp="1"/>
          </p:cNvSpPr>
          <p:nvPr>
            <p:ph type="ctrTitle"/>
          </p:nvPr>
        </p:nvSpPr>
        <p:spPr>
          <a:xfrm>
            <a:off x="1251150" y="2258500"/>
            <a:ext cx="6641700" cy="107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1100"/>
              </a:spcBef>
              <a:spcAft>
                <a:spcPts val="200"/>
              </a:spcAft>
              <a:buNone/>
            </a:pPr>
            <a:r>
              <a:rPr lang="en"/>
              <a:t>Erythromycin and CYPs (P450)</a:t>
            </a:r>
            <a:endParaRPr/>
          </a:p>
        </p:txBody>
      </p:sp>
      <p:sp>
        <p:nvSpPr>
          <p:cNvPr id="1605" name="Google Shape;1605;p25"/>
          <p:cNvSpPr txBox="1">
            <a:spLocks noGrp="1"/>
          </p:cNvSpPr>
          <p:nvPr>
            <p:ph type="subTitle" idx="1"/>
          </p:nvPr>
        </p:nvSpPr>
        <p:spPr>
          <a:xfrm>
            <a:off x="2319499" y="3413894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Uzair Khan, Frank Yu &amp; Curtis Fraiser</a:t>
            </a:r>
            <a:endParaRPr sz="1600"/>
          </a:p>
        </p:txBody>
      </p:sp>
      <p:cxnSp>
        <p:nvCxnSpPr>
          <p:cNvPr id="1606" name="Google Shape;1606;p25"/>
          <p:cNvCxnSpPr/>
          <p:nvPr/>
        </p:nvCxnSpPr>
        <p:spPr>
          <a:xfrm>
            <a:off x="2511799" y="3238581"/>
            <a:ext cx="397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Slide 1.m4a" descr="Slide 1.m4a">
            <a:hlinkClick r:id="" action="ppaction://media"/>
            <a:extLst>
              <a:ext uri="{FF2B5EF4-FFF2-40B4-BE49-F238E27FC236}">
                <a16:creationId xmlns:a16="http://schemas.microsoft.com/office/drawing/2014/main" id="{1DD8A809-2D7B-4872-53ED-E94E8D18BB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5699" y="4177842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Clinical Consequences- Lignocaine</a:t>
            </a:r>
            <a:endParaRPr/>
          </a:p>
        </p:txBody>
      </p:sp>
      <p:sp>
        <p:nvSpPr>
          <p:cNvPr id="1760" name="Google Shape;1760;p34"/>
          <p:cNvSpPr txBox="1">
            <a:spLocks noGrp="1"/>
          </p:cNvSpPr>
          <p:nvPr>
            <p:ph type="body" idx="1"/>
          </p:nvPr>
        </p:nvSpPr>
        <p:spPr>
          <a:xfrm>
            <a:off x="583875" y="1292875"/>
            <a:ext cx="4076700" cy="26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 b="1"/>
              <a:t>Lignocaine</a:t>
            </a:r>
            <a:r>
              <a:rPr lang="en"/>
              <a:t> is a substrate of CYP3A4, and </a:t>
            </a:r>
            <a:r>
              <a:rPr lang="en" b="1"/>
              <a:t>MEGX</a:t>
            </a:r>
            <a:r>
              <a:rPr lang="en"/>
              <a:t> being an active metabolite of lignocaine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Erythromycin modestly reduces the </a:t>
            </a:r>
            <a:r>
              <a:rPr lang="en" b="1"/>
              <a:t>clearance </a:t>
            </a:r>
            <a:r>
              <a:rPr lang="en"/>
              <a:t>of lignocaine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Erythromycin also increases the </a:t>
            </a:r>
            <a:r>
              <a:rPr lang="en" b="1"/>
              <a:t>plasma concentrations</a:t>
            </a:r>
            <a:r>
              <a:rPr lang="en"/>
              <a:t> and </a:t>
            </a:r>
            <a:r>
              <a:rPr lang="en" b="1"/>
              <a:t>AUC</a:t>
            </a:r>
            <a:r>
              <a:rPr lang="en"/>
              <a:t> of MEGX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Thus, the potential for </a:t>
            </a:r>
            <a:r>
              <a:rPr lang="en" b="1"/>
              <a:t>drug-drug interactions </a:t>
            </a:r>
            <a:r>
              <a:rPr lang="en"/>
              <a:t>needs to be considered when patients are taking known CYP3A4 inhibitors, such as erythromycin</a:t>
            </a:r>
            <a:endParaRPr/>
          </a:p>
        </p:txBody>
      </p:sp>
      <p:pic>
        <p:nvPicPr>
          <p:cNvPr id="1761" name="Google Shape;176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8750" y="1170125"/>
            <a:ext cx="3121549" cy="312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762" name="Google Shape;1762;p34"/>
          <p:cNvSpPr txBox="1"/>
          <p:nvPr/>
        </p:nvSpPr>
        <p:spPr>
          <a:xfrm>
            <a:off x="5198750" y="3859425"/>
            <a:ext cx="3225300" cy="7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MEGX - active metabolite of lignocaine</a:t>
            </a:r>
            <a:endParaRPr sz="12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" name="Clinical Consequences.m4a" descr="Clinical Consequences.m4a">
            <a:hlinkClick r:id="" action="ppaction://media"/>
            <a:extLst>
              <a:ext uri="{FF2B5EF4-FFF2-40B4-BE49-F238E27FC236}">
                <a16:creationId xmlns:a16="http://schemas.microsoft.com/office/drawing/2014/main" id="{90FEA405-0816-7635-DBBE-89C626A937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6724" y="415382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7" name="Google Shape;1767;p35"/>
          <p:cNvSpPr txBox="1">
            <a:spLocks noGrp="1"/>
          </p:cNvSpPr>
          <p:nvPr>
            <p:ph type="subTitle" idx="4"/>
          </p:nvPr>
        </p:nvSpPr>
        <p:spPr>
          <a:xfrm>
            <a:off x="1657677" y="2584950"/>
            <a:ext cx="1281300" cy="36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What?</a:t>
            </a:r>
            <a:endParaRPr/>
          </a:p>
        </p:txBody>
      </p:sp>
      <p:sp>
        <p:nvSpPr>
          <p:cNvPr id="1768" name="Google Shape;1768;p35"/>
          <p:cNvSpPr txBox="1">
            <a:spLocks noGrp="1"/>
          </p:cNvSpPr>
          <p:nvPr>
            <p:ph type="title"/>
          </p:nvPr>
        </p:nvSpPr>
        <p:spPr>
          <a:xfrm>
            <a:off x="218300" y="478175"/>
            <a:ext cx="5064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Drug-drug interactions</a:t>
            </a:r>
            <a:endParaRPr/>
          </a:p>
        </p:txBody>
      </p:sp>
      <p:sp>
        <p:nvSpPr>
          <p:cNvPr id="1769" name="Google Shape;1769;p35"/>
          <p:cNvSpPr txBox="1">
            <a:spLocks noGrp="1"/>
          </p:cNvSpPr>
          <p:nvPr>
            <p:ph type="subTitle" idx="3"/>
          </p:nvPr>
        </p:nvSpPr>
        <p:spPr>
          <a:xfrm>
            <a:off x="753925" y="1408575"/>
            <a:ext cx="1038900" cy="36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How?</a:t>
            </a:r>
            <a:endParaRPr/>
          </a:p>
        </p:txBody>
      </p:sp>
      <p:sp>
        <p:nvSpPr>
          <p:cNvPr id="1770" name="Google Shape;1770;p35"/>
          <p:cNvSpPr/>
          <p:nvPr/>
        </p:nvSpPr>
        <p:spPr>
          <a:xfrm>
            <a:off x="781439" y="4041144"/>
            <a:ext cx="64421" cy="62913"/>
          </a:xfrm>
          <a:custGeom>
            <a:avLst/>
            <a:gdLst/>
            <a:ahLst/>
            <a:cxnLst/>
            <a:rect l="l" t="t" r="r" b="b"/>
            <a:pathLst>
              <a:path w="513" h="501" extrusionOk="0">
                <a:moveTo>
                  <a:pt x="263" y="1"/>
                </a:moveTo>
                <a:cubicBezTo>
                  <a:pt x="120" y="1"/>
                  <a:pt x="1" y="120"/>
                  <a:pt x="1" y="251"/>
                </a:cubicBezTo>
                <a:cubicBezTo>
                  <a:pt x="1" y="394"/>
                  <a:pt x="120" y="501"/>
                  <a:pt x="263" y="501"/>
                </a:cubicBezTo>
                <a:cubicBezTo>
                  <a:pt x="394" y="501"/>
                  <a:pt x="513" y="394"/>
                  <a:pt x="513" y="251"/>
                </a:cubicBezTo>
                <a:cubicBezTo>
                  <a:pt x="513" y="120"/>
                  <a:pt x="394" y="1"/>
                  <a:pt x="26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1" name="Google Shape;1771;p35"/>
          <p:cNvSpPr/>
          <p:nvPr/>
        </p:nvSpPr>
        <p:spPr>
          <a:xfrm>
            <a:off x="1011744" y="4041144"/>
            <a:ext cx="64421" cy="62913"/>
          </a:xfrm>
          <a:custGeom>
            <a:avLst/>
            <a:gdLst/>
            <a:ahLst/>
            <a:cxnLst/>
            <a:rect l="l" t="t" r="r" b="b"/>
            <a:pathLst>
              <a:path w="513" h="501" extrusionOk="0">
                <a:moveTo>
                  <a:pt x="250" y="1"/>
                </a:moveTo>
                <a:cubicBezTo>
                  <a:pt x="119" y="1"/>
                  <a:pt x="0" y="120"/>
                  <a:pt x="0" y="251"/>
                </a:cubicBezTo>
                <a:cubicBezTo>
                  <a:pt x="0" y="394"/>
                  <a:pt x="119" y="501"/>
                  <a:pt x="250" y="501"/>
                </a:cubicBezTo>
                <a:cubicBezTo>
                  <a:pt x="393" y="501"/>
                  <a:pt x="512" y="394"/>
                  <a:pt x="512" y="251"/>
                </a:cubicBezTo>
                <a:cubicBezTo>
                  <a:pt x="512" y="120"/>
                  <a:pt x="393" y="1"/>
                  <a:pt x="2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2" name="Google Shape;1772;p35"/>
          <p:cNvSpPr/>
          <p:nvPr/>
        </p:nvSpPr>
        <p:spPr>
          <a:xfrm>
            <a:off x="1241924" y="4041144"/>
            <a:ext cx="62914" cy="62913"/>
          </a:xfrm>
          <a:custGeom>
            <a:avLst/>
            <a:gdLst/>
            <a:ahLst/>
            <a:cxnLst/>
            <a:rect l="l" t="t" r="r" b="b"/>
            <a:pathLst>
              <a:path w="501" h="501" extrusionOk="0">
                <a:moveTo>
                  <a:pt x="251" y="1"/>
                </a:moveTo>
                <a:cubicBezTo>
                  <a:pt x="108" y="1"/>
                  <a:pt x="1" y="120"/>
                  <a:pt x="1" y="251"/>
                </a:cubicBezTo>
                <a:cubicBezTo>
                  <a:pt x="1" y="394"/>
                  <a:pt x="108" y="501"/>
                  <a:pt x="251" y="501"/>
                </a:cubicBezTo>
                <a:cubicBezTo>
                  <a:pt x="394" y="501"/>
                  <a:pt x="501" y="394"/>
                  <a:pt x="501" y="251"/>
                </a:cubicBezTo>
                <a:cubicBezTo>
                  <a:pt x="501" y="120"/>
                  <a:pt x="394" y="1"/>
                  <a:pt x="25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73" name="Google Shape;1773;p35"/>
          <p:cNvGrpSpPr/>
          <p:nvPr/>
        </p:nvGrpSpPr>
        <p:grpSpPr>
          <a:xfrm>
            <a:off x="6044353" y="474215"/>
            <a:ext cx="808742" cy="695999"/>
            <a:chOff x="-28462125" y="3199700"/>
            <a:chExt cx="298550" cy="259150"/>
          </a:xfrm>
        </p:grpSpPr>
        <p:sp>
          <p:nvSpPr>
            <p:cNvPr id="1774" name="Google Shape;1774;p35"/>
            <p:cNvSpPr/>
            <p:nvPr/>
          </p:nvSpPr>
          <p:spPr>
            <a:xfrm>
              <a:off x="-28459750" y="3284775"/>
              <a:ext cx="296175" cy="104775"/>
            </a:xfrm>
            <a:custGeom>
              <a:avLst/>
              <a:gdLst/>
              <a:ahLst/>
              <a:cxnLst/>
              <a:rect l="l" t="t" r="r" b="b"/>
              <a:pathLst>
                <a:path w="11847" h="4191" extrusionOk="0">
                  <a:moveTo>
                    <a:pt x="5230" y="0"/>
                  </a:moveTo>
                  <a:cubicBezTo>
                    <a:pt x="5073" y="0"/>
                    <a:pt x="4947" y="63"/>
                    <a:pt x="4915" y="189"/>
                  </a:cubicBezTo>
                  <a:lnTo>
                    <a:pt x="4096" y="2080"/>
                  </a:lnTo>
                  <a:lnTo>
                    <a:pt x="347" y="2080"/>
                  </a:lnTo>
                  <a:cubicBezTo>
                    <a:pt x="158" y="2080"/>
                    <a:pt x="0" y="2237"/>
                    <a:pt x="0" y="2426"/>
                  </a:cubicBezTo>
                  <a:cubicBezTo>
                    <a:pt x="0" y="2615"/>
                    <a:pt x="158" y="2773"/>
                    <a:pt x="347" y="2773"/>
                  </a:cubicBezTo>
                  <a:lnTo>
                    <a:pt x="4316" y="2773"/>
                  </a:lnTo>
                  <a:cubicBezTo>
                    <a:pt x="4411" y="2773"/>
                    <a:pt x="4505" y="2710"/>
                    <a:pt x="4600" y="2584"/>
                  </a:cubicBezTo>
                  <a:lnTo>
                    <a:pt x="5199" y="1292"/>
                  </a:lnTo>
                  <a:lnTo>
                    <a:pt x="6238" y="3970"/>
                  </a:lnTo>
                  <a:cubicBezTo>
                    <a:pt x="6301" y="4096"/>
                    <a:pt x="6396" y="4159"/>
                    <a:pt x="6522" y="4191"/>
                  </a:cubicBezTo>
                  <a:lnTo>
                    <a:pt x="6553" y="4191"/>
                  </a:lnTo>
                  <a:cubicBezTo>
                    <a:pt x="6679" y="4191"/>
                    <a:pt x="6805" y="4127"/>
                    <a:pt x="6868" y="4033"/>
                  </a:cubicBezTo>
                  <a:lnTo>
                    <a:pt x="7624" y="2836"/>
                  </a:lnTo>
                  <a:lnTo>
                    <a:pt x="11500" y="2836"/>
                  </a:lnTo>
                  <a:cubicBezTo>
                    <a:pt x="11689" y="2836"/>
                    <a:pt x="11846" y="2678"/>
                    <a:pt x="11846" y="2458"/>
                  </a:cubicBezTo>
                  <a:cubicBezTo>
                    <a:pt x="11846" y="2269"/>
                    <a:pt x="11689" y="2111"/>
                    <a:pt x="11500" y="2111"/>
                  </a:cubicBezTo>
                  <a:lnTo>
                    <a:pt x="7435" y="2111"/>
                  </a:lnTo>
                  <a:cubicBezTo>
                    <a:pt x="7309" y="2111"/>
                    <a:pt x="7183" y="2206"/>
                    <a:pt x="7120" y="2269"/>
                  </a:cubicBezTo>
                  <a:lnTo>
                    <a:pt x="6648" y="3056"/>
                  </a:lnTo>
                  <a:lnTo>
                    <a:pt x="5545" y="221"/>
                  </a:lnTo>
                  <a:cubicBezTo>
                    <a:pt x="5514" y="95"/>
                    <a:pt x="5388" y="0"/>
                    <a:pt x="5230" y="0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35"/>
            <p:cNvSpPr/>
            <p:nvPr/>
          </p:nvSpPr>
          <p:spPr>
            <a:xfrm>
              <a:off x="-28462125" y="3199700"/>
              <a:ext cx="295400" cy="125275"/>
            </a:xfrm>
            <a:custGeom>
              <a:avLst/>
              <a:gdLst/>
              <a:ahLst/>
              <a:cxnLst/>
              <a:rect l="l" t="t" r="r" b="b"/>
              <a:pathLst>
                <a:path w="11816" h="5011" extrusionOk="0">
                  <a:moveTo>
                    <a:pt x="3151" y="1"/>
                  </a:moveTo>
                  <a:cubicBezTo>
                    <a:pt x="1387" y="1"/>
                    <a:pt x="1" y="1419"/>
                    <a:pt x="1" y="3277"/>
                  </a:cubicBezTo>
                  <a:cubicBezTo>
                    <a:pt x="1" y="3876"/>
                    <a:pt x="158" y="4349"/>
                    <a:pt x="442" y="4821"/>
                  </a:cubicBezTo>
                  <a:lnTo>
                    <a:pt x="3655" y="4821"/>
                  </a:lnTo>
                  <a:lnTo>
                    <a:pt x="4285" y="3340"/>
                  </a:lnTo>
                  <a:cubicBezTo>
                    <a:pt x="4443" y="2994"/>
                    <a:pt x="4821" y="2773"/>
                    <a:pt x="5199" y="2710"/>
                  </a:cubicBezTo>
                  <a:cubicBezTo>
                    <a:pt x="5672" y="2710"/>
                    <a:pt x="6018" y="2994"/>
                    <a:pt x="6176" y="3403"/>
                  </a:cubicBezTo>
                  <a:lnTo>
                    <a:pt x="6806" y="5010"/>
                  </a:lnTo>
                  <a:cubicBezTo>
                    <a:pt x="6963" y="4884"/>
                    <a:pt x="7215" y="4821"/>
                    <a:pt x="7404" y="4821"/>
                  </a:cubicBezTo>
                  <a:lnTo>
                    <a:pt x="11374" y="4821"/>
                  </a:lnTo>
                  <a:cubicBezTo>
                    <a:pt x="11626" y="4349"/>
                    <a:pt x="11815" y="3813"/>
                    <a:pt x="11815" y="3277"/>
                  </a:cubicBezTo>
                  <a:cubicBezTo>
                    <a:pt x="11815" y="1419"/>
                    <a:pt x="10429" y="1"/>
                    <a:pt x="8665" y="1"/>
                  </a:cubicBezTo>
                  <a:cubicBezTo>
                    <a:pt x="7247" y="1"/>
                    <a:pt x="6396" y="977"/>
                    <a:pt x="5924" y="1860"/>
                  </a:cubicBezTo>
                  <a:cubicBezTo>
                    <a:pt x="5451" y="977"/>
                    <a:pt x="4537" y="1"/>
                    <a:pt x="3151" y="1"/>
                  </a:cubicBez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35"/>
            <p:cNvSpPr/>
            <p:nvPr/>
          </p:nvSpPr>
          <p:spPr>
            <a:xfrm>
              <a:off x="-28405400" y="3360375"/>
              <a:ext cx="186675" cy="98475"/>
            </a:xfrm>
            <a:custGeom>
              <a:avLst/>
              <a:gdLst/>
              <a:ahLst/>
              <a:cxnLst/>
              <a:rect l="l" t="t" r="r" b="b"/>
              <a:pathLst>
                <a:path w="7467" h="3939" extrusionOk="0">
                  <a:moveTo>
                    <a:pt x="2962" y="1"/>
                  </a:moveTo>
                  <a:cubicBezTo>
                    <a:pt x="2773" y="284"/>
                    <a:pt x="2458" y="442"/>
                    <a:pt x="2111" y="442"/>
                  </a:cubicBezTo>
                  <a:lnTo>
                    <a:pt x="0" y="442"/>
                  </a:lnTo>
                  <a:cubicBezTo>
                    <a:pt x="158" y="599"/>
                    <a:pt x="347" y="757"/>
                    <a:pt x="536" y="914"/>
                  </a:cubicBezTo>
                  <a:cubicBezTo>
                    <a:pt x="1449" y="1734"/>
                    <a:pt x="2426" y="2647"/>
                    <a:pt x="3434" y="3813"/>
                  </a:cubicBezTo>
                  <a:cubicBezTo>
                    <a:pt x="3529" y="3907"/>
                    <a:pt x="3592" y="3939"/>
                    <a:pt x="3718" y="3939"/>
                  </a:cubicBezTo>
                  <a:cubicBezTo>
                    <a:pt x="3844" y="3939"/>
                    <a:pt x="3907" y="3907"/>
                    <a:pt x="4001" y="3813"/>
                  </a:cubicBezTo>
                  <a:cubicBezTo>
                    <a:pt x="4978" y="2584"/>
                    <a:pt x="6018" y="1734"/>
                    <a:pt x="6900" y="914"/>
                  </a:cubicBezTo>
                  <a:cubicBezTo>
                    <a:pt x="7120" y="757"/>
                    <a:pt x="7278" y="599"/>
                    <a:pt x="7467" y="442"/>
                  </a:cubicBezTo>
                  <a:lnTo>
                    <a:pt x="5860" y="442"/>
                  </a:lnTo>
                  <a:lnTo>
                    <a:pt x="5293" y="1324"/>
                  </a:lnTo>
                  <a:cubicBezTo>
                    <a:pt x="5104" y="1639"/>
                    <a:pt x="4789" y="1860"/>
                    <a:pt x="4379" y="1860"/>
                  </a:cubicBezTo>
                  <a:lnTo>
                    <a:pt x="4316" y="1860"/>
                  </a:lnTo>
                  <a:cubicBezTo>
                    <a:pt x="3907" y="1797"/>
                    <a:pt x="3592" y="1576"/>
                    <a:pt x="3434" y="1167"/>
                  </a:cubicBezTo>
                  <a:lnTo>
                    <a:pt x="2962" y="1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100000">
                  <a:srgbClr val="C5585A">
                    <a:alpha val="54901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7" name="Google Shape;1777;p35"/>
          <p:cNvSpPr txBox="1"/>
          <p:nvPr/>
        </p:nvSpPr>
        <p:spPr>
          <a:xfrm>
            <a:off x="1204550" y="1773975"/>
            <a:ext cx="3350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Inhibition of CYP450 and metabolism of drugs</a:t>
            </a:r>
            <a:endParaRPr sz="150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78" name="Google Shape;1778;p35"/>
          <p:cNvSpPr txBox="1"/>
          <p:nvPr/>
        </p:nvSpPr>
        <p:spPr>
          <a:xfrm>
            <a:off x="2274375" y="3069775"/>
            <a:ext cx="1728600" cy="14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Warfarin</a:t>
            </a:r>
            <a:endParaRPr sz="150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Carbamazepine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Colchicine 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Rosuvastatin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Digoxin</a:t>
            </a:r>
            <a:endParaRPr sz="1500">
              <a:solidFill>
                <a:schemeClr val="dk1"/>
              </a:solidFill>
            </a:endParaRPr>
          </a:p>
        </p:txBody>
      </p:sp>
      <p:pic>
        <p:nvPicPr>
          <p:cNvPr id="1779" name="Google Shape;1779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7507" y="1494173"/>
            <a:ext cx="3839269" cy="254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urtis’ slide 1.m4a" descr="Curtis’ slide 1.m4a">
            <a:hlinkClick r:id="" action="ppaction://media"/>
            <a:extLst>
              <a:ext uri="{FF2B5EF4-FFF2-40B4-BE49-F238E27FC236}">
                <a16:creationId xmlns:a16="http://schemas.microsoft.com/office/drawing/2014/main" id="{A1DB5DAD-B2BA-9E52-A2BD-F9113D39DF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84707" y="412767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" name="Google Shape;1784;p36"/>
          <p:cNvSpPr txBox="1">
            <a:spLocks noGrp="1"/>
          </p:cNvSpPr>
          <p:nvPr>
            <p:ph type="title"/>
          </p:nvPr>
        </p:nvSpPr>
        <p:spPr>
          <a:xfrm>
            <a:off x="202125" y="212375"/>
            <a:ext cx="8673600" cy="12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Clinical Monitoring and Considerations Regarding Erythromycin</a:t>
            </a:r>
            <a:endParaRPr/>
          </a:p>
        </p:txBody>
      </p:sp>
      <p:sp>
        <p:nvSpPr>
          <p:cNvPr id="1785" name="Google Shape;1785;p36"/>
          <p:cNvSpPr txBox="1"/>
          <p:nvPr/>
        </p:nvSpPr>
        <p:spPr>
          <a:xfrm>
            <a:off x="3429900" y="2053675"/>
            <a:ext cx="18450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What to do?</a:t>
            </a:r>
            <a:endParaRPr sz="20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86" name="Google Shape;1786;p36"/>
          <p:cNvSpPr txBox="1"/>
          <p:nvPr/>
        </p:nvSpPr>
        <p:spPr>
          <a:xfrm>
            <a:off x="302125" y="2498650"/>
            <a:ext cx="2249700" cy="7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Adverse effects of Erythromycin</a:t>
            </a:r>
            <a:endParaRPr sz="20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87" name="Google Shape;1787;p36"/>
          <p:cNvSpPr txBox="1"/>
          <p:nvPr/>
        </p:nvSpPr>
        <p:spPr>
          <a:xfrm>
            <a:off x="6194475" y="1770250"/>
            <a:ext cx="1899000" cy="7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Alternatives?</a:t>
            </a:r>
            <a:endParaRPr sz="20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788" name="Google Shape;1788;p36"/>
          <p:cNvSpPr txBox="1"/>
          <p:nvPr/>
        </p:nvSpPr>
        <p:spPr>
          <a:xfrm>
            <a:off x="302125" y="3361750"/>
            <a:ext cx="2249700" cy="9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Nausea, </a:t>
            </a:r>
            <a:r>
              <a:rPr lang="en" sz="1200">
                <a:solidFill>
                  <a:srgbClr val="1F1F1F"/>
                </a:solidFill>
                <a:latin typeface="Questrial"/>
                <a:ea typeface="Questrial"/>
                <a:cs typeface="Questrial"/>
                <a:sym typeface="Questrial"/>
              </a:rPr>
              <a:t>diarrhea, stomach cramps</a:t>
            </a:r>
            <a:endParaRPr sz="1200">
              <a:solidFill>
                <a:srgbClr val="1F1F1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1F1F1F"/>
              </a:buClr>
              <a:buSzPts val="1200"/>
              <a:buFont typeface="Questrial"/>
              <a:buChar char="-"/>
            </a:pPr>
            <a:r>
              <a:rPr lang="en" sz="1200">
                <a:solidFill>
                  <a:srgbClr val="1F1F1F"/>
                </a:solidFill>
                <a:latin typeface="Questrial"/>
                <a:ea typeface="Questrial"/>
                <a:cs typeface="Questrial"/>
                <a:sym typeface="Questrial"/>
              </a:rPr>
              <a:t>QT prolongation</a:t>
            </a:r>
            <a:endParaRPr sz="1200">
              <a:solidFill>
                <a:srgbClr val="1F1F1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rgbClr val="1F1F1F"/>
              </a:solidFill>
            </a:endParaRPr>
          </a:p>
        </p:txBody>
      </p:sp>
      <p:sp>
        <p:nvSpPr>
          <p:cNvPr id="1789" name="Google Shape;1789;p36"/>
          <p:cNvSpPr txBox="1"/>
          <p:nvPr/>
        </p:nvSpPr>
        <p:spPr>
          <a:xfrm>
            <a:off x="6221475" y="2332575"/>
            <a:ext cx="1899000" cy="10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Questrial"/>
                <a:ea typeface="Questrial"/>
                <a:cs typeface="Questrial"/>
                <a:sym typeface="Questrial"/>
              </a:rPr>
              <a:t>Azithromycin </a:t>
            </a:r>
            <a:r>
              <a:rPr lang="en" sz="1200">
                <a:solidFill>
                  <a:srgbClr val="222222"/>
                </a:solidFill>
                <a:latin typeface="Questrial"/>
                <a:ea typeface="Questrial"/>
                <a:cs typeface="Questrial"/>
                <a:sym typeface="Questrial"/>
              </a:rPr>
              <a:t>Clarithromycin </a:t>
            </a:r>
            <a:r>
              <a:rPr lang="en" sz="1200">
                <a:latin typeface="Questrial"/>
                <a:ea typeface="Questrial"/>
                <a:cs typeface="Questrial"/>
                <a:sym typeface="Questrial"/>
              </a:rPr>
              <a:t>and </a:t>
            </a:r>
            <a:endParaRPr sz="1200"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Questrial"/>
                <a:ea typeface="Questrial"/>
                <a:cs typeface="Questrial"/>
                <a:sym typeface="Questrial"/>
              </a:rPr>
              <a:t>interactions with CYP450?</a:t>
            </a:r>
            <a:endParaRPr sz="1200"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790" name="Google Shape;1790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21538" y="3325450"/>
            <a:ext cx="1898870" cy="107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1" name="Google Shape;1791;p36" descr="Hombre vomitando | Vectores de dominio público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4425" y="1358176"/>
            <a:ext cx="1230600" cy="123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2" name="Google Shape;1792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32188" y="2668675"/>
            <a:ext cx="2840425" cy="1798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urtis Slide 2.m4a" descr="Curtis Slide 2.m4a">
            <a:hlinkClick r:id="" action="ppaction://media"/>
            <a:extLst>
              <a:ext uri="{FF2B5EF4-FFF2-40B4-BE49-F238E27FC236}">
                <a16:creationId xmlns:a16="http://schemas.microsoft.com/office/drawing/2014/main" id="{7EFAD29A-61CC-E50D-7C47-6EB930481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62933" y="3700526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" name="Google Shape;1797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Summary</a:t>
            </a:r>
            <a:endParaRPr/>
          </a:p>
        </p:txBody>
      </p:sp>
      <p:sp>
        <p:nvSpPr>
          <p:cNvPr id="1798" name="Google Shape;1798;p37"/>
          <p:cNvSpPr txBox="1">
            <a:spLocks noGrp="1"/>
          </p:cNvSpPr>
          <p:nvPr>
            <p:ph type="body" idx="1"/>
          </p:nvPr>
        </p:nvSpPr>
        <p:spPr>
          <a:xfrm>
            <a:off x="260950" y="1292875"/>
            <a:ext cx="8496900" cy="31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 b="1"/>
              <a:t>Erythromycin is a macrolide antibiotic</a:t>
            </a:r>
            <a:r>
              <a:rPr lang="en"/>
              <a:t> that </a:t>
            </a:r>
            <a:r>
              <a:rPr lang="en" u="sng"/>
              <a:t>inhibits bacterial protein synthesis</a:t>
            </a:r>
            <a:r>
              <a:rPr lang="en"/>
              <a:t> by targeting and binding to the </a:t>
            </a:r>
            <a:r>
              <a:rPr lang="en" u="sng"/>
              <a:t>50S ribosomal subunit</a:t>
            </a:r>
            <a:r>
              <a:rPr lang="en"/>
              <a:t>, causing a </a:t>
            </a:r>
            <a:r>
              <a:rPr lang="en" u="sng"/>
              <a:t>bacteriostatic effect</a:t>
            </a:r>
            <a:r>
              <a:rPr lang="en"/>
              <a:t>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 b="1"/>
              <a:t>CYP450 enzymes metabolize drugs</a:t>
            </a:r>
            <a:r>
              <a:rPr lang="en"/>
              <a:t> by converting lipophilic molecules into hydrophilic molecules for </a:t>
            </a:r>
            <a:r>
              <a:rPr lang="en" u="sng"/>
              <a:t>excretion</a:t>
            </a:r>
            <a:r>
              <a:rPr lang="en"/>
              <a:t>, via </a:t>
            </a:r>
            <a:r>
              <a:rPr lang="en" u="sng"/>
              <a:t>Phase I oxidation reactions</a:t>
            </a:r>
            <a:r>
              <a:rPr lang="en"/>
              <a:t> in </a:t>
            </a:r>
            <a:r>
              <a:rPr lang="en" u="sng"/>
              <a:t>liver</a:t>
            </a:r>
            <a:r>
              <a:rPr lang="en"/>
              <a:t>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 b="1"/>
              <a:t>Erythromycin inhibits CYP3A4</a:t>
            </a:r>
            <a:r>
              <a:rPr lang="en"/>
              <a:t> by forming a </a:t>
            </a:r>
            <a:r>
              <a:rPr lang="en" u="sng"/>
              <a:t>quasi-irreversible CYP3A4-iron-metabolite complex</a:t>
            </a:r>
            <a:r>
              <a:rPr lang="en"/>
              <a:t> and mildly </a:t>
            </a:r>
            <a:r>
              <a:rPr lang="en" u="sng"/>
              <a:t>inhibits CYP2D6 and CYP2C9</a:t>
            </a:r>
            <a:r>
              <a:rPr lang="en"/>
              <a:t>, leading to many </a:t>
            </a:r>
            <a:r>
              <a:rPr lang="en" u="sng"/>
              <a:t>drug interactions</a:t>
            </a:r>
            <a:r>
              <a:rPr lang="en"/>
              <a:t> and </a:t>
            </a:r>
            <a:r>
              <a:rPr lang="en" u="sng"/>
              <a:t>alterations in drug clearance/plasma concentrations. </a:t>
            </a:r>
            <a:endParaRPr u="sng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 </a:t>
            </a:r>
            <a:r>
              <a:rPr lang="en" b="1"/>
              <a:t>Erythromycin increases the concentration of drugs</a:t>
            </a:r>
            <a:r>
              <a:rPr lang="en"/>
              <a:t> in the body that are </a:t>
            </a:r>
            <a:r>
              <a:rPr lang="en" u="sng"/>
              <a:t>metabolized by CYP3A4</a:t>
            </a:r>
            <a:r>
              <a:rPr lang="en"/>
              <a:t>, such as warfarin and statins, </a:t>
            </a:r>
            <a:r>
              <a:rPr lang="en" u="sng"/>
              <a:t>potentially leading to toxicity</a:t>
            </a:r>
            <a:r>
              <a:rPr lang="en"/>
              <a:t>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 b="1"/>
              <a:t>QT prolongation and arrhythmias are notable adverse effects</a:t>
            </a:r>
            <a:r>
              <a:rPr lang="en"/>
              <a:t> in patients, especially when </a:t>
            </a:r>
            <a:r>
              <a:rPr lang="en" u="sng"/>
              <a:t>combined with other  CYP substrates</a:t>
            </a:r>
            <a:r>
              <a:rPr lang="en"/>
              <a:t>, making </a:t>
            </a:r>
            <a:r>
              <a:rPr lang="en" u="sng"/>
              <a:t>QT monitoring essential in ICU patients</a:t>
            </a:r>
            <a:r>
              <a:rPr lang="en"/>
              <a:t> where </a:t>
            </a:r>
            <a:r>
              <a:rPr lang="en" u="sng"/>
              <a:t>erythromycin is used as a prokinetic agent.</a:t>
            </a:r>
            <a:endParaRPr u="sng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3" name="Google Shape;1803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 </a:t>
            </a:r>
            <a:endParaRPr/>
          </a:p>
        </p:txBody>
      </p:sp>
      <p:sp>
        <p:nvSpPr>
          <p:cNvPr id="1804" name="Google Shape;1804;p38"/>
          <p:cNvSpPr txBox="1"/>
          <p:nvPr/>
        </p:nvSpPr>
        <p:spPr>
          <a:xfrm>
            <a:off x="542175" y="1017725"/>
            <a:ext cx="8216100" cy="39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Cytochrome P450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Cytochrome P450 - an overview | ScienceDirect Topics. (n.d.).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https://www.sciencedirect.com/topics/pharmacology-toxicology-and-pharmaceutical-science/cytochrome-p450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Dinos, G. P. (2017, September).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The macrolide antibiotic Renaissance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British journal of pharmacology.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https://pmc.ncbi.nlm.nih.gov/articles/PMC5573421/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Farzam, K., Nessel, T. A., &amp; Quick, J. (2023, July 2).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Erythromycin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StatPearls [Internet].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https://www.ncbi.nlm.nih.gov/books/NBK532249/#:~:text=Erythromycin%20has%20traditionally%20been%20used,of%20neonatal%20conjunctivitis%2C%20and%20chlamydia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Fiets, R. B., Bos, J. M., Donders, A., Bruns, M., Lamfers, E., Schouten, J. A., &amp; Kramers, C. (2018, May).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QTc prolongation during erythromycin used as prokinetic agent in ICU patients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European journal of hospital pharmacy : science and practice.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https://pmc.ncbi.nlm.nih.gov/articles/PMC6452395/#:~:text=In%20the%20comparatively%20higher%20antimicrobial,TdP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Fobe, C., Van Grambezen, B., Moniotte, S., Vo, C., Dussart, A., Danhaive, O., &amp; Piersigilli, F. (2022). Torsade de pointe due to QT prolongation following erythromycin administration in a preterm infant.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Acta cardiologica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77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(7), 597–601.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https://doi.org/10.1080/00015385.2021.1968153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Lynch, T., &amp; Price, A. (2007, August 1).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The effect of cytochrome P450 metabolism on drug response, interactions, and adverse effects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American Family Physician. https://www.aafp.org/pubs/afp/issues/2007/0801/p391.html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McDonnell, A. M., &amp; Dang, C. H. (2013, July).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Basic review of the cytochrome P450 system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Journal of the advanced practitioner in oncology.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https://pmc.ncbi.nlm.nih.gov/articles/PMC4093435/#:~:text=CYP%20is%20a%20complex%20and,source%20of%20unpredictable%20drug%20effects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9" name="Google Shape;1809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 </a:t>
            </a:r>
            <a:endParaRPr/>
          </a:p>
        </p:txBody>
      </p:sp>
      <p:sp>
        <p:nvSpPr>
          <p:cNvPr id="1810" name="Google Shape;1810;p39"/>
          <p:cNvSpPr txBox="1"/>
          <p:nvPr/>
        </p:nvSpPr>
        <p:spPr>
          <a:xfrm>
            <a:off x="542175" y="1017725"/>
            <a:ext cx="8216100" cy="39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Moshiree, B., McDonald, R., Hou, W., &amp; Toskes, P. P. (2009, November 19).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Comparison of the effect of azithromycin versus erythromycin on antroduodenal pressure profiles of patients with chronic functional gastrointestinal pain and gastroparesis - digestive diseases and Sciences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SpringerLink.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https://link.springer.com/article/10.1007/s10620-009-1038-3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Orlando, R., Piccoli, P., De Martin, S., Padrini, R., &amp; Palatini, P. (2003, January).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Effect of the CYP3A4 inhibitor erythromycin on the pharmacokinetics of lignocaine and its pharmacologically active metabolites in subjects with normal and impaired liver function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British journal of clinical pharmacology.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https://pmc.ncbi.nlm.nih.gov/articles/PMC1884183/#:~:text=Erythromycin%20has%20been%20shown%20to,4%5D%20for%20recent%20reviews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). 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Principi, N., &amp; Esposito, S. (1999). Comparative tolerability of erythromycin and newer macrolide antibacterials in paediatric patients.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Drug safety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20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(1), 25–41.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https://doi.org/10.2165/00002018-199920010-00004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Tan, M. S., Gomez-Lumbreras, A., Villa-Zapata, L., &amp; Malone, D. C. (2022). Colchicine and macrolides: a cohort study of the risk of adverse outcomes associated with concomitant exposure.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Rheumatology international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42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(12), 2253–2259.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https://doi.org/10.1007/s00296-022-05201-5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Zhao, M., Ma, J., Li, M., Zhang, Y., Jiang, B., Zhao, X., Huai, C., Shen, L., Zhang, N., He, L., &amp; Qin, S. (2021, November 26). </a:t>
            </a:r>
            <a:r>
              <a:rPr lang="en" sz="800" i="1">
                <a:latin typeface="Questrial"/>
                <a:ea typeface="Questrial"/>
                <a:cs typeface="Questrial"/>
                <a:sym typeface="Questrial"/>
              </a:rPr>
              <a:t>Cytochrome P450 enzymes and drug metabolism in humans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International journal of molecular sciences. </a:t>
            </a:r>
            <a:r>
              <a:rPr lang="en" sz="800" u="sng">
                <a:solidFill>
                  <a:srgbClr val="1155CC"/>
                </a:solidFill>
                <a:latin typeface="Questrial"/>
                <a:ea typeface="Questrial"/>
                <a:cs typeface="Questrial"/>
                <a:sym typeface="Quest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https://pmc.ncbi.nlm.nih.gov/articles/PMC8657965/#:~:text=These%20include%20CYP1A2%2C%20CYP2A6%2C%20CYP2B6,families%2C%20each%20has%20unique%20characteristics</a:t>
            </a:r>
            <a:r>
              <a:rPr lang="en" sz="800">
                <a:latin typeface="Questrial"/>
                <a:ea typeface="Questrial"/>
                <a:cs typeface="Questrial"/>
                <a:sym typeface="Questrial"/>
              </a:rPr>
              <a:t>. </a:t>
            </a: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360000" lvl="0" indent="-360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800">
              <a:latin typeface="Questrial"/>
              <a:ea typeface="Questrial"/>
              <a:cs typeface="Questrial"/>
              <a:sym typeface="Quest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800" i="1"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 of contents</a:t>
            </a:r>
            <a:endParaRPr/>
          </a:p>
        </p:txBody>
      </p:sp>
      <p:sp>
        <p:nvSpPr>
          <p:cNvPr id="1612" name="Google Shape;1612;p26"/>
          <p:cNvSpPr txBox="1">
            <a:spLocks noGrp="1"/>
          </p:cNvSpPr>
          <p:nvPr>
            <p:ph type="title" idx="2"/>
          </p:nvPr>
        </p:nvSpPr>
        <p:spPr>
          <a:xfrm>
            <a:off x="1681663" y="1538500"/>
            <a:ext cx="834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613" name="Google Shape;1613;p26"/>
          <p:cNvSpPr txBox="1">
            <a:spLocks noGrp="1"/>
          </p:cNvSpPr>
          <p:nvPr>
            <p:ph type="title" idx="3"/>
          </p:nvPr>
        </p:nvSpPr>
        <p:spPr>
          <a:xfrm>
            <a:off x="2138863" y="3349372"/>
            <a:ext cx="834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614" name="Google Shape;1614;p26"/>
          <p:cNvSpPr txBox="1">
            <a:spLocks noGrp="1"/>
          </p:cNvSpPr>
          <p:nvPr>
            <p:ph type="title" idx="4"/>
          </p:nvPr>
        </p:nvSpPr>
        <p:spPr>
          <a:xfrm>
            <a:off x="1834063" y="2142124"/>
            <a:ext cx="834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615" name="Google Shape;1615;p26"/>
          <p:cNvSpPr txBox="1">
            <a:spLocks noGrp="1"/>
          </p:cNvSpPr>
          <p:nvPr>
            <p:ph type="title" idx="5"/>
          </p:nvPr>
        </p:nvSpPr>
        <p:spPr>
          <a:xfrm>
            <a:off x="2291263" y="3952996"/>
            <a:ext cx="834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1616" name="Google Shape;1616;p26"/>
          <p:cNvSpPr txBox="1">
            <a:spLocks noGrp="1"/>
          </p:cNvSpPr>
          <p:nvPr>
            <p:ph type="title" idx="6"/>
          </p:nvPr>
        </p:nvSpPr>
        <p:spPr>
          <a:xfrm>
            <a:off x="1986463" y="2745748"/>
            <a:ext cx="834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617" name="Google Shape;1617;p26"/>
          <p:cNvSpPr txBox="1">
            <a:spLocks noGrp="1"/>
          </p:cNvSpPr>
          <p:nvPr>
            <p:ph type="subTitle" idx="1"/>
          </p:nvPr>
        </p:nvSpPr>
        <p:spPr>
          <a:xfrm>
            <a:off x="2991050" y="1538500"/>
            <a:ext cx="45864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</a:t>
            </a:r>
            <a:endParaRPr/>
          </a:p>
        </p:txBody>
      </p:sp>
      <p:sp>
        <p:nvSpPr>
          <p:cNvPr id="1618" name="Google Shape;1618;p26"/>
          <p:cNvSpPr txBox="1">
            <a:spLocks noGrp="1"/>
          </p:cNvSpPr>
          <p:nvPr>
            <p:ph type="subTitle" idx="7"/>
          </p:nvPr>
        </p:nvSpPr>
        <p:spPr>
          <a:xfrm>
            <a:off x="3151762" y="2142125"/>
            <a:ext cx="4920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Cytochrome P450 (CYP) Enzymes </a:t>
            </a:r>
            <a:endParaRPr/>
          </a:p>
        </p:txBody>
      </p:sp>
      <p:sp>
        <p:nvSpPr>
          <p:cNvPr id="1619" name="Google Shape;1619;p26"/>
          <p:cNvSpPr txBox="1">
            <a:spLocks noGrp="1"/>
          </p:cNvSpPr>
          <p:nvPr>
            <p:ph type="subTitle" idx="8"/>
          </p:nvPr>
        </p:nvSpPr>
        <p:spPr>
          <a:xfrm>
            <a:off x="3312474" y="2745750"/>
            <a:ext cx="51114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 &amp; CYP450 Interaction </a:t>
            </a:r>
            <a:endParaRPr/>
          </a:p>
        </p:txBody>
      </p:sp>
      <p:sp>
        <p:nvSpPr>
          <p:cNvPr id="1620" name="Google Shape;1620;p26"/>
          <p:cNvSpPr txBox="1">
            <a:spLocks noGrp="1"/>
          </p:cNvSpPr>
          <p:nvPr>
            <p:ph type="subTitle" idx="9"/>
          </p:nvPr>
        </p:nvSpPr>
        <p:spPr>
          <a:xfrm>
            <a:off x="3473188" y="3349375"/>
            <a:ext cx="45864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Drug Interactions with Erythromycin</a:t>
            </a:r>
            <a:endParaRPr/>
          </a:p>
        </p:txBody>
      </p:sp>
      <p:sp>
        <p:nvSpPr>
          <p:cNvPr id="1621" name="Google Shape;1621;p26"/>
          <p:cNvSpPr txBox="1">
            <a:spLocks noGrp="1"/>
          </p:cNvSpPr>
          <p:nvPr>
            <p:ph type="subTitle" idx="13"/>
          </p:nvPr>
        </p:nvSpPr>
        <p:spPr>
          <a:xfrm>
            <a:off x="3633885" y="3953000"/>
            <a:ext cx="3427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Summary</a:t>
            </a:r>
            <a:endParaRPr/>
          </a:p>
        </p:txBody>
      </p:sp>
      <p:cxnSp>
        <p:nvCxnSpPr>
          <p:cNvPr id="1622" name="Google Shape;1622;p26"/>
          <p:cNvCxnSpPr/>
          <p:nvPr/>
        </p:nvCxnSpPr>
        <p:spPr>
          <a:xfrm>
            <a:off x="2667188" y="1467025"/>
            <a:ext cx="762000" cy="30180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Slide 2.m4a" descr="Slide 2.m4a">
            <a:hlinkClick r:id="" action="ppaction://media"/>
            <a:extLst>
              <a:ext uri="{FF2B5EF4-FFF2-40B4-BE49-F238E27FC236}">
                <a16:creationId xmlns:a16="http://schemas.microsoft.com/office/drawing/2014/main" id="{D280BCB3-6CB0-612F-ED5C-66E45C71A8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71050" y="390146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to Erythromycin</a:t>
            </a:r>
            <a:endParaRPr/>
          </a:p>
        </p:txBody>
      </p:sp>
      <p:sp>
        <p:nvSpPr>
          <p:cNvPr id="1628" name="Google Shape;1628;p27"/>
          <p:cNvSpPr txBox="1">
            <a:spLocks noGrp="1"/>
          </p:cNvSpPr>
          <p:nvPr>
            <p:ph type="body" idx="1"/>
          </p:nvPr>
        </p:nvSpPr>
        <p:spPr>
          <a:xfrm>
            <a:off x="924575" y="1386725"/>
            <a:ext cx="3735900" cy="24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Macrolides</a:t>
            </a:r>
            <a:r>
              <a:rPr lang="en">
                <a:solidFill>
                  <a:schemeClr val="dk1"/>
                </a:solidFill>
              </a:rPr>
              <a:t>: Protein Synthesis Inhibitors</a:t>
            </a: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First Isolated in </a:t>
            </a:r>
            <a:r>
              <a:rPr lang="en" b="1">
                <a:solidFill>
                  <a:schemeClr val="dk1"/>
                </a:solidFill>
              </a:rPr>
              <a:t>1952</a:t>
            </a:r>
            <a:r>
              <a:rPr lang="en">
                <a:solidFill>
                  <a:schemeClr val="dk1"/>
                </a:solidFill>
              </a:rPr>
              <a:t>  from </a:t>
            </a:r>
            <a:r>
              <a:rPr lang="en" i="1">
                <a:solidFill>
                  <a:schemeClr val="dk1"/>
                </a:solidFill>
              </a:rPr>
              <a:t>Saccharopolyspora erythraea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629" name="Google Shape;162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99325" y="1197000"/>
            <a:ext cx="3124676" cy="2877555"/>
          </a:xfrm>
          <a:prstGeom prst="rect">
            <a:avLst/>
          </a:prstGeom>
          <a:noFill/>
          <a:ln>
            <a:noFill/>
          </a:ln>
        </p:spPr>
      </p:pic>
      <p:sp>
        <p:nvSpPr>
          <p:cNvPr id="1630" name="Google Shape;1630;p27"/>
          <p:cNvSpPr txBox="1"/>
          <p:nvPr/>
        </p:nvSpPr>
        <p:spPr>
          <a:xfrm>
            <a:off x="5299325" y="4120075"/>
            <a:ext cx="3225300" cy="7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Erythromycin Molecular Structure</a:t>
            </a:r>
            <a:endParaRPr sz="12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" name="Slide 3.m4a" descr="Slide 3.m4a">
            <a:hlinkClick r:id="" action="ppaction://media"/>
            <a:extLst>
              <a:ext uri="{FF2B5EF4-FFF2-40B4-BE49-F238E27FC236}">
                <a16:creationId xmlns:a16="http://schemas.microsoft.com/office/drawing/2014/main" id="{29F7D195-604D-758E-22A4-2CB33E0D89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54075" y="400807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Erythromycin- Mechanism of Action</a:t>
            </a:r>
            <a:endParaRPr/>
          </a:p>
        </p:txBody>
      </p:sp>
      <p:sp>
        <p:nvSpPr>
          <p:cNvPr id="1636" name="Google Shape;1636;p28"/>
          <p:cNvSpPr txBox="1">
            <a:spLocks noGrp="1"/>
          </p:cNvSpPr>
          <p:nvPr>
            <p:ph type="body" idx="1"/>
          </p:nvPr>
        </p:nvSpPr>
        <p:spPr>
          <a:xfrm>
            <a:off x="924575" y="1386725"/>
            <a:ext cx="3735900" cy="24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Binds to the 50S subunit of the bacterial ribosome, specifically to the </a:t>
            </a:r>
            <a:r>
              <a:rPr lang="en" b="1">
                <a:solidFill>
                  <a:schemeClr val="dk1"/>
                </a:solidFill>
              </a:rPr>
              <a:t>23S ribosomal RNA molecule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◤"/>
            </a:pPr>
            <a:r>
              <a:rPr lang="en">
                <a:solidFill>
                  <a:schemeClr val="dk1"/>
                </a:solidFill>
              </a:rPr>
              <a:t>Disrupts </a:t>
            </a:r>
            <a:r>
              <a:rPr lang="en" b="1">
                <a:solidFill>
                  <a:schemeClr val="dk1"/>
                </a:solidFill>
              </a:rPr>
              <a:t>translocation</a:t>
            </a:r>
            <a:endParaRPr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Generally inhibits bacterial growth (</a:t>
            </a:r>
            <a:r>
              <a:rPr lang="en" b="1">
                <a:solidFill>
                  <a:schemeClr val="dk1"/>
                </a:solidFill>
              </a:rPr>
              <a:t>bacteriostatic</a:t>
            </a:r>
            <a:r>
              <a:rPr lang="en">
                <a:solidFill>
                  <a:schemeClr val="dk1"/>
                </a:solidFill>
              </a:rPr>
              <a:t>) but can kill bacteria (</a:t>
            </a:r>
            <a:r>
              <a:rPr lang="en" b="1">
                <a:solidFill>
                  <a:schemeClr val="dk1"/>
                </a:solidFill>
              </a:rPr>
              <a:t>bactericidal</a:t>
            </a:r>
            <a:r>
              <a:rPr lang="en">
                <a:solidFill>
                  <a:schemeClr val="dk1"/>
                </a:solidFill>
              </a:rPr>
              <a:t>) at higher concentrations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637" name="Google Shape;1637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3600" y="1206725"/>
            <a:ext cx="4024602" cy="2858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4.m4a" descr="Slide 4.m4a">
            <a:hlinkClick r:id="" action="ppaction://media"/>
            <a:extLst>
              <a:ext uri="{FF2B5EF4-FFF2-40B4-BE49-F238E27FC236}">
                <a16:creationId xmlns:a16="http://schemas.microsoft.com/office/drawing/2014/main" id="{7D927018-4248-38AB-050F-FAB3FA030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60475" y="4064826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" name="Google Shape;1642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Erythromycin- Clinical Uses</a:t>
            </a:r>
            <a:endParaRPr/>
          </a:p>
        </p:txBody>
      </p:sp>
      <p:sp>
        <p:nvSpPr>
          <p:cNvPr id="1643" name="Google Shape;1643;p29"/>
          <p:cNvSpPr txBox="1">
            <a:spLocks noGrp="1"/>
          </p:cNvSpPr>
          <p:nvPr>
            <p:ph type="body" idx="1"/>
          </p:nvPr>
        </p:nvSpPr>
        <p:spPr>
          <a:xfrm>
            <a:off x="531750" y="1017725"/>
            <a:ext cx="4417500" cy="33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Respiratory Tract Infections: </a:t>
            </a:r>
            <a:endParaRPr b="1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u="sng">
                <a:solidFill>
                  <a:schemeClr val="dk1"/>
                </a:solidFill>
              </a:rPr>
              <a:t>Pneumonia</a:t>
            </a:r>
            <a:r>
              <a:rPr lang="en">
                <a:solidFill>
                  <a:schemeClr val="dk1"/>
                </a:solidFill>
              </a:rPr>
              <a:t> caused by </a:t>
            </a:r>
            <a:r>
              <a:rPr lang="en" i="1">
                <a:solidFill>
                  <a:schemeClr val="dk1"/>
                </a:solidFill>
              </a:rPr>
              <a:t>Mycoplasma pneumoniae</a:t>
            </a:r>
            <a:r>
              <a:rPr lang="en">
                <a:solidFill>
                  <a:schemeClr val="dk1"/>
                </a:solidFill>
              </a:rPr>
              <a:t>, </a:t>
            </a:r>
            <a:r>
              <a:rPr lang="en" i="1">
                <a:solidFill>
                  <a:schemeClr val="dk1"/>
                </a:solidFill>
              </a:rPr>
              <a:t>Chlamydophila pneumoniae</a:t>
            </a:r>
            <a:r>
              <a:rPr lang="en">
                <a:solidFill>
                  <a:schemeClr val="dk1"/>
                </a:solidFill>
              </a:rPr>
              <a:t>, or </a:t>
            </a:r>
            <a:r>
              <a:rPr lang="en" i="1">
                <a:solidFill>
                  <a:schemeClr val="dk1"/>
                </a:solidFill>
              </a:rPr>
              <a:t>Streptococcus pneumoniae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u="sng">
                <a:solidFill>
                  <a:schemeClr val="dk1"/>
                </a:solidFill>
              </a:rPr>
              <a:t>Diphtheria</a:t>
            </a:r>
            <a:r>
              <a:rPr lang="en">
                <a:solidFill>
                  <a:schemeClr val="dk1"/>
                </a:solidFill>
              </a:rPr>
              <a:t> (</a:t>
            </a:r>
            <a:r>
              <a:rPr lang="en" i="1">
                <a:solidFill>
                  <a:schemeClr val="dk1"/>
                </a:solidFill>
              </a:rPr>
              <a:t>Corynebacterium diphtheriae</a:t>
            </a:r>
            <a:r>
              <a:rPr lang="en">
                <a:solidFill>
                  <a:schemeClr val="dk1"/>
                </a:solidFill>
              </a:rPr>
              <a:t>) – for both prophylaxis and treatment.</a:t>
            </a: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u="sng">
                <a:solidFill>
                  <a:schemeClr val="dk1"/>
                </a:solidFill>
              </a:rPr>
              <a:t>Whooping cough</a:t>
            </a:r>
            <a:r>
              <a:rPr lang="en">
                <a:solidFill>
                  <a:schemeClr val="dk1"/>
                </a:solidFill>
              </a:rPr>
              <a:t> caused by </a:t>
            </a:r>
            <a:r>
              <a:rPr lang="en" i="1">
                <a:solidFill>
                  <a:schemeClr val="dk1"/>
                </a:solidFill>
              </a:rPr>
              <a:t>Bordetella pertussis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Skin and Soft Tissue Infections: </a:t>
            </a:r>
            <a:endParaRPr b="1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Infections of mild to moderate severity caused by </a:t>
            </a:r>
            <a:r>
              <a:rPr lang="en" i="1">
                <a:solidFill>
                  <a:schemeClr val="dk1"/>
                </a:solidFill>
              </a:rPr>
              <a:t>Streptococcus pyogenes</a:t>
            </a:r>
            <a:r>
              <a:rPr lang="en">
                <a:solidFill>
                  <a:schemeClr val="dk1"/>
                </a:solidFill>
              </a:rPr>
              <a:t> and </a:t>
            </a:r>
            <a:r>
              <a:rPr lang="en" i="1">
                <a:solidFill>
                  <a:schemeClr val="dk1"/>
                </a:solidFill>
              </a:rPr>
              <a:t>Staphylococcus aureus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◤"/>
            </a:pPr>
            <a:r>
              <a:rPr lang="en" u="sng">
                <a:solidFill>
                  <a:schemeClr val="dk1"/>
                </a:solidFill>
              </a:rPr>
              <a:t>Erythrasma</a:t>
            </a:r>
            <a:r>
              <a:rPr lang="en">
                <a:solidFill>
                  <a:schemeClr val="dk1"/>
                </a:solidFill>
              </a:rPr>
              <a:t> caused by </a:t>
            </a:r>
            <a:r>
              <a:rPr lang="en" i="1">
                <a:solidFill>
                  <a:schemeClr val="dk1"/>
                </a:solidFill>
              </a:rPr>
              <a:t>Corynebacterium minutissimum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644" name="Google Shape;1644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01850" y="1294075"/>
            <a:ext cx="4744349" cy="2967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5.m4a" descr="Slide 5.m4a">
            <a:hlinkClick r:id="" action="ppaction://media"/>
            <a:extLst>
              <a:ext uri="{FF2B5EF4-FFF2-40B4-BE49-F238E27FC236}">
                <a16:creationId xmlns:a16="http://schemas.microsoft.com/office/drawing/2014/main" id="{6A6E816B-876D-D045-B41B-7C982FD6EE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73825" y="395182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Erythromycin- Clinical Uses</a:t>
            </a:r>
            <a:endParaRPr/>
          </a:p>
        </p:txBody>
      </p:sp>
      <p:sp>
        <p:nvSpPr>
          <p:cNvPr id="1650" name="Google Shape;1650;p30"/>
          <p:cNvSpPr txBox="1">
            <a:spLocks noGrp="1"/>
          </p:cNvSpPr>
          <p:nvPr>
            <p:ph type="body" idx="1"/>
          </p:nvPr>
        </p:nvSpPr>
        <p:spPr>
          <a:xfrm>
            <a:off x="531750" y="1017725"/>
            <a:ext cx="4417500" cy="33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Sexually Transmitted Infections: </a:t>
            </a:r>
            <a:endParaRPr b="1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Alternative treatment for </a:t>
            </a:r>
            <a:r>
              <a:rPr lang="en" i="1">
                <a:solidFill>
                  <a:schemeClr val="dk1"/>
                </a:solidFill>
              </a:rPr>
              <a:t>Chlamydia trachomatis Infection</a:t>
            </a:r>
            <a:endParaRPr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Other Conditions:</a:t>
            </a:r>
            <a:endParaRPr b="1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◤"/>
            </a:pPr>
            <a:r>
              <a:rPr lang="en" u="sng">
                <a:solidFill>
                  <a:schemeClr val="dk1"/>
                </a:solidFill>
              </a:rPr>
              <a:t>Acne Vulgaris</a:t>
            </a:r>
            <a:endParaRPr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◤"/>
            </a:pPr>
            <a:r>
              <a:rPr lang="en" u="sng">
                <a:solidFill>
                  <a:schemeClr val="dk1"/>
                </a:solidFill>
              </a:rPr>
              <a:t>Superficial Eye Infections</a:t>
            </a:r>
            <a:r>
              <a:rPr lang="en">
                <a:solidFill>
                  <a:schemeClr val="dk1"/>
                </a:solidFill>
              </a:rPr>
              <a:t> caused by susceptible bacteria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651" name="Google Shape;165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0375" y="1274400"/>
            <a:ext cx="3678475" cy="244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de 6.m4a" descr="Slide 6.m4a">
            <a:hlinkClick r:id="" action="ppaction://media"/>
            <a:extLst>
              <a:ext uri="{FF2B5EF4-FFF2-40B4-BE49-F238E27FC236}">
                <a16:creationId xmlns:a16="http://schemas.microsoft.com/office/drawing/2014/main" id="{434FA663-3AA4-58F5-A8FE-5D96086899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73825" y="397892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Google Shape;1656;p3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Cytochrome P450 Enzymes</a:t>
            </a:r>
            <a:endParaRPr/>
          </a:p>
        </p:txBody>
      </p:sp>
      <p:sp>
        <p:nvSpPr>
          <p:cNvPr id="1657" name="Google Shape;1657;p31"/>
          <p:cNvSpPr txBox="1">
            <a:spLocks noGrp="1"/>
          </p:cNvSpPr>
          <p:nvPr>
            <p:ph type="body" idx="1"/>
          </p:nvPr>
        </p:nvSpPr>
        <p:spPr>
          <a:xfrm>
            <a:off x="281525" y="1017725"/>
            <a:ext cx="4667700" cy="33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CYPs convert </a:t>
            </a:r>
            <a:r>
              <a:rPr lang="en" b="1">
                <a:solidFill>
                  <a:schemeClr val="dk1"/>
                </a:solidFill>
              </a:rPr>
              <a:t>lipophilic</a:t>
            </a:r>
            <a:r>
              <a:rPr lang="en">
                <a:solidFill>
                  <a:schemeClr val="dk1"/>
                </a:solidFill>
              </a:rPr>
              <a:t> molecules into more </a:t>
            </a:r>
            <a:r>
              <a:rPr lang="en" b="1">
                <a:solidFill>
                  <a:schemeClr val="dk1"/>
                </a:solidFill>
              </a:rPr>
              <a:t>hydrophilic</a:t>
            </a:r>
            <a:r>
              <a:rPr lang="en">
                <a:solidFill>
                  <a:schemeClr val="dk1"/>
                </a:solidFill>
              </a:rPr>
              <a:t> ones to promote </a:t>
            </a:r>
            <a:r>
              <a:rPr lang="en" b="1">
                <a:solidFill>
                  <a:schemeClr val="dk1"/>
                </a:solidFill>
              </a:rPr>
              <a:t>excretion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SzPts val="1200"/>
              <a:buFont typeface="Questrial"/>
              <a:buChar char="◤"/>
            </a:pPr>
            <a:r>
              <a:rPr lang="en">
                <a:solidFill>
                  <a:schemeClr val="dk1"/>
                </a:solidFill>
              </a:rPr>
              <a:t>CYPs are primarily found in </a:t>
            </a:r>
            <a:r>
              <a:rPr lang="en" b="1">
                <a:solidFill>
                  <a:schemeClr val="dk1"/>
                </a:solidFill>
              </a:rPr>
              <a:t>liver</a:t>
            </a:r>
            <a:r>
              <a:rPr lang="en">
                <a:solidFill>
                  <a:schemeClr val="dk1"/>
                </a:solidFill>
              </a:rPr>
              <a:t> and facilitate Phase I oxidation reactions most notably via </a:t>
            </a:r>
            <a:r>
              <a:rPr lang="en" b="1">
                <a:solidFill>
                  <a:schemeClr val="dk1"/>
                </a:solidFill>
              </a:rPr>
              <a:t>CYP3A4</a:t>
            </a:r>
            <a:r>
              <a:rPr lang="en">
                <a:solidFill>
                  <a:schemeClr val="dk1"/>
                </a:solidFill>
              </a:rPr>
              <a:t> &amp; </a:t>
            </a:r>
            <a:r>
              <a:rPr lang="en" b="1">
                <a:solidFill>
                  <a:schemeClr val="dk1"/>
                </a:solidFill>
              </a:rPr>
              <a:t>CYP2D6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1658" name="Google Shape;1658;p31"/>
          <p:cNvGrpSpPr/>
          <p:nvPr/>
        </p:nvGrpSpPr>
        <p:grpSpPr>
          <a:xfrm>
            <a:off x="5099302" y="1397243"/>
            <a:ext cx="3479231" cy="2180815"/>
            <a:chOff x="4359056" y="2855225"/>
            <a:chExt cx="1927872" cy="1208408"/>
          </a:xfrm>
        </p:grpSpPr>
        <p:grpSp>
          <p:nvGrpSpPr>
            <p:cNvPr id="1659" name="Google Shape;1659;p31"/>
            <p:cNvGrpSpPr/>
            <p:nvPr/>
          </p:nvGrpSpPr>
          <p:grpSpPr>
            <a:xfrm>
              <a:off x="4361831" y="2857087"/>
              <a:ext cx="1925097" cy="1206546"/>
              <a:chOff x="4361831" y="2857088"/>
              <a:chExt cx="1925097" cy="1206546"/>
            </a:xfrm>
          </p:grpSpPr>
          <p:sp>
            <p:nvSpPr>
              <p:cNvPr id="1660" name="Google Shape;1660;p31"/>
              <p:cNvSpPr/>
              <p:nvPr/>
            </p:nvSpPr>
            <p:spPr>
              <a:xfrm>
                <a:off x="4362208" y="2868930"/>
                <a:ext cx="1115987" cy="1193981"/>
              </a:xfrm>
              <a:custGeom>
                <a:avLst/>
                <a:gdLst/>
                <a:ahLst/>
                <a:cxnLst/>
                <a:rect l="l" t="t" r="r" b="b"/>
                <a:pathLst>
                  <a:path w="29590" h="31658" extrusionOk="0">
                    <a:moveTo>
                      <a:pt x="13145" y="1"/>
                    </a:moveTo>
                    <a:cubicBezTo>
                      <a:pt x="9608" y="1"/>
                      <a:pt x="6009" y="1008"/>
                      <a:pt x="3425" y="3385"/>
                    </a:cubicBezTo>
                    <a:cubicBezTo>
                      <a:pt x="486" y="6104"/>
                      <a:pt x="32" y="9960"/>
                      <a:pt x="11" y="13754"/>
                    </a:cubicBezTo>
                    <a:cubicBezTo>
                      <a:pt x="1" y="15745"/>
                      <a:pt x="686" y="17600"/>
                      <a:pt x="644" y="19623"/>
                    </a:cubicBezTo>
                    <a:cubicBezTo>
                      <a:pt x="612" y="21931"/>
                      <a:pt x="159" y="24217"/>
                      <a:pt x="138" y="26525"/>
                    </a:cubicBezTo>
                    <a:cubicBezTo>
                      <a:pt x="117" y="28084"/>
                      <a:pt x="328" y="29981"/>
                      <a:pt x="1676" y="31024"/>
                    </a:cubicBezTo>
                    <a:cubicBezTo>
                      <a:pt x="2307" y="31505"/>
                      <a:pt x="3107" y="31658"/>
                      <a:pt x="3918" y="31658"/>
                    </a:cubicBezTo>
                    <a:cubicBezTo>
                      <a:pt x="4583" y="31658"/>
                      <a:pt x="5256" y="31555"/>
                      <a:pt x="5849" y="31446"/>
                    </a:cubicBezTo>
                    <a:cubicBezTo>
                      <a:pt x="7324" y="31151"/>
                      <a:pt x="8905" y="31056"/>
                      <a:pt x="10338" y="30571"/>
                    </a:cubicBezTo>
                    <a:cubicBezTo>
                      <a:pt x="13215" y="29602"/>
                      <a:pt x="15480" y="27410"/>
                      <a:pt x="17925" y="25713"/>
                    </a:cubicBezTo>
                    <a:cubicBezTo>
                      <a:pt x="19737" y="24460"/>
                      <a:pt x="21139" y="23332"/>
                      <a:pt x="23267" y="22668"/>
                    </a:cubicBezTo>
                    <a:cubicBezTo>
                      <a:pt x="25122" y="22089"/>
                      <a:pt x="27113" y="21456"/>
                      <a:pt x="28747" y="20382"/>
                    </a:cubicBezTo>
                    <a:cubicBezTo>
                      <a:pt x="29084" y="20150"/>
                      <a:pt x="29379" y="19876"/>
                      <a:pt x="29590" y="19570"/>
                    </a:cubicBezTo>
                    <a:cubicBezTo>
                      <a:pt x="28125" y="19149"/>
                      <a:pt x="27187" y="17768"/>
                      <a:pt x="26060" y="16641"/>
                    </a:cubicBezTo>
                    <a:cubicBezTo>
                      <a:pt x="24732" y="15324"/>
                      <a:pt x="22751" y="14238"/>
                      <a:pt x="22161" y="12437"/>
                    </a:cubicBezTo>
                    <a:cubicBezTo>
                      <a:pt x="21392" y="10129"/>
                      <a:pt x="23320" y="6430"/>
                      <a:pt x="24542" y="4555"/>
                    </a:cubicBezTo>
                    <a:cubicBezTo>
                      <a:pt x="24890" y="4028"/>
                      <a:pt x="25269" y="3701"/>
                      <a:pt x="25680" y="3490"/>
                    </a:cubicBezTo>
                    <a:cubicBezTo>
                      <a:pt x="24437" y="2205"/>
                      <a:pt x="22445" y="1952"/>
                      <a:pt x="20854" y="1299"/>
                    </a:cubicBezTo>
                    <a:cubicBezTo>
                      <a:pt x="19052" y="550"/>
                      <a:pt x="16892" y="287"/>
                      <a:pt x="14943" y="87"/>
                    </a:cubicBezTo>
                    <a:cubicBezTo>
                      <a:pt x="14349" y="30"/>
                      <a:pt x="13748" y="1"/>
                      <a:pt x="13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1"/>
              <p:cNvSpPr/>
              <p:nvPr/>
            </p:nvSpPr>
            <p:spPr>
              <a:xfrm>
                <a:off x="4362208" y="2868930"/>
                <a:ext cx="1115987" cy="1193981"/>
              </a:xfrm>
              <a:custGeom>
                <a:avLst/>
                <a:gdLst/>
                <a:ahLst/>
                <a:cxnLst/>
                <a:rect l="l" t="t" r="r" b="b"/>
                <a:pathLst>
                  <a:path w="29590" h="31658" extrusionOk="0">
                    <a:moveTo>
                      <a:pt x="13145" y="1"/>
                    </a:moveTo>
                    <a:cubicBezTo>
                      <a:pt x="9608" y="1"/>
                      <a:pt x="6009" y="1008"/>
                      <a:pt x="3425" y="3385"/>
                    </a:cubicBezTo>
                    <a:cubicBezTo>
                      <a:pt x="486" y="6104"/>
                      <a:pt x="32" y="9960"/>
                      <a:pt x="11" y="13754"/>
                    </a:cubicBezTo>
                    <a:cubicBezTo>
                      <a:pt x="1" y="15745"/>
                      <a:pt x="686" y="17600"/>
                      <a:pt x="644" y="19623"/>
                    </a:cubicBezTo>
                    <a:cubicBezTo>
                      <a:pt x="612" y="21931"/>
                      <a:pt x="159" y="24217"/>
                      <a:pt x="138" y="26525"/>
                    </a:cubicBezTo>
                    <a:cubicBezTo>
                      <a:pt x="117" y="28084"/>
                      <a:pt x="328" y="29981"/>
                      <a:pt x="1676" y="31024"/>
                    </a:cubicBezTo>
                    <a:cubicBezTo>
                      <a:pt x="2307" y="31505"/>
                      <a:pt x="3107" y="31658"/>
                      <a:pt x="3918" y="31658"/>
                    </a:cubicBezTo>
                    <a:cubicBezTo>
                      <a:pt x="4583" y="31658"/>
                      <a:pt x="5256" y="31555"/>
                      <a:pt x="5849" y="31446"/>
                    </a:cubicBezTo>
                    <a:cubicBezTo>
                      <a:pt x="7324" y="31151"/>
                      <a:pt x="8905" y="31056"/>
                      <a:pt x="10338" y="30571"/>
                    </a:cubicBezTo>
                    <a:cubicBezTo>
                      <a:pt x="13215" y="29602"/>
                      <a:pt x="15480" y="27410"/>
                      <a:pt x="17925" y="25713"/>
                    </a:cubicBezTo>
                    <a:cubicBezTo>
                      <a:pt x="19737" y="24460"/>
                      <a:pt x="21139" y="23332"/>
                      <a:pt x="23267" y="22668"/>
                    </a:cubicBezTo>
                    <a:cubicBezTo>
                      <a:pt x="25122" y="22089"/>
                      <a:pt x="27113" y="21456"/>
                      <a:pt x="28747" y="20382"/>
                    </a:cubicBezTo>
                    <a:cubicBezTo>
                      <a:pt x="29084" y="20150"/>
                      <a:pt x="29379" y="19876"/>
                      <a:pt x="29590" y="19570"/>
                    </a:cubicBezTo>
                    <a:cubicBezTo>
                      <a:pt x="28125" y="19149"/>
                      <a:pt x="27187" y="17768"/>
                      <a:pt x="26060" y="16641"/>
                    </a:cubicBezTo>
                    <a:cubicBezTo>
                      <a:pt x="24732" y="15324"/>
                      <a:pt x="22751" y="14238"/>
                      <a:pt x="22161" y="12437"/>
                    </a:cubicBezTo>
                    <a:cubicBezTo>
                      <a:pt x="21392" y="10129"/>
                      <a:pt x="23320" y="6430"/>
                      <a:pt x="24542" y="4555"/>
                    </a:cubicBezTo>
                    <a:cubicBezTo>
                      <a:pt x="24890" y="4028"/>
                      <a:pt x="25269" y="3701"/>
                      <a:pt x="25680" y="3490"/>
                    </a:cubicBezTo>
                    <a:cubicBezTo>
                      <a:pt x="24437" y="2205"/>
                      <a:pt x="22445" y="1952"/>
                      <a:pt x="20854" y="1299"/>
                    </a:cubicBezTo>
                    <a:cubicBezTo>
                      <a:pt x="19052" y="550"/>
                      <a:pt x="16892" y="287"/>
                      <a:pt x="14943" y="87"/>
                    </a:cubicBezTo>
                    <a:cubicBezTo>
                      <a:pt x="14349" y="30"/>
                      <a:pt x="13748" y="1"/>
                      <a:pt x="131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1"/>
              <p:cNvSpPr/>
              <p:nvPr/>
            </p:nvSpPr>
            <p:spPr>
              <a:xfrm>
                <a:off x="4366206" y="3636398"/>
                <a:ext cx="1082194" cy="427236"/>
              </a:xfrm>
              <a:custGeom>
                <a:avLst/>
                <a:gdLst/>
                <a:ahLst/>
                <a:cxnLst/>
                <a:rect l="l" t="t" r="r" b="b"/>
                <a:pathLst>
                  <a:path w="28694" h="11328" extrusionOk="0">
                    <a:moveTo>
                      <a:pt x="28693" y="1"/>
                    </a:moveTo>
                    <a:lnTo>
                      <a:pt x="28693" y="1"/>
                    </a:lnTo>
                    <a:cubicBezTo>
                      <a:pt x="26797" y="191"/>
                      <a:pt x="24784" y="106"/>
                      <a:pt x="22972" y="675"/>
                    </a:cubicBezTo>
                    <a:cubicBezTo>
                      <a:pt x="21054" y="1276"/>
                      <a:pt x="19494" y="2477"/>
                      <a:pt x="17829" y="3573"/>
                    </a:cubicBezTo>
                    <a:cubicBezTo>
                      <a:pt x="16196" y="4627"/>
                      <a:pt x="14542" y="5649"/>
                      <a:pt x="12845" y="6576"/>
                    </a:cubicBezTo>
                    <a:cubicBezTo>
                      <a:pt x="11328" y="7388"/>
                      <a:pt x="9789" y="8262"/>
                      <a:pt x="8167" y="8852"/>
                    </a:cubicBezTo>
                    <a:cubicBezTo>
                      <a:pt x="7143" y="9231"/>
                      <a:pt x="5588" y="9678"/>
                      <a:pt x="4277" y="9678"/>
                    </a:cubicBezTo>
                    <a:cubicBezTo>
                      <a:pt x="3875" y="9678"/>
                      <a:pt x="3495" y="9636"/>
                      <a:pt x="3161" y="9537"/>
                    </a:cubicBezTo>
                    <a:cubicBezTo>
                      <a:pt x="1265" y="8968"/>
                      <a:pt x="727" y="7219"/>
                      <a:pt x="42" y="5449"/>
                    </a:cubicBezTo>
                    <a:cubicBezTo>
                      <a:pt x="32" y="5702"/>
                      <a:pt x="32" y="5944"/>
                      <a:pt x="21" y="6197"/>
                    </a:cubicBezTo>
                    <a:cubicBezTo>
                      <a:pt x="0" y="7746"/>
                      <a:pt x="211" y="9643"/>
                      <a:pt x="1560" y="10686"/>
                    </a:cubicBezTo>
                    <a:cubicBezTo>
                      <a:pt x="2190" y="11171"/>
                      <a:pt x="2988" y="11327"/>
                      <a:pt x="3797" y="11327"/>
                    </a:cubicBezTo>
                    <a:cubicBezTo>
                      <a:pt x="4464" y="11327"/>
                      <a:pt x="5138" y="11221"/>
                      <a:pt x="5733" y="11107"/>
                    </a:cubicBezTo>
                    <a:cubicBezTo>
                      <a:pt x="7208" y="10812"/>
                      <a:pt x="8788" y="10728"/>
                      <a:pt x="10221" y="10233"/>
                    </a:cubicBezTo>
                    <a:cubicBezTo>
                      <a:pt x="13098" y="9263"/>
                      <a:pt x="15364" y="7071"/>
                      <a:pt x="17808" y="5375"/>
                    </a:cubicBezTo>
                    <a:cubicBezTo>
                      <a:pt x="19621" y="4121"/>
                      <a:pt x="21022" y="2994"/>
                      <a:pt x="23151" y="2330"/>
                    </a:cubicBezTo>
                    <a:cubicBezTo>
                      <a:pt x="25005" y="1750"/>
                      <a:pt x="26997" y="1118"/>
                      <a:pt x="28630" y="43"/>
                    </a:cubicBezTo>
                    <a:cubicBezTo>
                      <a:pt x="28651" y="33"/>
                      <a:pt x="28662" y="12"/>
                      <a:pt x="28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1"/>
              <p:cNvSpPr/>
              <p:nvPr/>
            </p:nvSpPr>
            <p:spPr>
              <a:xfrm>
                <a:off x="4456421" y="3284703"/>
                <a:ext cx="1021398" cy="657750"/>
              </a:xfrm>
              <a:custGeom>
                <a:avLst/>
                <a:gdLst/>
                <a:ahLst/>
                <a:cxnLst/>
                <a:rect l="l" t="t" r="r" b="b"/>
                <a:pathLst>
                  <a:path w="27082" h="17440" extrusionOk="0">
                    <a:moveTo>
                      <a:pt x="19494" y="1"/>
                    </a:moveTo>
                    <a:lnTo>
                      <a:pt x="19494" y="1"/>
                    </a:lnTo>
                    <a:cubicBezTo>
                      <a:pt x="16101" y="475"/>
                      <a:pt x="12645" y="517"/>
                      <a:pt x="9336" y="1476"/>
                    </a:cubicBezTo>
                    <a:cubicBezTo>
                      <a:pt x="6670" y="2255"/>
                      <a:pt x="4426" y="3646"/>
                      <a:pt x="2856" y="5965"/>
                    </a:cubicBezTo>
                    <a:cubicBezTo>
                      <a:pt x="2245" y="6860"/>
                      <a:pt x="1665" y="7777"/>
                      <a:pt x="1128" y="8704"/>
                    </a:cubicBezTo>
                    <a:cubicBezTo>
                      <a:pt x="706" y="9442"/>
                      <a:pt x="211" y="10264"/>
                      <a:pt x="0" y="11117"/>
                    </a:cubicBezTo>
                    <a:cubicBezTo>
                      <a:pt x="1233" y="10443"/>
                      <a:pt x="2371" y="9252"/>
                      <a:pt x="3298" y="8483"/>
                    </a:cubicBezTo>
                    <a:cubicBezTo>
                      <a:pt x="4479" y="7535"/>
                      <a:pt x="6038" y="7060"/>
                      <a:pt x="7534" y="6881"/>
                    </a:cubicBezTo>
                    <a:cubicBezTo>
                      <a:pt x="8144" y="6807"/>
                      <a:pt x="8757" y="6770"/>
                      <a:pt x="9370" y="6770"/>
                    </a:cubicBezTo>
                    <a:cubicBezTo>
                      <a:pt x="10506" y="6770"/>
                      <a:pt x="11642" y="6899"/>
                      <a:pt x="12750" y="7166"/>
                    </a:cubicBezTo>
                    <a:cubicBezTo>
                      <a:pt x="13878" y="7440"/>
                      <a:pt x="15258" y="7882"/>
                      <a:pt x="16017" y="8841"/>
                    </a:cubicBezTo>
                    <a:cubicBezTo>
                      <a:pt x="17313" y="10496"/>
                      <a:pt x="16280" y="12487"/>
                      <a:pt x="15142" y="13920"/>
                    </a:cubicBezTo>
                    <a:cubicBezTo>
                      <a:pt x="14131" y="15227"/>
                      <a:pt x="12929" y="16344"/>
                      <a:pt x="11697" y="17440"/>
                    </a:cubicBezTo>
                    <a:cubicBezTo>
                      <a:pt x="12961" y="16544"/>
                      <a:pt x="14173" y="15543"/>
                      <a:pt x="15416" y="14679"/>
                    </a:cubicBezTo>
                    <a:cubicBezTo>
                      <a:pt x="17229" y="13425"/>
                      <a:pt x="18630" y="12287"/>
                      <a:pt x="20759" y="11634"/>
                    </a:cubicBezTo>
                    <a:cubicBezTo>
                      <a:pt x="22613" y="11054"/>
                      <a:pt x="24605" y="10422"/>
                      <a:pt x="26238" y="9337"/>
                    </a:cubicBezTo>
                    <a:cubicBezTo>
                      <a:pt x="26575" y="9115"/>
                      <a:pt x="26870" y="8841"/>
                      <a:pt x="27081" y="8536"/>
                    </a:cubicBezTo>
                    <a:cubicBezTo>
                      <a:pt x="25627" y="8125"/>
                      <a:pt x="24689" y="6744"/>
                      <a:pt x="23562" y="5617"/>
                    </a:cubicBezTo>
                    <a:cubicBezTo>
                      <a:pt x="22234" y="4300"/>
                      <a:pt x="20253" y="3214"/>
                      <a:pt x="19663" y="1413"/>
                    </a:cubicBezTo>
                    <a:cubicBezTo>
                      <a:pt x="19515" y="980"/>
                      <a:pt x="19473" y="506"/>
                      <a:pt x="194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1"/>
              <p:cNvSpPr/>
              <p:nvPr/>
            </p:nvSpPr>
            <p:spPr>
              <a:xfrm>
                <a:off x="4862954" y="3415047"/>
                <a:ext cx="615660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6324" h="7388" extrusionOk="0">
                    <a:moveTo>
                      <a:pt x="10306" y="1"/>
                    </a:moveTo>
                    <a:cubicBezTo>
                      <a:pt x="9253" y="433"/>
                      <a:pt x="8209" y="875"/>
                      <a:pt x="7156" y="1318"/>
                    </a:cubicBezTo>
                    <a:cubicBezTo>
                      <a:pt x="5649" y="1929"/>
                      <a:pt x="4110" y="2456"/>
                      <a:pt x="2509" y="2719"/>
                    </a:cubicBezTo>
                    <a:cubicBezTo>
                      <a:pt x="1687" y="2856"/>
                      <a:pt x="833" y="2856"/>
                      <a:pt x="1" y="2920"/>
                    </a:cubicBezTo>
                    <a:cubicBezTo>
                      <a:pt x="422" y="3004"/>
                      <a:pt x="844" y="3078"/>
                      <a:pt x="1265" y="3120"/>
                    </a:cubicBezTo>
                    <a:cubicBezTo>
                      <a:pt x="1503" y="3142"/>
                      <a:pt x="1739" y="3151"/>
                      <a:pt x="1975" y="3151"/>
                    </a:cubicBezTo>
                    <a:cubicBezTo>
                      <a:pt x="2767" y="3151"/>
                      <a:pt x="3552" y="3044"/>
                      <a:pt x="4332" y="2930"/>
                    </a:cubicBezTo>
                    <a:cubicBezTo>
                      <a:pt x="5419" y="2775"/>
                      <a:pt x="6497" y="2624"/>
                      <a:pt x="7578" y="2624"/>
                    </a:cubicBezTo>
                    <a:cubicBezTo>
                      <a:pt x="8111" y="2624"/>
                      <a:pt x="8644" y="2661"/>
                      <a:pt x="9179" y="2751"/>
                    </a:cubicBezTo>
                    <a:cubicBezTo>
                      <a:pt x="10580" y="2983"/>
                      <a:pt x="11486" y="3604"/>
                      <a:pt x="12140" y="4869"/>
                    </a:cubicBezTo>
                    <a:cubicBezTo>
                      <a:pt x="12519" y="5638"/>
                      <a:pt x="12625" y="6544"/>
                      <a:pt x="12424" y="7387"/>
                    </a:cubicBezTo>
                    <a:cubicBezTo>
                      <a:pt x="13510" y="6987"/>
                      <a:pt x="14542" y="6513"/>
                      <a:pt x="15480" y="5902"/>
                    </a:cubicBezTo>
                    <a:cubicBezTo>
                      <a:pt x="15828" y="5670"/>
                      <a:pt x="16112" y="5396"/>
                      <a:pt x="16323" y="5090"/>
                    </a:cubicBezTo>
                    <a:cubicBezTo>
                      <a:pt x="14848" y="4669"/>
                      <a:pt x="13910" y="3288"/>
                      <a:pt x="12783" y="2161"/>
                    </a:cubicBezTo>
                    <a:cubicBezTo>
                      <a:pt x="12045" y="1423"/>
                      <a:pt x="11097" y="759"/>
                      <a:pt x="103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31"/>
              <p:cNvSpPr/>
              <p:nvPr/>
            </p:nvSpPr>
            <p:spPr>
              <a:xfrm>
                <a:off x="4767195" y="3369751"/>
                <a:ext cx="570326" cy="153726"/>
              </a:xfrm>
              <a:custGeom>
                <a:avLst/>
                <a:gdLst/>
                <a:ahLst/>
                <a:cxnLst/>
                <a:rect l="l" t="t" r="r" b="b"/>
                <a:pathLst>
                  <a:path w="15122" h="4076" extrusionOk="0">
                    <a:moveTo>
                      <a:pt x="11813" y="0"/>
                    </a:moveTo>
                    <a:cubicBezTo>
                      <a:pt x="10738" y="1096"/>
                      <a:pt x="9210" y="1750"/>
                      <a:pt x="7840" y="2340"/>
                    </a:cubicBezTo>
                    <a:cubicBezTo>
                      <a:pt x="6746" y="2811"/>
                      <a:pt x="4768" y="3247"/>
                      <a:pt x="3113" y="3247"/>
                    </a:cubicBezTo>
                    <a:cubicBezTo>
                      <a:pt x="2361" y="3247"/>
                      <a:pt x="1676" y="3157"/>
                      <a:pt x="1170" y="2940"/>
                    </a:cubicBezTo>
                    <a:cubicBezTo>
                      <a:pt x="704" y="2732"/>
                      <a:pt x="403" y="2647"/>
                      <a:pt x="213" y="2647"/>
                    </a:cubicBezTo>
                    <a:cubicBezTo>
                      <a:pt x="115" y="2647"/>
                      <a:pt x="47" y="2669"/>
                      <a:pt x="0" y="2709"/>
                    </a:cubicBezTo>
                    <a:cubicBezTo>
                      <a:pt x="1001" y="3109"/>
                      <a:pt x="1981" y="3594"/>
                      <a:pt x="3046" y="3836"/>
                    </a:cubicBezTo>
                    <a:cubicBezTo>
                      <a:pt x="3817" y="4007"/>
                      <a:pt x="4619" y="4075"/>
                      <a:pt x="5426" y="4075"/>
                    </a:cubicBezTo>
                    <a:cubicBezTo>
                      <a:pt x="5964" y="4075"/>
                      <a:pt x="6504" y="4045"/>
                      <a:pt x="7039" y="3994"/>
                    </a:cubicBezTo>
                    <a:cubicBezTo>
                      <a:pt x="7619" y="3815"/>
                      <a:pt x="8262" y="3636"/>
                      <a:pt x="8968" y="3393"/>
                    </a:cubicBezTo>
                    <a:cubicBezTo>
                      <a:pt x="10056" y="3043"/>
                      <a:pt x="10709" y="2596"/>
                      <a:pt x="11717" y="2596"/>
                    </a:cubicBezTo>
                    <a:cubicBezTo>
                      <a:pt x="11860" y="2596"/>
                      <a:pt x="12011" y="2605"/>
                      <a:pt x="12171" y="2624"/>
                    </a:cubicBezTo>
                    <a:cubicBezTo>
                      <a:pt x="13172" y="2740"/>
                      <a:pt x="14131" y="2993"/>
                      <a:pt x="15121" y="3183"/>
                    </a:cubicBezTo>
                    <a:cubicBezTo>
                      <a:pt x="14047" y="2161"/>
                      <a:pt x="12603" y="1254"/>
                      <a:pt x="1181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31"/>
              <p:cNvSpPr/>
              <p:nvPr/>
            </p:nvSpPr>
            <p:spPr>
              <a:xfrm>
                <a:off x="4433377" y="3340182"/>
                <a:ext cx="1045611" cy="722469"/>
              </a:xfrm>
              <a:custGeom>
                <a:avLst/>
                <a:gdLst/>
                <a:ahLst/>
                <a:cxnLst/>
                <a:rect l="l" t="t" r="r" b="b"/>
                <a:pathLst>
                  <a:path w="27724" h="19156" extrusionOk="0">
                    <a:moveTo>
                      <a:pt x="19443" y="1"/>
                    </a:moveTo>
                    <a:cubicBezTo>
                      <a:pt x="19135" y="1"/>
                      <a:pt x="18828" y="24"/>
                      <a:pt x="18525" y="89"/>
                    </a:cubicBezTo>
                    <a:cubicBezTo>
                      <a:pt x="18735" y="806"/>
                      <a:pt x="21264" y="2808"/>
                      <a:pt x="21875" y="3282"/>
                    </a:cubicBezTo>
                    <a:cubicBezTo>
                      <a:pt x="22845" y="4041"/>
                      <a:pt x="24499" y="5221"/>
                      <a:pt x="24383" y="6643"/>
                    </a:cubicBezTo>
                    <a:cubicBezTo>
                      <a:pt x="24267" y="7918"/>
                      <a:pt x="23035" y="8572"/>
                      <a:pt x="21970" y="9046"/>
                    </a:cubicBezTo>
                    <a:cubicBezTo>
                      <a:pt x="20537" y="9678"/>
                      <a:pt x="19115" y="10215"/>
                      <a:pt x="17734" y="10963"/>
                    </a:cubicBezTo>
                    <a:cubicBezTo>
                      <a:pt x="16702" y="11522"/>
                      <a:pt x="13098" y="14114"/>
                      <a:pt x="12255" y="14757"/>
                    </a:cubicBezTo>
                    <a:cubicBezTo>
                      <a:pt x="11549" y="15294"/>
                      <a:pt x="9494" y="17665"/>
                      <a:pt x="6733" y="18023"/>
                    </a:cubicBezTo>
                    <a:cubicBezTo>
                      <a:pt x="4817" y="18273"/>
                      <a:pt x="3301" y="18830"/>
                      <a:pt x="1621" y="18830"/>
                    </a:cubicBezTo>
                    <a:cubicBezTo>
                      <a:pt x="1102" y="18830"/>
                      <a:pt x="567" y="18777"/>
                      <a:pt x="0" y="18645"/>
                    </a:cubicBezTo>
                    <a:lnTo>
                      <a:pt x="0" y="18645"/>
                    </a:lnTo>
                    <a:cubicBezTo>
                      <a:pt x="596" y="19028"/>
                      <a:pt x="1312" y="19155"/>
                      <a:pt x="2038" y="19155"/>
                    </a:cubicBezTo>
                    <a:cubicBezTo>
                      <a:pt x="2710" y="19155"/>
                      <a:pt x="3391" y="19046"/>
                      <a:pt x="3994" y="18930"/>
                    </a:cubicBezTo>
                    <a:cubicBezTo>
                      <a:pt x="5469" y="18645"/>
                      <a:pt x="7049" y="18550"/>
                      <a:pt x="8483" y="18066"/>
                    </a:cubicBezTo>
                    <a:cubicBezTo>
                      <a:pt x="11359" y="17086"/>
                      <a:pt x="13625" y="14904"/>
                      <a:pt x="16069" y="13208"/>
                    </a:cubicBezTo>
                    <a:cubicBezTo>
                      <a:pt x="17871" y="11954"/>
                      <a:pt x="19283" y="10816"/>
                      <a:pt x="21401" y="10163"/>
                    </a:cubicBezTo>
                    <a:cubicBezTo>
                      <a:pt x="23266" y="9583"/>
                      <a:pt x="25247" y="8951"/>
                      <a:pt x="26881" y="7866"/>
                    </a:cubicBezTo>
                    <a:cubicBezTo>
                      <a:pt x="27228" y="7644"/>
                      <a:pt x="27513" y="7370"/>
                      <a:pt x="27724" y="7065"/>
                    </a:cubicBezTo>
                    <a:cubicBezTo>
                      <a:pt x="26238" y="6654"/>
                      <a:pt x="25300" y="5273"/>
                      <a:pt x="24173" y="4146"/>
                    </a:cubicBezTo>
                    <a:cubicBezTo>
                      <a:pt x="22876" y="2850"/>
                      <a:pt x="20959" y="1786"/>
                      <a:pt x="20316" y="47"/>
                    </a:cubicBezTo>
                    <a:cubicBezTo>
                      <a:pt x="20025" y="21"/>
                      <a:pt x="19733" y="1"/>
                      <a:pt x="194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31"/>
              <p:cNvSpPr/>
              <p:nvPr/>
            </p:nvSpPr>
            <p:spPr>
              <a:xfrm>
                <a:off x="5305279" y="3461173"/>
                <a:ext cx="173338" cy="217389"/>
              </a:xfrm>
              <a:custGeom>
                <a:avLst/>
                <a:gdLst/>
                <a:ahLst/>
                <a:cxnLst/>
                <a:rect l="l" t="t" r="r" b="b"/>
                <a:pathLst>
                  <a:path w="4596" h="576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466" y="1855"/>
                      <a:pt x="2530" y="3836"/>
                      <a:pt x="1655" y="5764"/>
                    </a:cubicBezTo>
                    <a:cubicBezTo>
                      <a:pt x="2393" y="5448"/>
                      <a:pt x="3109" y="5090"/>
                      <a:pt x="3752" y="4658"/>
                    </a:cubicBezTo>
                    <a:cubicBezTo>
                      <a:pt x="4100" y="4436"/>
                      <a:pt x="4384" y="4162"/>
                      <a:pt x="4595" y="3857"/>
                    </a:cubicBezTo>
                    <a:cubicBezTo>
                      <a:pt x="3120" y="3446"/>
                      <a:pt x="2182" y="2065"/>
                      <a:pt x="1055" y="938"/>
                    </a:cubicBezTo>
                    <a:cubicBezTo>
                      <a:pt x="728" y="622"/>
                      <a:pt x="370" y="306"/>
                      <a:pt x="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31"/>
              <p:cNvSpPr/>
              <p:nvPr/>
            </p:nvSpPr>
            <p:spPr>
              <a:xfrm>
                <a:off x="5081137" y="3267316"/>
                <a:ext cx="302474" cy="255067"/>
              </a:xfrm>
              <a:custGeom>
                <a:avLst/>
                <a:gdLst/>
                <a:ahLst/>
                <a:cxnLst/>
                <a:rect l="l" t="t" r="r" b="b"/>
                <a:pathLst>
                  <a:path w="8020" h="6763" extrusionOk="0">
                    <a:moveTo>
                      <a:pt x="2240" y="0"/>
                    </a:moveTo>
                    <a:cubicBezTo>
                      <a:pt x="1906" y="0"/>
                      <a:pt x="1630" y="191"/>
                      <a:pt x="1276" y="630"/>
                    </a:cubicBezTo>
                    <a:cubicBezTo>
                      <a:pt x="728" y="1347"/>
                      <a:pt x="1" y="1916"/>
                      <a:pt x="644" y="2358"/>
                    </a:cubicBezTo>
                    <a:cubicBezTo>
                      <a:pt x="1276" y="3918"/>
                      <a:pt x="2909" y="4202"/>
                      <a:pt x="4332" y="4834"/>
                    </a:cubicBezTo>
                    <a:cubicBezTo>
                      <a:pt x="4732" y="5024"/>
                      <a:pt x="7619" y="6573"/>
                      <a:pt x="8020" y="6763"/>
                    </a:cubicBezTo>
                    <a:cubicBezTo>
                      <a:pt x="6882" y="5814"/>
                      <a:pt x="3541" y="3212"/>
                      <a:pt x="3099" y="1863"/>
                    </a:cubicBezTo>
                    <a:cubicBezTo>
                      <a:pt x="2930" y="1357"/>
                      <a:pt x="2888" y="788"/>
                      <a:pt x="2941" y="198"/>
                    </a:cubicBezTo>
                    <a:cubicBezTo>
                      <a:pt x="2666" y="71"/>
                      <a:pt x="2442" y="0"/>
                      <a:pt x="22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31"/>
              <p:cNvSpPr/>
              <p:nvPr/>
            </p:nvSpPr>
            <p:spPr>
              <a:xfrm>
                <a:off x="5168976" y="2990373"/>
                <a:ext cx="1117948" cy="620676"/>
              </a:xfrm>
              <a:custGeom>
                <a:avLst/>
                <a:gdLst/>
                <a:ahLst/>
                <a:cxnLst/>
                <a:rect l="l" t="t" r="r" b="b"/>
                <a:pathLst>
                  <a:path w="29642" h="16457" extrusionOk="0">
                    <a:moveTo>
                      <a:pt x="5507" y="0"/>
                    </a:moveTo>
                    <a:cubicBezTo>
                      <a:pt x="4619" y="0"/>
                      <a:pt x="3808" y="317"/>
                      <a:pt x="3141" y="1335"/>
                    </a:cubicBezTo>
                    <a:cubicBezTo>
                      <a:pt x="1918" y="3210"/>
                      <a:pt x="1" y="6898"/>
                      <a:pt x="770" y="9217"/>
                    </a:cubicBezTo>
                    <a:cubicBezTo>
                      <a:pt x="1360" y="11018"/>
                      <a:pt x="3351" y="12104"/>
                      <a:pt x="4669" y="13421"/>
                    </a:cubicBezTo>
                    <a:cubicBezTo>
                      <a:pt x="5995" y="14747"/>
                      <a:pt x="7083" y="16456"/>
                      <a:pt x="9102" y="16456"/>
                    </a:cubicBezTo>
                    <a:cubicBezTo>
                      <a:pt x="9120" y="16456"/>
                      <a:pt x="9139" y="16456"/>
                      <a:pt x="9157" y="16456"/>
                    </a:cubicBezTo>
                    <a:cubicBezTo>
                      <a:pt x="13425" y="16403"/>
                      <a:pt x="14900" y="11998"/>
                      <a:pt x="18188" y="10186"/>
                    </a:cubicBezTo>
                    <a:cubicBezTo>
                      <a:pt x="19958" y="9217"/>
                      <a:pt x="22108" y="8806"/>
                      <a:pt x="24078" y="8500"/>
                    </a:cubicBezTo>
                    <a:cubicBezTo>
                      <a:pt x="25659" y="8268"/>
                      <a:pt x="29642" y="8426"/>
                      <a:pt x="27671" y="6013"/>
                    </a:cubicBezTo>
                    <a:cubicBezTo>
                      <a:pt x="25269" y="3063"/>
                      <a:pt x="20496" y="1324"/>
                      <a:pt x="16955" y="987"/>
                    </a:cubicBezTo>
                    <a:cubicBezTo>
                      <a:pt x="15605" y="846"/>
                      <a:pt x="14279" y="790"/>
                      <a:pt x="12948" y="790"/>
                    </a:cubicBezTo>
                    <a:cubicBezTo>
                      <a:pt x="12097" y="790"/>
                      <a:pt x="11243" y="813"/>
                      <a:pt x="10380" y="850"/>
                    </a:cubicBezTo>
                    <a:cubicBezTo>
                      <a:pt x="10323" y="852"/>
                      <a:pt x="10266" y="853"/>
                      <a:pt x="10209" y="853"/>
                    </a:cubicBezTo>
                    <a:cubicBezTo>
                      <a:pt x="8633" y="853"/>
                      <a:pt x="6966" y="0"/>
                      <a:pt x="550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31"/>
              <p:cNvSpPr/>
              <p:nvPr/>
            </p:nvSpPr>
            <p:spPr>
              <a:xfrm>
                <a:off x="5168598" y="2990864"/>
                <a:ext cx="1118325" cy="620940"/>
              </a:xfrm>
              <a:custGeom>
                <a:avLst/>
                <a:gdLst/>
                <a:ahLst/>
                <a:cxnLst/>
                <a:rect l="l" t="t" r="r" b="b"/>
                <a:pathLst>
                  <a:path w="29652" h="16464" extrusionOk="0">
                    <a:moveTo>
                      <a:pt x="18607" y="6808"/>
                    </a:moveTo>
                    <a:cubicBezTo>
                      <a:pt x="18755" y="6808"/>
                      <a:pt x="18899" y="6827"/>
                      <a:pt x="19030" y="6875"/>
                    </a:cubicBezTo>
                    <a:cubicBezTo>
                      <a:pt x="20137" y="7254"/>
                      <a:pt x="17365" y="8835"/>
                      <a:pt x="16997" y="9045"/>
                    </a:cubicBezTo>
                    <a:cubicBezTo>
                      <a:pt x="16607" y="9214"/>
                      <a:pt x="16259" y="9383"/>
                      <a:pt x="15901" y="9583"/>
                    </a:cubicBezTo>
                    <a:cubicBezTo>
                      <a:pt x="15648" y="9720"/>
                      <a:pt x="15395" y="9857"/>
                      <a:pt x="15163" y="10036"/>
                    </a:cubicBezTo>
                    <a:cubicBezTo>
                      <a:pt x="14341" y="10594"/>
                      <a:pt x="13625" y="11300"/>
                      <a:pt x="12856" y="11912"/>
                    </a:cubicBezTo>
                    <a:cubicBezTo>
                      <a:pt x="12044" y="12554"/>
                      <a:pt x="11212" y="13303"/>
                      <a:pt x="10274" y="13777"/>
                    </a:cubicBezTo>
                    <a:cubicBezTo>
                      <a:pt x="9760" y="14033"/>
                      <a:pt x="9172" y="14150"/>
                      <a:pt x="8572" y="14150"/>
                    </a:cubicBezTo>
                    <a:cubicBezTo>
                      <a:pt x="7497" y="14150"/>
                      <a:pt x="6383" y="13778"/>
                      <a:pt x="5585" y="13176"/>
                    </a:cubicBezTo>
                    <a:cubicBezTo>
                      <a:pt x="5058" y="12776"/>
                      <a:pt x="4331" y="11933"/>
                      <a:pt x="4405" y="11216"/>
                    </a:cubicBezTo>
                    <a:cubicBezTo>
                      <a:pt x="4478" y="10373"/>
                      <a:pt x="5732" y="10373"/>
                      <a:pt x="6333" y="10352"/>
                    </a:cubicBezTo>
                    <a:cubicBezTo>
                      <a:pt x="6391" y="10349"/>
                      <a:pt x="6449" y="10348"/>
                      <a:pt x="6506" y="10348"/>
                    </a:cubicBezTo>
                    <a:cubicBezTo>
                      <a:pt x="7088" y="10348"/>
                      <a:pt x="7664" y="10485"/>
                      <a:pt x="8239" y="10485"/>
                    </a:cubicBezTo>
                    <a:cubicBezTo>
                      <a:pt x="8419" y="10485"/>
                      <a:pt x="8598" y="10471"/>
                      <a:pt x="8778" y="10436"/>
                    </a:cubicBezTo>
                    <a:cubicBezTo>
                      <a:pt x="9515" y="10299"/>
                      <a:pt x="10232" y="10015"/>
                      <a:pt x="10906" y="9667"/>
                    </a:cubicBezTo>
                    <a:cubicBezTo>
                      <a:pt x="11359" y="9425"/>
                      <a:pt x="11844" y="9256"/>
                      <a:pt x="12318" y="9056"/>
                    </a:cubicBezTo>
                    <a:cubicBezTo>
                      <a:pt x="12834" y="8835"/>
                      <a:pt x="13340" y="8571"/>
                      <a:pt x="13867" y="8350"/>
                    </a:cubicBezTo>
                    <a:cubicBezTo>
                      <a:pt x="15110" y="7823"/>
                      <a:pt x="16322" y="7307"/>
                      <a:pt x="17629" y="6980"/>
                    </a:cubicBezTo>
                    <a:cubicBezTo>
                      <a:pt x="17908" y="6907"/>
                      <a:pt x="18268" y="6808"/>
                      <a:pt x="18607" y="6808"/>
                    </a:cubicBezTo>
                    <a:close/>
                    <a:moveTo>
                      <a:pt x="5524" y="0"/>
                    </a:moveTo>
                    <a:cubicBezTo>
                      <a:pt x="4633" y="0"/>
                      <a:pt x="3819" y="318"/>
                      <a:pt x="3151" y="1343"/>
                    </a:cubicBezTo>
                    <a:cubicBezTo>
                      <a:pt x="1928" y="3208"/>
                      <a:pt x="0" y="6896"/>
                      <a:pt x="769" y="9214"/>
                    </a:cubicBezTo>
                    <a:cubicBezTo>
                      <a:pt x="1359" y="11016"/>
                      <a:pt x="3340" y="12101"/>
                      <a:pt x="4658" y="13418"/>
                    </a:cubicBezTo>
                    <a:cubicBezTo>
                      <a:pt x="5998" y="14749"/>
                      <a:pt x="7089" y="16464"/>
                      <a:pt x="9120" y="16464"/>
                    </a:cubicBezTo>
                    <a:cubicBezTo>
                      <a:pt x="9132" y="16464"/>
                      <a:pt x="9144" y="16464"/>
                      <a:pt x="9157" y="16464"/>
                    </a:cubicBezTo>
                    <a:cubicBezTo>
                      <a:pt x="13425" y="16411"/>
                      <a:pt x="14900" y="11996"/>
                      <a:pt x="18187" y="10194"/>
                    </a:cubicBezTo>
                    <a:cubicBezTo>
                      <a:pt x="19958" y="9214"/>
                      <a:pt x="22097" y="8803"/>
                      <a:pt x="24078" y="8508"/>
                    </a:cubicBezTo>
                    <a:cubicBezTo>
                      <a:pt x="25669" y="8266"/>
                      <a:pt x="29652" y="8424"/>
                      <a:pt x="27692" y="6011"/>
                    </a:cubicBezTo>
                    <a:cubicBezTo>
                      <a:pt x="25279" y="3060"/>
                      <a:pt x="20506" y="1322"/>
                      <a:pt x="16965" y="984"/>
                    </a:cubicBezTo>
                    <a:cubicBezTo>
                      <a:pt x="15597" y="848"/>
                      <a:pt x="14253" y="795"/>
                      <a:pt x="12903" y="795"/>
                    </a:cubicBezTo>
                    <a:cubicBezTo>
                      <a:pt x="12070" y="795"/>
                      <a:pt x="11234" y="815"/>
                      <a:pt x="10390" y="847"/>
                    </a:cubicBezTo>
                    <a:cubicBezTo>
                      <a:pt x="10333" y="850"/>
                      <a:pt x="10276" y="851"/>
                      <a:pt x="10219" y="851"/>
                    </a:cubicBezTo>
                    <a:cubicBezTo>
                      <a:pt x="8645" y="851"/>
                      <a:pt x="6981" y="0"/>
                      <a:pt x="55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1" name="Google Shape;1671;p31"/>
              <p:cNvSpPr/>
              <p:nvPr/>
            </p:nvSpPr>
            <p:spPr>
              <a:xfrm>
                <a:off x="5397078" y="3121358"/>
                <a:ext cx="889848" cy="489654"/>
              </a:xfrm>
              <a:custGeom>
                <a:avLst/>
                <a:gdLst/>
                <a:ahLst/>
                <a:cxnLst/>
                <a:rect l="l" t="t" r="r" b="b"/>
                <a:pathLst>
                  <a:path w="23594" h="12983" extrusionOk="0">
                    <a:moveTo>
                      <a:pt x="17064" y="0"/>
                    </a:moveTo>
                    <a:cubicBezTo>
                      <a:pt x="15833" y="0"/>
                      <a:pt x="14608" y="145"/>
                      <a:pt x="13394" y="443"/>
                    </a:cubicBezTo>
                    <a:cubicBezTo>
                      <a:pt x="12582" y="643"/>
                      <a:pt x="11160" y="896"/>
                      <a:pt x="10749" y="1739"/>
                    </a:cubicBezTo>
                    <a:cubicBezTo>
                      <a:pt x="11333" y="1656"/>
                      <a:pt x="12120" y="1541"/>
                      <a:pt x="12877" y="1541"/>
                    </a:cubicBezTo>
                    <a:cubicBezTo>
                      <a:pt x="14045" y="1541"/>
                      <a:pt x="15143" y="1816"/>
                      <a:pt x="15322" y="2909"/>
                    </a:cubicBezTo>
                    <a:cubicBezTo>
                      <a:pt x="15438" y="3678"/>
                      <a:pt x="14753" y="4384"/>
                      <a:pt x="14184" y="4753"/>
                    </a:cubicBezTo>
                    <a:cubicBezTo>
                      <a:pt x="13310" y="5333"/>
                      <a:pt x="12677" y="5564"/>
                      <a:pt x="11761" y="6091"/>
                    </a:cubicBezTo>
                    <a:cubicBezTo>
                      <a:pt x="9358" y="7514"/>
                      <a:pt x="7598" y="9874"/>
                      <a:pt x="5038" y="11086"/>
                    </a:cubicBezTo>
                    <a:cubicBezTo>
                      <a:pt x="4116" y="11530"/>
                      <a:pt x="3114" y="11834"/>
                      <a:pt x="2096" y="11834"/>
                    </a:cubicBezTo>
                    <a:cubicBezTo>
                      <a:pt x="1834" y="11834"/>
                      <a:pt x="1571" y="11814"/>
                      <a:pt x="1308" y="11771"/>
                    </a:cubicBezTo>
                    <a:cubicBezTo>
                      <a:pt x="844" y="11697"/>
                      <a:pt x="412" y="11560"/>
                      <a:pt x="1" y="11402"/>
                    </a:cubicBezTo>
                    <a:lnTo>
                      <a:pt x="1" y="11402"/>
                    </a:lnTo>
                    <a:cubicBezTo>
                      <a:pt x="848" y="12270"/>
                      <a:pt x="1768" y="12983"/>
                      <a:pt x="3081" y="12983"/>
                    </a:cubicBezTo>
                    <a:cubicBezTo>
                      <a:pt x="3090" y="12983"/>
                      <a:pt x="3100" y="12983"/>
                      <a:pt x="3109" y="12983"/>
                    </a:cubicBezTo>
                    <a:cubicBezTo>
                      <a:pt x="7377" y="12930"/>
                      <a:pt x="8852" y="8515"/>
                      <a:pt x="12150" y="6713"/>
                    </a:cubicBezTo>
                    <a:cubicBezTo>
                      <a:pt x="13910" y="5744"/>
                      <a:pt x="16060" y="5333"/>
                      <a:pt x="18030" y="5027"/>
                    </a:cubicBezTo>
                    <a:cubicBezTo>
                      <a:pt x="19611" y="4795"/>
                      <a:pt x="23594" y="4953"/>
                      <a:pt x="21634" y="2540"/>
                    </a:cubicBezTo>
                    <a:cubicBezTo>
                      <a:pt x="20854" y="1602"/>
                      <a:pt x="19822" y="791"/>
                      <a:pt x="18694" y="96"/>
                    </a:cubicBezTo>
                    <a:cubicBezTo>
                      <a:pt x="18662" y="96"/>
                      <a:pt x="18631" y="74"/>
                      <a:pt x="18599" y="74"/>
                    </a:cubicBezTo>
                    <a:cubicBezTo>
                      <a:pt x="18087" y="25"/>
                      <a:pt x="17575" y="0"/>
                      <a:pt x="170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2" name="Google Shape;1672;p31"/>
              <p:cNvSpPr/>
              <p:nvPr/>
            </p:nvSpPr>
            <p:spPr>
              <a:xfrm>
                <a:off x="5907780" y="3121509"/>
                <a:ext cx="379149" cy="220067"/>
              </a:xfrm>
              <a:custGeom>
                <a:avLst/>
                <a:gdLst/>
                <a:ahLst/>
                <a:cxnLst/>
                <a:rect l="l" t="t" r="r" b="b"/>
                <a:pathLst>
                  <a:path w="10053" h="5835" extrusionOk="0">
                    <a:moveTo>
                      <a:pt x="3535" y="1"/>
                    </a:moveTo>
                    <a:cubicBezTo>
                      <a:pt x="2536" y="1"/>
                      <a:pt x="1545" y="92"/>
                      <a:pt x="559" y="281"/>
                    </a:cubicBezTo>
                    <a:cubicBezTo>
                      <a:pt x="0" y="745"/>
                      <a:pt x="517" y="1493"/>
                      <a:pt x="907" y="1651"/>
                    </a:cubicBezTo>
                    <a:cubicBezTo>
                      <a:pt x="1834" y="2009"/>
                      <a:pt x="6217" y="2231"/>
                      <a:pt x="5669" y="3643"/>
                    </a:cubicBezTo>
                    <a:cubicBezTo>
                      <a:pt x="5069" y="5170"/>
                      <a:pt x="2540" y="4760"/>
                      <a:pt x="780" y="5834"/>
                    </a:cubicBezTo>
                    <a:cubicBezTo>
                      <a:pt x="1992" y="5466"/>
                      <a:pt x="3267" y="5234"/>
                      <a:pt x="4479" y="5055"/>
                    </a:cubicBezTo>
                    <a:cubicBezTo>
                      <a:pt x="6070" y="4802"/>
                      <a:pt x="10053" y="4960"/>
                      <a:pt x="8093" y="2547"/>
                    </a:cubicBezTo>
                    <a:cubicBezTo>
                      <a:pt x="7313" y="1598"/>
                      <a:pt x="6302" y="776"/>
                      <a:pt x="5153" y="92"/>
                    </a:cubicBezTo>
                    <a:cubicBezTo>
                      <a:pt x="5121" y="92"/>
                      <a:pt x="5090" y="70"/>
                      <a:pt x="5058" y="70"/>
                    </a:cubicBezTo>
                    <a:cubicBezTo>
                      <a:pt x="4548" y="24"/>
                      <a:pt x="4040" y="1"/>
                      <a:pt x="35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3" name="Google Shape;1673;p31"/>
              <p:cNvSpPr/>
              <p:nvPr/>
            </p:nvSpPr>
            <p:spPr>
              <a:xfrm>
                <a:off x="5175727" y="2937346"/>
                <a:ext cx="1060357" cy="439191"/>
              </a:xfrm>
              <a:custGeom>
                <a:avLst/>
                <a:gdLst/>
                <a:ahLst/>
                <a:cxnLst/>
                <a:rect l="l" t="t" r="r" b="b"/>
                <a:pathLst>
                  <a:path w="28115" h="11645" extrusionOk="0">
                    <a:moveTo>
                      <a:pt x="8325" y="10939"/>
                    </a:moveTo>
                    <a:cubicBezTo>
                      <a:pt x="11128" y="10138"/>
                      <a:pt x="13541" y="8431"/>
                      <a:pt x="16260" y="7430"/>
                    </a:cubicBezTo>
                    <a:cubicBezTo>
                      <a:pt x="18283" y="6692"/>
                      <a:pt x="20527" y="6587"/>
                      <a:pt x="22656" y="6861"/>
                    </a:cubicBezTo>
                    <a:cubicBezTo>
                      <a:pt x="24521" y="7114"/>
                      <a:pt x="26502" y="7588"/>
                      <a:pt x="27977" y="8831"/>
                    </a:cubicBezTo>
                    <a:cubicBezTo>
                      <a:pt x="28114" y="8494"/>
                      <a:pt x="27998" y="8051"/>
                      <a:pt x="27503" y="7430"/>
                    </a:cubicBezTo>
                    <a:cubicBezTo>
                      <a:pt x="25090" y="4479"/>
                      <a:pt x="20317" y="2741"/>
                      <a:pt x="16776" y="2403"/>
                    </a:cubicBezTo>
                    <a:cubicBezTo>
                      <a:pt x="14563" y="2172"/>
                      <a:pt x="12414" y="2172"/>
                      <a:pt x="10201" y="2266"/>
                    </a:cubicBezTo>
                    <a:cubicBezTo>
                      <a:pt x="7619" y="2372"/>
                      <a:pt x="4764" y="1"/>
                      <a:pt x="2962" y="2751"/>
                    </a:cubicBezTo>
                    <a:cubicBezTo>
                      <a:pt x="1803" y="4532"/>
                      <a:pt x="1" y="7967"/>
                      <a:pt x="485" y="10285"/>
                    </a:cubicBezTo>
                    <a:cubicBezTo>
                      <a:pt x="3067" y="10728"/>
                      <a:pt x="5817" y="11645"/>
                      <a:pt x="8325" y="1093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4" name="Google Shape;1674;p31"/>
              <p:cNvSpPr/>
              <p:nvPr/>
            </p:nvSpPr>
            <p:spPr>
              <a:xfrm>
                <a:off x="5185683" y="3139650"/>
                <a:ext cx="1049986" cy="236888"/>
              </a:xfrm>
              <a:custGeom>
                <a:avLst/>
                <a:gdLst/>
                <a:ahLst/>
                <a:cxnLst/>
                <a:rect l="l" t="t" r="r" b="b"/>
                <a:pathLst>
                  <a:path w="27840" h="6281" extrusionOk="0">
                    <a:moveTo>
                      <a:pt x="27239" y="2066"/>
                    </a:moveTo>
                    <a:cubicBezTo>
                      <a:pt x="26691" y="1412"/>
                      <a:pt x="26038" y="801"/>
                      <a:pt x="25290" y="264"/>
                    </a:cubicBezTo>
                    <a:cubicBezTo>
                      <a:pt x="23561" y="1107"/>
                      <a:pt x="21844" y="327"/>
                      <a:pt x="20053" y="222"/>
                    </a:cubicBezTo>
                    <a:cubicBezTo>
                      <a:pt x="16238" y="0"/>
                      <a:pt x="13151" y="2519"/>
                      <a:pt x="9642" y="3488"/>
                    </a:cubicBezTo>
                    <a:cubicBezTo>
                      <a:pt x="7619" y="4057"/>
                      <a:pt x="5132" y="4510"/>
                      <a:pt x="3088" y="3794"/>
                    </a:cubicBezTo>
                    <a:cubicBezTo>
                      <a:pt x="1654" y="3299"/>
                      <a:pt x="959" y="2276"/>
                      <a:pt x="811" y="1054"/>
                    </a:cubicBezTo>
                    <a:cubicBezTo>
                      <a:pt x="295" y="2382"/>
                      <a:pt x="0" y="3783"/>
                      <a:pt x="232" y="4911"/>
                    </a:cubicBezTo>
                    <a:cubicBezTo>
                      <a:pt x="2803" y="5364"/>
                      <a:pt x="5553" y="6281"/>
                      <a:pt x="8061" y="5575"/>
                    </a:cubicBezTo>
                    <a:cubicBezTo>
                      <a:pt x="10864" y="4774"/>
                      <a:pt x="13277" y="3067"/>
                      <a:pt x="15996" y="2066"/>
                    </a:cubicBezTo>
                    <a:cubicBezTo>
                      <a:pt x="18019" y="1328"/>
                      <a:pt x="20263" y="1223"/>
                      <a:pt x="22392" y="1507"/>
                    </a:cubicBezTo>
                    <a:cubicBezTo>
                      <a:pt x="24257" y="1750"/>
                      <a:pt x="26238" y="2224"/>
                      <a:pt x="27713" y="3467"/>
                    </a:cubicBezTo>
                    <a:cubicBezTo>
                      <a:pt x="27840" y="3141"/>
                      <a:pt x="27734" y="2687"/>
                      <a:pt x="27239" y="206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5" name="Google Shape;1675;p31"/>
              <p:cNvSpPr/>
              <p:nvPr/>
            </p:nvSpPr>
            <p:spPr>
              <a:xfrm>
                <a:off x="5189644" y="3158055"/>
                <a:ext cx="1041273" cy="201587"/>
              </a:xfrm>
              <a:custGeom>
                <a:avLst/>
                <a:gdLst/>
                <a:ahLst/>
                <a:cxnLst/>
                <a:rect l="l" t="t" r="r" b="b"/>
                <a:pathLst>
                  <a:path w="27609" h="5345" extrusionOk="0">
                    <a:moveTo>
                      <a:pt x="20144" y="1"/>
                    </a:moveTo>
                    <a:cubicBezTo>
                      <a:pt x="18684" y="1"/>
                      <a:pt x="17246" y="252"/>
                      <a:pt x="15859" y="756"/>
                    </a:cubicBezTo>
                    <a:cubicBezTo>
                      <a:pt x="14173" y="1356"/>
                      <a:pt x="12635" y="2252"/>
                      <a:pt x="11012" y="2969"/>
                    </a:cubicBezTo>
                    <a:cubicBezTo>
                      <a:pt x="9067" y="3800"/>
                      <a:pt x="6906" y="4339"/>
                      <a:pt x="4759" y="4339"/>
                    </a:cubicBezTo>
                    <a:cubicBezTo>
                      <a:pt x="4022" y="4339"/>
                      <a:pt x="3286" y="4276"/>
                      <a:pt x="2561" y="4138"/>
                    </a:cubicBezTo>
                    <a:cubicBezTo>
                      <a:pt x="1592" y="3949"/>
                      <a:pt x="422" y="3443"/>
                      <a:pt x="180" y="2357"/>
                    </a:cubicBezTo>
                    <a:cubicBezTo>
                      <a:pt x="32" y="3095"/>
                      <a:pt x="1" y="3791"/>
                      <a:pt x="127" y="4423"/>
                    </a:cubicBezTo>
                    <a:cubicBezTo>
                      <a:pt x="2026" y="4757"/>
                      <a:pt x="4022" y="5345"/>
                      <a:pt x="5947" y="5345"/>
                    </a:cubicBezTo>
                    <a:cubicBezTo>
                      <a:pt x="6628" y="5345"/>
                      <a:pt x="7300" y="5271"/>
                      <a:pt x="7956" y="5087"/>
                    </a:cubicBezTo>
                    <a:cubicBezTo>
                      <a:pt x="10759" y="4286"/>
                      <a:pt x="13172" y="2579"/>
                      <a:pt x="15891" y="1578"/>
                    </a:cubicBezTo>
                    <a:cubicBezTo>
                      <a:pt x="17255" y="1080"/>
                      <a:pt x="18720" y="870"/>
                      <a:pt x="20182" y="870"/>
                    </a:cubicBezTo>
                    <a:cubicBezTo>
                      <a:pt x="20888" y="870"/>
                      <a:pt x="21594" y="919"/>
                      <a:pt x="22287" y="1009"/>
                    </a:cubicBezTo>
                    <a:cubicBezTo>
                      <a:pt x="24152" y="1262"/>
                      <a:pt x="26133" y="1736"/>
                      <a:pt x="27608" y="2979"/>
                    </a:cubicBezTo>
                    <a:lnTo>
                      <a:pt x="27608" y="2958"/>
                    </a:lnTo>
                    <a:cubicBezTo>
                      <a:pt x="27187" y="2400"/>
                      <a:pt x="26586" y="1873"/>
                      <a:pt x="25954" y="1525"/>
                    </a:cubicBezTo>
                    <a:cubicBezTo>
                      <a:pt x="24426" y="714"/>
                      <a:pt x="22729" y="145"/>
                      <a:pt x="20991" y="29"/>
                    </a:cubicBezTo>
                    <a:cubicBezTo>
                      <a:pt x="20708" y="10"/>
                      <a:pt x="20425" y="1"/>
                      <a:pt x="201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31"/>
              <p:cNvSpPr/>
              <p:nvPr/>
            </p:nvSpPr>
            <p:spPr>
              <a:xfrm>
                <a:off x="5922866" y="3176573"/>
                <a:ext cx="307264" cy="93873"/>
              </a:xfrm>
              <a:custGeom>
                <a:avLst/>
                <a:gdLst/>
                <a:ahLst/>
                <a:cxnLst/>
                <a:rect l="l" t="t" r="r" b="b"/>
                <a:pathLst>
                  <a:path w="8147" h="2489" extrusionOk="0">
                    <a:moveTo>
                      <a:pt x="2380" y="1"/>
                    </a:moveTo>
                    <a:cubicBezTo>
                      <a:pt x="1575" y="1"/>
                      <a:pt x="786" y="102"/>
                      <a:pt x="1" y="233"/>
                    </a:cubicBezTo>
                    <a:cubicBezTo>
                      <a:pt x="981" y="265"/>
                      <a:pt x="1982" y="349"/>
                      <a:pt x="2972" y="528"/>
                    </a:cubicBezTo>
                    <a:cubicBezTo>
                      <a:pt x="3004" y="528"/>
                      <a:pt x="3036" y="539"/>
                      <a:pt x="3046" y="549"/>
                    </a:cubicBezTo>
                    <a:cubicBezTo>
                      <a:pt x="4858" y="802"/>
                      <a:pt x="6724" y="1297"/>
                      <a:pt x="8146" y="2488"/>
                    </a:cubicBezTo>
                    <a:lnTo>
                      <a:pt x="8146" y="2478"/>
                    </a:lnTo>
                    <a:cubicBezTo>
                      <a:pt x="7746" y="1909"/>
                      <a:pt x="7145" y="1382"/>
                      <a:pt x="6513" y="1034"/>
                    </a:cubicBezTo>
                    <a:cubicBezTo>
                      <a:pt x="6239" y="876"/>
                      <a:pt x="5954" y="750"/>
                      <a:pt x="5659" y="613"/>
                    </a:cubicBezTo>
                    <a:cubicBezTo>
                      <a:pt x="5143" y="433"/>
                      <a:pt x="4616" y="275"/>
                      <a:pt x="4079" y="170"/>
                    </a:cubicBezTo>
                    <a:cubicBezTo>
                      <a:pt x="3502" y="49"/>
                      <a:pt x="2937" y="1"/>
                      <a:pt x="23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31"/>
              <p:cNvSpPr/>
              <p:nvPr/>
            </p:nvSpPr>
            <p:spPr>
              <a:xfrm>
                <a:off x="5303317" y="3258076"/>
                <a:ext cx="393858" cy="101604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694" extrusionOk="0">
                    <a:moveTo>
                      <a:pt x="10443" y="1"/>
                    </a:moveTo>
                    <a:lnTo>
                      <a:pt x="10443" y="1"/>
                    </a:lnTo>
                    <a:cubicBezTo>
                      <a:pt x="9104" y="433"/>
                      <a:pt x="7713" y="812"/>
                      <a:pt x="6375" y="1297"/>
                    </a:cubicBezTo>
                    <a:cubicBezTo>
                      <a:pt x="4831" y="1861"/>
                      <a:pt x="3277" y="2239"/>
                      <a:pt x="1679" y="2239"/>
                    </a:cubicBezTo>
                    <a:cubicBezTo>
                      <a:pt x="1576" y="2239"/>
                      <a:pt x="1473" y="2238"/>
                      <a:pt x="1370" y="2234"/>
                    </a:cubicBezTo>
                    <a:cubicBezTo>
                      <a:pt x="906" y="2298"/>
                      <a:pt x="443" y="2350"/>
                      <a:pt x="0" y="2350"/>
                    </a:cubicBezTo>
                    <a:cubicBezTo>
                      <a:pt x="978" y="2547"/>
                      <a:pt x="1952" y="2694"/>
                      <a:pt x="2908" y="2694"/>
                    </a:cubicBezTo>
                    <a:cubicBezTo>
                      <a:pt x="3590" y="2694"/>
                      <a:pt x="4263" y="2619"/>
                      <a:pt x="4921" y="2435"/>
                    </a:cubicBezTo>
                    <a:cubicBezTo>
                      <a:pt x="6870" y="1876"/>
                      <a:pt x="8641" y="875"/>
                      <a:pt x="1044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31"/>
              <p:cNvSpPr/>
              <p:nvPr/>
            </p:nvSpPr>
            <p:spPr>
              <a:xfrm>
                <a:off x="4362208" y="2857088"/>
                <a:ext cx="968144" cy="1173201"/>
              </a:xfrm>
              <a:custGeom>
                <a:avLst/>
                <a:gdLst/>
                <a:ahLst/>
                <a:cxnLst/>
                <a:rect l="l" t="t" r="r" b="b"/>
                <a:pathLst>
                  <a:path w="25670" h="31107" extrusionOk="0">
                    <a:moveTo>
                      <a:pt x="1423" y="31106"/>
                    </a:moveTo>
                    <a:cubicBezTo>
                      <a:pt x="1255" y="30421"/>
                      <a:pt x="1160" y="29737"/>
                      <a:pt x="1097" y="29125"/>
                    </a:cubicBezTo>
                    <a:cubicBezTo>
                      <a:pt x="791" y="26207"/>
                      <a:pt x="1286" y="23488"/>
                      <a:pt x="3267" y="21233"/>
                    </a:cubicBezTo>
                    <a:cubicBezTo>
                      <a:pt x="4553" y="19779"/>
                      <a:pt x="5080" y="17914"/>
                      <a:pt x="6608" y="16649"/>
                    </a:cubicBezTo>
                    <a:cubicBezTo>
                      <a:pt x="8515" y="15058"/>
                      <a:pt x="11023" y="14658"/>
                      <a:pt x="13457" y="14900"/>
                    </a:cubicBezTo>
                    <a:cubicBezTo>
                      <a:pt x="16513" y="15185"/>
                      <a:pt x="19284" y="12592"/>
                      <a:pt x="22224" y="12919"/>
                    </a:cubicBezTo>
                    <a:cubicBezTo>
                      <a:pt x="22192" y="12856"/>
                      <a:pt x="22171" y="12803"/>
                      <a:pt x="22161" y="12740"/>
                    </a:cubicBezTo>
                    <a:cubicBezTo>
                      <a:pt x="21392" y="10432"/>
                      <a:pt x="23320" y="6734"/>
                      <a:pt x="24542" y="4858"/>
                    </a:cubicBezTo>
                    <a:cubicBezTo>
                      <a:pt x="24879" y="4331"/>
                      <a:pt x="25269" y="4005"/>
                      <a:pt x="25670" y="3794"/>
                    </a:cubicBezTo>
                    <a:cubicBezTo>
                      <a:pt x="24437" y="2498"/>
                      <a:pt x="22445" y="2255"/>
                      <a:pt x="20854" y="1602"/>
                    </a:cubicBezTo>
                    <a:cubicBezTo>
                      <a:pt x="19052" y="854"/>
                      <a:pt x="16892" y="590"/>
                      <a:pt x="14943" y="390"/>
                    </a:cubicBezTo>
                    <a:cubicBezTo>
                      <a:pt x="10865" y="0"/>
                      <a:pt x="6439" y="907"/>
                      <a:pt x="3425" y="3688"/>
                    </a:cubicBezTo>
                    <a:cubicBezTo>
                      <a:pt x="486" y="6397"/>
                      <a:pt x="32" y="10264"/>
                      <a:pt x="11" y="14057"/>
                    </a:cubicBezTo>
                    <a:cubicBezTo>
                      <a:pt x="1" y="16038"/>
                      <a:pt x="686" y="17903"/>
                      <a:pt x="644" y="19926"/>
                    </a:cubicBezTo>
                    <a:cubicBezTo>
                      <a:pt x="612" y="22234"/>
                      <a:pt x="159" y="24521"/>
                      <a:pt x="138" y="26828"/>
                    </a:cubicBezTo>
                    <a:cubicBezTo>
                      <a:pt x="127" y="28304"/>
                      <a:pt x="306" y="30042"/>
                      <a:pt x="1423" y="31106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31"/>
              <p:cNvSpPr/>
              <p:nvPr/>
            </p:nvSpPr>
            <p:spPr>
              <a:xfrm>
                <a:off x="4361831" y="3238200"/>
                <a:ext cx="838178" cy="792468"/>
              </a:xfrm>
              <a:custGeom>
                <a:avLst/>
                <a:gdLst/>
                <a:ahLst/>
                <a:cxnLst/>
                <a:rect l="l" t="t" r="r" b="b"/>
                <a:pathLst>
                  <a:path w="22224" h="21012" extrusionOk="0">
                    <a:moveTo>
                      <a:pt x="22171" y="1"/>
                    </a:moveTo>
                    <a:cubicBezTo>
                      <a:pt x="21823" y="338"/>
                      <a:pt x="21475" y="664"/>
                      <a:pt x="21064" y="949"/>
                    </a:cubicBezTo>
                    <a:cubicBezTo>
                      <a:pt x="19062" y="2340"/>
                      <a:pt x="16849" y="2740"/>
                      <a:pt x="14447" y="2825"/>
                    </a:cubicBezTo>
                    <a:cubicBezTo>
                      <a:pt x="12224" y="2909"/>
                      <a:pt x="10116" y="2909"/>
                      <a:pt x="8219" y="4184"/>
                    </a:cubicBezTo>
                    <a:cubicBezTo>
                      <a:pt x="6112" y="5606"/>
                      <a:pt x="2508" y="8747"/>
                      <a:pt x="622" y="5227"/>
                    </a:cubicBezTo>
                    <a:cubicBezTo>
                      <a:pt x="359" y="4742"/>
                      <a:pt x="158" y="4216"/>
                      <a:pt x="11" y="3647"/>
                    </a:cubicBezTo>
                    <a:lnTo>
                      <a:pt x="11" y="3973"/>
                    </a:lnTo>
                    <a:cubicBezTo>
                      <a:pt x="0" y="5965"/>
                      <a:pt x="685" y="7819"/>
                      <a:pt x="643" y="9853"/>
                    </a:cubicBezTo>
                    <a:cubicBezTo>
                      <a:pt x="612" y="12150"/>
                      <a:pt x="158" y="14447"/>
                      <a:pt x="137" y="16755"/>
                    </a:cubicBezTo>
                    <a:cubicBezTo>
                      <a:pt x="116" y="18209"/>
                      <a:pt x="306" y="19948"/>
                      <a:pt x="1423" y="21012"/>
                    </a:cubicBezTo>
                    <a:cubicBezTo>
                      <a:pt x="1254" y="20327"/>
                      <a:pt x="1159" y="19653"/>
                      <a:pt x="1096" y="19031"/>
                    </a:cubicBezTo>
                    <a:cubicBezTo>
                      <a:pt x="791" y="16112"/>
                      <a:pt x="1275" y="13394"/>
                      <a:pt x="3267" y="11139"/>
                    </a:cubicBezTo>
                    <a:cubicBezTo>
                      <a:pt x="4542" y="9684"/>
                      <a:pt x="5069" y="7819"/>
                      <a:pt x="6597" y="6555"/>
                    </a:cubicBezTo>
                    <a:cubicBezTo>
                      <a:pt x="8504" y="4964"/>
                      <a:pt x="11022" y="4563"/>
                      <a:pt x="13446" y="4806"/>
                    </a:cubicBezTo>
                    <a:cubicBezTo>
                      <a:pt x="16502" y="5090"/>
                      <a:pt x="19284" y="2498"/>
                      <a:pt x="22223" y="2825"/>
                    </a:cubicBezTo>
                    <a:cubicBezTo>
                      <a:pt x="22192" y="2761"/>
                      <a:pt x="22171" y="2709"/>
                      <a:pt x="22150" y="2646"/>
                    </a:cubicBezTo>
                    <a:cubicBezTo>
                      <a:pt x="21907" y="1876"/>
                      <a:pt x="21960" y="960"/>
                      <a:pt x="221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31"/>
              <p:cNvSpPr/>
              <p:nvPr/>
            </p:nvSpPr>
            <p:spPr>
              <a:xfrm>
                <a:off x="4374127" y="2964387"/>
                <a:ext cx="955849" cy="1067108"/>
              </a:xfrm>
              <a:custGeom>
                <a:avLst/>
                <a:gdLst/>
                <a:ahLst/>
                <a:cxnLst/>
                <a:rect l="l" t="t" r="r" b="b"/>
                <a:pathLst>
                  <a:path w="25344" h="28294" extrusionOk="0">
                    <a:moveTo>
                      <a:pt x="23963" y="0"/>
                    </a:moveTo>
                    <a:cubicBezTo>
                      <a:pt x="23794" y="812"/>
                      <a:pt x="23499" y="1623"/>
                      <a:pt x="23204" y="2319"/>
                    </a:cubicBezTo>
                    <a:cubicBezTo>
                      <a:pt x="22740" y="3393"/>
                      <a:pt x="22256" y="4553"/>
                      <a:pt x="21602" y="5596"/>
                    </a:cubicBezTo>
                    <a:cubicBezTo>
                      <a:pt x="21276" y="6344"/>
                      <a:pt x="20791" y="7029"/>
                      <a:pt x="20212" y="7651"/>
                    </a:cubicBezTo>
                    <a:cubicBezTo>
                      <a:pt x="18905" y="9421"/>
                      <a:pt x="16734" y="10759"/>
                      <a:pt x="14627" y="11086"/>
                    </a:cubicBezTo>
                    <a:cubicBezTo>
                      <a:pt x="12193" y="11476"/>
                      <a:pt x="9485" y="11117"/>
                      <a:pt x="7251" y="12329"/>
                    </a:cubicBezTo>
                    <a:cubicBezTo>
                      <a:pt x="4985" y="13562"/>
                      <a:pt x="3784" y="16007"/>
                      <a:pt x="2551" y="18146"/>
                    </a:cubicBezTo>
                    <a:cubicBezTo>
                      <a:pt x="2161" y="18820"/>
                      <a:pt x="1771" y="19505"/>
                      <a:pt x="1371" y="20169"/>
                    </a:cubicBezTo>
                    <a:cubicBezTo>
                      <a:pt x="970" y="20833"/>
                      <a:pt x="507" y="21486"/>
                      <a:pt x="317" y="22255"/>
                    </a:cubicBezTo>
                    <a:cubicBezTo>
                      <a:pt x="1" y="23646"/>
                      <a:pt x="180" y="25069"/>
                      <a:pt x="191" y="26470"/>
                    </a:cubicBezTo>
                    <a:cubicBezTo>
                      <a:pt x="191" y="26554"/>
                      <a:pt x="180" y="26618"/>
                      <a:pt x="138" y="26670"/>
                    </a:cubicBezTo>
                    <a:cubicBezTo>
                      <a:pt x="338" y="27281"/>
                      <a:pt x="633" y="27840"/>
                      <a:pt x="1097" y="28293"/>
                    </a:cubicBezTo>
                    <a:cubicBezTo>
                      <a:pt x="928" y="27608"/>
                      <a:pt x="833" y="26923"/>
                      <a:pt x="770" y="26301"/>
                    </a:cubicBezTo>
                    <a:cubicBezTo>
                      <a:pt x="465" y="23393"/>
                      <a:pt x="949" y="20664"/>
                      <a:pt x="2941" y="18409"/>
                    </a:cubicBezTo>
                    <a:cubicBezTo>
                      <a:pt x="4216" y="16965"/>
                      <a:pt x="4743" y="15090"/>
                      <a:pt x="6271" y="13825"/>
                    </a:cubicBezTo>
                    <a:cubicBezTo>
                      <a:pt x="7843" y="12513"/>
                      <a:pt x="9832" y="12011"/>
                      <a:pt x="11840" y="12011"/>
                    </a:cubicBezTo>
                    <a:cubicBezTo>
                      <a:pt x="12267" y="12011"/>
                      <a:pt x="12695" y="12034"/>
                      <a:pt x="13120" y="12076"/>
                    </a:cubicBezTo>
                    <a:cubicBezTo>
                      <a:pt x="13279" y="12091"/>
                      <a:pt x="13438" y="12098"/>
                      <a:pt x="13596" y="12098"/>
                    </a:cubicBezTo>
                    <a:cubicBezTo>
                      <a:pt x="16286" y="12098"/>
                      <a:pt x="18778" y="10067"/>
                      <a:pt x="21375" y="10067"/>
                    </a:cubicBezTo>
                    <a:cubicBezTo>
                      <a:pt x="21548" y="10067"/>
                      <a:pt x="21723" y="10076"/>
                      <a:pt x="21897" y="10095"/>
                    </a:cubicBezTo>
                    <a:cubicBezTo>
                      <a:pt x="21866" y="10032"/>
                      <a:pt x="21845" y="9979"/>
                      <a:pt x="21824" y="9916"/>
                    </a:cubicBezTo>
                    <a:cubicBezTo>
                      <a:pt x="21065" y="7608"/>
                      <a:pt x="22983" y="3910"/>
                      <a:pt x="24216" y="2045"/>
                    </a:cubicBezTo>
                    <a:cubicBezTo>
                      <a:pt x="24553" y="1518"/>
                      <a:pt x="24932" y="1181"/>
                      <a:pt x="25343" y="970"/>
                    </a:cubicBezTo>
                    <a:cubicBezTo>
                      <a:pt x="24953" y="548"/>
                      <a:pt x="24479" y="253"/>
                      <a:pt x="239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31"/>
              <p:cNvSpPr/>
              <p:nvPr/>
            </p:nvSpPr>
            <p:spPr>
              <a:xfrm>
                <a:off x="4469131" y="3387628"/>
                <a:ext cx="550865" cy="290141"/>
              </a:xfrm>
              <a:custGeom>
                <a:avLst/>
                <a:gdLst/>
                <a:ahLst/>
                <a:cxnLst/>
                <a:rect l="l" t="t" r="r" b="b"/>
                <a:pathLst>
                  <a:path w="14606" h="7693" extrusionOk="0">
                    <a:moveTo>
                      <a:pt x="14605" y="1"/>
                    </a:moveTo>
                    <a:lnTo>
                      <a:pt x="14605" y="1"/>
                    </a:lnTo>
                    <a:cubicBezTo>
                      <a:pt x="14542" y="22"/>
                      <a:pt x="13383" y="391"/>
                      <a:pt x="13309" y="412"/>
                    </a:cubicBezTo>
                    <a:cubicBezTo>
                      <a:pt x="12456" y="552"/>
                      <a:pt x="11825" y="632"/>
                      <a:pt x="10956" y="632"/>
                    </a:cubicBezTo>
                    <a:cubicBezTo>
                      <a:pt x="10321" y="632"/>
                      <a:pt x="9560" y="589"/>
                      <a:pt x="8493" y="496"/>
                    </a:cubicBezTo>
                    <a:cubicBezTo>
                      <a:pt x="8009" y="409"/>
                      <a:pt x="7599" y="383"/>
                      <a:pt x="7277" y="383"/>
                    </a:cubicBezTo>
                    <a:cubicBezTo>
                      <a:pt x="6816" y="383"/>
                      <a:pt x="6537" y="437"/>
                      <a:pt x="6481" y="443"/>
                    </a:cubicBezTo>
                    <a:cubicBezTo>
                      <a:pt x="5880" y="591"/>
                      <a:pt x="5280" y="791"/>
                      <a:pt x="4732" y="1097"/>
                    </a:cubicBezTo>
                    <a:cubicBezTo>
                      <a:pt x="3098" y="1971"/>
                      <a:pt x="2013" y="3488"/>
                      <a:pt x="1086" y="5069"/>
                    </a:cubicBezTo>
                    <a:cubicBezTo>
                      <a:pt x="727" y="5944"/>
                      <a:pt x="369" y="6818"/>
                      <a:pt x="0" y="7693"/>
                    </a:cubicBezTo>
                    <a:cubicBezTo>
                      <a:pt x="137" y="7514"/>
                      <a:pt x="274" y="7335"/>
                      <a:pt x="422" y="7166"/>
                    </a:cubicBezTo>
                    <a:cubicBezTo>
                      <a:pt x="1697" y="5712"/>
                      <a:pt x="2224" y="3847"/>
                      <a:pt x="3752" y="2582"/>
                    </a:cubicBezTo>
                    <a:cubicBezTo>
                      <a:pt x="5339" y="1257"/>
                      <a:pt x="7330" y="761"/>
                      <a:pt x="9344" y="761"/>
                    </a:cubicBezTo>
                    <a:cubicBezTo>
                      <a:pt x="9763" y="761"/>
                      <a:pt x="10183" y="783"/>
                      <a:pt x="10601" y="823"/>
                    </a:cubicBezTo>
                    <a:cubicBezTo>
                      <a:pt x="10772" y="839"/>
                      <a:pt x="10942" y="847"/>
                      <a:pt x="11111" y="847"/>
                    </a:cubicBezTo>
                    <a:cubicBezTo>
                      <a:pt x="12315" y="847"/>
                      <a:pt x="13468" y="444"/>
                      <a:pt x="146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31"/>
              <p:cNvSpPr/>
              <p:nvPr/>
            </p:nvSpPr>
            <p:spPr>
              <a:xfrm>
                <a:off x="4432962" y="2917507"/>
                <a:ext cx="778588" cy="257556"/>
              </a:xfrm>
              <a:custGeom>
                <a:avLst/>
                <a:gdLst/>
                <a:ahLst/>
                <a:cxnLst/>
                <a:rect l="l" t="t" r="r" b="b"/>
                <a:pathLst>
                  <a:path w="20644" h="6829" extrusionOk="0">
                    <a:moveTo>
                      <a:pt x="17819" y="6038"/>
                    </a:moveTo>
                    <a:cubicBezTo>
                      <a:pt x="18451" y="5985"/>
                      <a:pt x="19073" y="5722"/>
                      <a:pt x="19705" y="5311"/>
                    </a:cubicBezTo>
                    <a:cubicBezTo>
                      <a:pt x="19726" y="5269"/>
                      <a:pt x="19758" y="5248"/>
                      <a:pt x="19768" y="5205"/>
                    </a:cubicBezTo>
                    <a:cubicBezTo>
                      <a:pt x="20243" y="4415"/>
                      <a:pt x="20643" y="3456"/>
                      <a:pt x="20432" y="2677"/>
                    </a:cubicBezTo>
                    <a:cubicBezTo>
                      <a:pt x="20295" y="2202"/>
                      <a:pt x="19568" y="1834"/>
                      <a:pt x="19147" y="1676"/>
                    </a:cubicBezTo>
                    <a:cubicBezTo>
                      <a:pt x="18609" y="1475"/>
                      <a:pt x="18104" y="1296"/>
                      <a:pt x="17566" y="1096"/>
                    </a:cubicBezTo>
                    <a:cubicBezTo>
                      <a:pt x="16217" y="601"/>
                      <a:pt x="14753" y="516"/>
                      <a:pt x="13341" y="285"/>
                    </a:cubicBezTo>
                    <a:cubicBezTo>
                      <a:pt x="12034" y="74"/>
                      <a:pt x="10696" y="0"/>
                      <a:pt x="9379" y="148"/>
                    </a:cubicBezTo>
                    <a:cubicBezTo>
                      <a:pt x="6597" y="453"/>
                      <a:pt x="3889" y="1359"/>
                      <a:pt x="2076" y="3625"/>
                    </a:cubicBezTo>
                    <a:cubicBezTo>
                      <a:pt x="1950" y="3793"/>
                      <a:pt x="1" y="6828"/>
                      <a:pt x="3467" y="4763"/>
                    </a:cubicBezTo>
                    <a:cubicBezTo>
                      <a:pt x="4363" y="4215"/>
                      <a:pt x="5311" y="3846"/>
                      <a:pt x="6260" y="3425"/>
                    </a:cubicBezTo>
                    <a:cubicBezTo>
                      <a:pt x="8209" y="2571"/>
                      <a:pt x="10548" y="2476"/>
                      <a:pt x="12582" y="3140"/>
                    </a:cubicBezTo>
                    <a:cubicBezTo>
                      <a:pt x="14279" y="3688"/>
                      <a:pt x="15532" y="4879"/>
                      <a:pt x="17081" y="5680"/>
                    </a:cubicBezTo>
                    <a:cubicBezTo>
                      <a:pt x="17303" y="5817"/>
                      <a:pt x="17556" y="5933"/>
                      <a:pt x="17819" y="603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31"/>
              <p:cNvSpPr/>
              <p:nvPr/>
            </p:nvSpPr>
            <p:spPr>
              <a:xfrm>
                <a:off x="5105388" y="2956844"/>
                <a:ext cx="224970" cy="399440"/>
              </a:xfrm>
              <a:custGeom>
                <a:avLst/>
                <a:gdLst/>
                <a:ahLst/>
                <a:cxnLst/>
                <a:rect l="l" t="t" r="r" b="b"/>
                <a:pathLst>
                  <a:path w="5965" h="10591" extrusionOk="0">
                    <a:moveTo>
                      <a:pt x="4131" y="0"/>
                    </a:moveTo>
                    <a:cubicBezTo>
                      <a:pt x="4110" y="2171"/>
                      <a:pt x="3204" y="4489"/>
                      <a:pt x="2361" y="6407"/>
                    </a:cubicBezTo>
                    <a:cubicBezTo>
                      <a:pt x="1760" y="7777"/>
                      <a:pt x="1023" y="9336"/>
                      <a:pt x="1" y="10590"/>
                    </a:cubicBezTo>
                    <a:cubicBezTo>
                      <a:pt x="667" y="10388"/>
                      <a:pt x="1333" y="10246"/>
                      <a:pt x="2009" y="10246"/>
                    </a:cubicBezTo>
                    <a:cubicBezTo>
                      <a:pt x="2178" y="10246"/>
                      <a:pt x="2348" y="10255"/>
                      <a:pt x="2519" y="10274"/>
                    </a:cubicBezTo>
                    <a:cubicBezTo>
                      <a:pt x="2487" y="10211"/>
                      <a:pt x="2466" y="10158"/>
                      <a:pt x="2456" y="10095"/>
                    </a:cubicBezTo>
                    <a:cubicBezTo>
                      <a:pt x="1687" y="7787"/>
                      <a:pt x="3615" y="4089"/>
                      <a:pt x="4837" y="2213"/>
                    </a:cubicBezTo>
                    <a:cubicBezTo>
                      <a:pt x="5174" y="1686"/>
                      <a:pt x="5564" y="1360"/>
                      <a:pt x="5965" y="1149"/>
                    </a:cubicBezTo>
                    <a:cubicBezTo>
                      <a:pt x="5448" y="633"/>
                      <a:pt x="4816" y="274"/>
                      <a:pt x="4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31"/>
              <p:cNvSpPr/>
              <p:nvPr/>
            </p:nvSpPr>
            <p:spPr>
              <a:xfrm>
                <a:off x="5298942" y="2988223"/>
                <a:ext cx="681585" cy="150671"/>
              </a:xfrm>
              <a:custGeom>
                <a:avLst/>
                <a:gdLst/>
                <a:ahLst/>
                <a:cxnLst/>
                <a:rect l="l" t="t" r="r" b="b"/>
                <a:pathLst>
                  <a:path w="18072" h="3995" extrusionOk="0">
                    <a:moveTo>
                      <a:pt x="1497" y="3847"/>
                    </a:moveTo>
                    <a:cubicBezTo>
                      <a:pt x="685" y="3699"/>
                      <a:pt x="0" y="3394"/>
                      <a:pt x="11" y="2814"/>
                    </a:cubicBezTo>
                    <a:cubicBezTo>
                      <a:pt x="85" y="1"/>
                      <a:pt x="5532" y="1813"/>
                      <a:pt x="6723" y="1855"/>
                    </a:cubicBezTo>
                    <a:cubicBezTo>
                      <a:pt x="8651" y="1918"/>
                      <a:pt x="10590" y="1697"/>
                      <a:pt x="12413" y="1855"/>
                    </a:cubicBezTo>
                    <a:cubicBezTo>
                      <a:pt x="13256" y="1940"/>
                      <a:pt x="17682" y="2119"/>
                      <a:pt x="17977" y="3162"/>
                    </a:cubicBezTo>
                    <a:lnTo>
                      <a:pt x="18072" y="3257"/>
                    </a:lnTo>
                    <a:cubicBezTo>
                      <a:pt x="16712" y="3383"/>
                      <a:pt x="15406" y="3014"/>
                      <a:pt x="14068" y="2867"/>
                    </a:cubicBezTo>
                    <a:cubicBezTo>
                      <a:pt x="12993" y="2761"/>
                      <a:pt x="12044" y="2972"/>
                      <a:pt x="10991" y="3067"/>
                    </a:cubicBezTo>
                    <a:cubicBezTo>
                      <a:pt x="8557" y="3278"/>
                      <a:pt x="6143" y="3794"/>
                      <a:pt x="3699" y="3942"/>
                    </a:cubicBezTo>
                    <a:cubicBezTo>
                      <a:pt x="3246" y="3994"/>
                      <a:pt x="2318" y="3994"/>
                      <a:pt x="1497" y="384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31"/>
              <p:cNvSpPr/>
              <p:nvPr/>
            </p:nvSpPr>
            <p:spPr>
              <a:xfrm>
                <a:off x="5363322" y="3301562"/>
                <a:ext cx="390275" cy="185030"/>
              </a:xfrm>
              <a:custGeom>
                <a:avLst/>
                <a:gdLst/>
                <a:ahLst/>
                <a:cxnLst/>
                <a:rect l="l" t="t" r="r" b="b"/>
                <a:pathLst>
                  <a:path w="10348" h="4906" extrusionOk="0">
                    <a:moveTo>
                      <a:pt x="9660" y="0"/>
                    </a:moveTo>
                    <a:cubicBezTo>
                      <a:pt x="8852" y="0"/>
                      <a:pt x="7564" y="966"/>
                      <a:pt x="7134" y="1250"/>
                    </a:cubicBezTo>
                    <a:cubicBezTo>
                      <a:pt x="6649" y="1587"/>
                      <a:pt x="6165" y="1830"/>
                      <a:pt x="5617" y="2030"/>
                    </a:cubicBezTo>
                    <a:cubicBezTo>
                      <a:pt x="5121" y="2198"/>
                      <a:pt x="4700" y="2514"/>
                      <a:pt x="4205" y="2662"/>
                    </a:cubicBezTo>
                    <a:cubicBezTo>
                      <a:pt x="3898" y="2754"/>
                      <a:pt x="3567" y="2792"/>
                      <a:pt x="3230" y="2792"/>
                    </a:cubicBezTo>
                    <a:cubicBezTo>
                      <a:pt x="2640" y="2792"/>
                      <a:pt x="2034" y="2676"/>
                      <a:pt x="1518" y="2536"/>
                    </a:cubicBezTo>
                    <a:cubicBezTo>
                      <a:pt x="1361" y="2493"/>
                      <a:pt x="1219" y="2468"/>
                      <a:pt x="1082" y="2468"/>
                    </a:cubicBezTo>
                    <a:cubicBezTo>
                      <a:pt x="880" y="2468"/>
                      <a:pt x="688" y="2524"/>
                      <a:pt x="474" y="2662"/>
                    </a:cubicBezTo>
                    <a:cubicBezTo>
                      <a:pt x="0" y="2978"/>
                      <a:pt x="127" y="3136"/>
                      <a:pt x="464" y="3400"/>
                    </a:cubicBezTo>
                    <a:cubicBezTo>
                      <a:pt x="843" y="3716"/>
                      <a:pt x="1138" y="4095"/>
                      <a:pt x="1423" y="4495"/>
                    </a:cubicBezTo>
                    <a:cubicBezTo>
                      <a:pt x="1652" y="4805"/>
                      <a:pt x="2026" y="4906"/>
                      <a:pt x="2415" y="4906"/>
                    </a:cubicBezTo>
                    <a:cubicBezTo>
                      <a:pt x="2741" y="4906"/>
                      <a:pt x="3078" y="4836"/>
                      <a:pt x="3351" y="4759"/>
                    </a:cubicBezTo>
                    <a:cubicBezTo>
                      <a:pt x="3804" y="4622"/>
                      <a:pt x="4194" y="4495"/>
                      <a:pt x="4668" y="4495"/>
                    </a:cubicBezTo>
                    <a:cubicBezTo>
                      <a:pt x="5279" y="4495"/>
                      <a:pt x="5522" y="4348"/>
                      <a:pt x="5912" y="3874"/>
                    </a:cubicBezTo>
                    <a:cubicBezTo>
                      <a:pt x="6323" y="3389"/>
                      <a:pt x="6670" y="2989"/>
                      <a:pt x="7176" y="2609"/>
                    </a:cubicBezTo>
                    <a:cubicBezTo>
                      <a:pt x="7661" y="2241"/>
                      <a:pt x="8209" y="1988"/>
                      <a:pt x="8704" y="1650"/>
                    </a:cubicBezTo>
                    <a:cubicBezTo>
                      <a:pt x="9073" y="1387"/>
                      <a:pt x="9442" y="1081"/>
                      <a:pt x="9811" y="807"/>
                    </a:cubicBezTo>
                    <a:cubicBezTo>
                      <a:pt x="10032" y="639"/>
                      <a:pt x="10348" y="396"/>
                      <a:pt x="10116" y="165"/>
                    </a:cubicBezTo>
                    <a:cubicBezTo>
                      <a:pt x="9998" y="49"/>
                      <a:pt x="9841" y="0"/>
                      <a:pt x="96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31"/>
              <p:cNvSpPr/>
              <p:nvPr/>
            </p:nvSpPr>
            <p:spPr>
              <a:xfrm>
                <a:off x="4457590" y="3593553"/>
                <a:ext cx="531782" cy="347393"/>
              </a:xfrm>
              <a:custGeom>
                <a:avLst/>
                <a:gdLst/>
                <a:ahLst/>
                <a:cxnLst/>
                <a:rect l="l" t="t" r="r" b="b"/>
                <a:pathLst>
                  <a:path w="14100" h="9211" extrusionOk="0">
                    <a:moveTo>
                      <a:pt x="9040" y="1"/>
                    </a:moveTo>
                    <a:cubicBezTo>
                      <a:pt x="8594" y="1"/>
                      <a:pt x="8142" y="30"/>
                      <a:pt x="7693" y="83"/>
                    </a:cubicBezTo>
                    <a:cubicBezTo>
                      <a:pt x="7661" y="115"/>
                      <a:pt x="7609" y="136"/>
                      <a:pt x="7556" y="136"/>
                    </a:cubicBezTo>
                    <a:cubicBezTo>
                      <a:pt x="6060" y="410"/>
                      <a:pt x="4500" y="642"/>
                      <a:pt x="3404" y="1759"/>
                    </a:cubicBezTo>
                    <a:cubicBezTo>
                      <a:pt x="2972" y="2296"/>
                      <a:pt x="2604" y="2918"/>
                      <a:pt x="2193" y="3487"/>
                    </a:cubicBezTo>
                    <a:cubicBezTo>
                      <a:pt x="1360" y="4625"/>
                      <a:pt x="1" y="6258"/>
                      <a:pt x="391" y="7807"/>
                    </a:cubicBezTo>
                    <a:cubicBezTo>
                      <a:pt x="644" y="8862"/>
                      <a:pt x="1497" y="9210"/>
                      <a:pt x="2434" y="9210"/>
                    </a:cubicBezTo>
                    <a:cubicBezTo>
                      <a:pt x="3134" y="9210"/>
                      <a:pt x="3881" y="9015"/>
                      <a:pt x="4458" y="8777"/>
                    </a:cubicBezTo>
                    <a:cubicBezTo>
                      <a:pt x="6134" y="8081"/>
                      <a:pt x="7830" y="7354"/>
                      <a:pt x="9463" y="6574"/>
                    </a:cubicBezTo>
                    <a:cubicBezTo>
                      <a:pt x="10348" y="6153"/>
                      <a:pt x="11212" y="5721"/>
                      <a:pt x="12066" y="5247"/>
                    </a:cubicBezTo>
                    <a:cubicBezTo>
                      <a:pt x="12719" y="4888"/>
                      <a:pt x="13510" y="4498"/>
                      <a:pt x="13731" y="3719"/>
                    </a:cubicBezTo>
                    <a:cubicBezTo>
                      <a:pt x="14100" y="2412"/>
                      <a:pt x="13151" y="1063"/>
                      <a:pt x="11982" y="547"/>
                    </a:cubicBezTo>
                    <a:cubicBezTo>
                      <a:pt x="11109" y="162"/>
                      <a:pt x="10090" y="1"/>
                      <a:pt x="90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31"/>
              <p:cNvSpPr/>
              <p:nvPr/>
            </p:nvSpPr>
            <p:spPr>
              <a:xfrm>
                <a:off x="4616560" y="3452761"/>
                <a:ext cx="311218" cy="209548"/>
              </a:xfrm>
              <a:custGeom>
                <a:avLst/>
                <a:gdLst/>
                <a:ahLst/>
                <a:cxnLst/>
                <a:rect l="l" t="t" r="r" b="b"/>
                <a:pathLst>
                  <a:path w="8146" h="5973" extrusionOk="0">
                    <a:moveTo>
                      <a:pt x="3409" y="1"/>
                    </a:moveTo>
                    <a:cubicBezTo>
                      <a:pt x="2098" y="1"/>
                      <a:pt x="971" y="596"/>
                      <a:pt x="569" y="1638"/>
                    </a:cubicBezTo>
                    <a:cubicBezTo>
                      <a:pt x="0" y="3113"/>
                      <a:pt x="1117" y="4904"/>
                      <a:pt x="3056" y="5652"/>
                    </a:cubicBezTo>
                    <a:cubicBezTo>
                      <a:pt x="3626" y="5869"/>
                      <a:pt x="4204" y="5972"/>
                      <a:pt x="4750" y="5972"/>
                    </a:cubicBezTo>
                    <a:cubicBezTo>
                      <a:pt x="6063" y="5972"/>
                      <a:pt x="7193" y="5377"/>
                      <a:pt x="7587" y="4335"/>
                    </a:cubicBezTo>
                    <a:cubicBezTo>
                      <a:pt x="8146" y="2881"/>
                      <a:pt x="7039" y="1069"/>
                      <a:pt x="5100" y="321"/>
                    </a:cubicBezTo>
                    <a:cubicBezTo>
                      <a:pt x="4531" y="104"/>
                      <a:pt x="3954" y="1"/>
                      <a:pt x="340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31"/>
              <p:cNvSpPr/>
              <p:nvPr/>
            </p:nvSpPr>
            <p:spPr>
              <a:xfrm>
                <a:off x="4696064" y="3467207"/>
                <a:ext cx="205471" cy="149842"/>
              </a:xfrm>
              <a:custGeom>
                <a:avLst/>
                <a:gdLst/>
                <a:ahLst/>
                <a:cxnLst/>
                <a:rect l="l" t="t" r="r" b="b"/>
                <a:pathLst>
                  <a:path w="5448" h="3973" extrusionOk="0">
                    <a:moveTo>
                      <a:pt x="2290" y="1"/>
                    </a:moveTo>
                    <a:cubicBezTo>
                      <a:pt x="1410" y="1"/>
                      <a:pt x="659" y="399"/>
                      <a:pt x="390" y="1094"/>
                    </a:cubicBezTo>
                    <a:cubicBezTo>
                      <a:pt x="0" y="2063"/>
                      <a:pt x="759" y="3265"/>
                      <a:pt x="2044" y="3760"/>
                    </a:cubicBezTo>
                    <a:cubicBezTo>
                      <a:pt x="2426" y="3905"/>
                      <a:pt x="2810" y="3973"/>
                      <a:pt x="3173" y="3973"/>
                    </a:cubicBezTo>
                    <a:cubicBezTo>
                      <a:pt x="4052" y="3973"/>
                      <a:pt x="4803" y="3572"/>
                      <a:pt x="5079" y="2885"/>
                    </a:cubicBezTo>
                    <a:cubicBezTo>
                      <a:pt x="5448" y="1895"/>
                      <a:pt x="4710" y="694"/>
                      <a:pt x="3414" y="209"/>
                    </a:cubicBezTo>
                    <a:cubicBezTo>
                      <a:pt x="3034" y="68"/>
                      <a:pt x="2651" y="1"/>
                      <a:pt x="22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31"/>
              <p:cNvSpPr/>
              <p:nvPr/>
            </p:nvSpPr>
            <p:spPr>
              <a:xfrm>
                <a:off x="4700024" y="3469093"/>
                <a:ext cx="190800" cy="139546"/>
              </a:xfrm>
              <a:custGeom>
                <a:avLst/>
                <a:gdLst/>
                <a:ahLst/>
                <a:cxnLst/>
                <a:rect l="l" t="t" r="r" b="b"/>
                <a:pathLst>
                  <a:path w="5059" h="3700" extrusionOk="0">
                    <a:moveTo>
                      <a:pt x="2120" y="0"/>
                    </a:moveTo>
                    <a:cubicBezTo>
                      <a:pt x="1312" y="0"/>
                      <a:pt x="612" y="372"/>
                      <a:pt x="359" y="1012"/>
                    </a:cubicBezTo>
                    <a:cubicBezTo>
                      <a:pt x="1" y="1919"/>
                      <a:pt x="707" y="3046"/>
                      <a:pt x="1897" y="3499"/>
                    </a:cubicBezTo>
                    <a:cubicBezTo>
                      <a:pt x="2250" y="3635"/>
                      <a:pt x="2608" y="3700"/>
                      <a:pt x="2946" y="3700"/>
                    </a:cubicBezTo>
                    <a:cubicBezTo>
                      <a:pt x="3758" y="3700"/>
                      <a:pt x="4458" y="3328"/>
                      <a:pt x="4711" y="2688"/>
                    </a:cubicBezTo>
                    <a:cubicBezTo>
                      <a:pt x="5058" y="1782"/>
                      <a:pt x="4363" y="654"/>
                      <a:pt x="3162" y="201"/>
                    </a:cubicBezTo>
                    <a:cubicBezTo>
                      <a:pt x="2812" y="65"/>
                      <a:pt x="2457" y="0"/>
                      <a:pt x="21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31"/>
              <p:cNvSpPr/>
              <p:nvPr/>
            </p:nvSpPr>
            <p:spPr>
              <a:xfrm>
                <a:off x="4703607" y="3471733"/>
                <a:ext cx="176468" cy="128344"/>
              </a:xfrm>
              <a:custGeom>
                <a:avLst/>
                <a:gdLst/>
                <a:ahLst/>
                <a:cxnLst/>
                <a:rect l="l" t="t" r="r" b="b"/>
                <a:pathLst>
                  <a:path w="4679" h="3403" extrusionOk="0">
                    <a:moveTo>
                      <a:pt x="1959" y="0"/>
                    </a:moveTo>
                    <a:cubicBezTo>
                      <a:pt x="1211" y="0"/>
                      <a:pt x="565" y="338"/>
                      <a:pt x="327" y="932"/>
                    </a:cubicBezTo>
                    <a:cubicBezTo>
                      <a:pt x="0" y="1775"/>
                      <a:pt x="643" y="2797"/>
                      <a:pt x="1750" y="3218"/>
                    </a:cubicBezTo>
                    <a:cubicBezTo>
                      <a:pt x="2076" y="3343"/>
                      <a:pt x="2407" y="3402"/>
                      <a:pt x="2721" y="3402"/>
                    </a:cubicBezTo>
                    <a:cubicBezTo>
                      <a:pt x="3469" y="3402"/>
                      <a:pt x="4115" y="3064"/>
                      <a:pt x="4352" y="2470"/>
                    </a:cubicBezTo>
                    <a:cubicBezTo>
                      <a:pt x="4679" y="1627"/>
                      <a:pt x="4036" y="605"/>
                      <a:pt x="2930" y="184"/>
                    </a:cubicBezTo>
                    <a:cubicBezTo>
                      <a:pt x="2603" y="59"/>
                      <a:pt x="2272" y="0"/>
                      <a:pt x="19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31"/>
              <p:cNvSpPr/>
              <p:nvPr/>
            </p:nvSpPr>
            <p:spPr>
              <a:xfrm>
                <a:off x="4707567" y="3473430"/>
                <a:ext cx="161382" cy="118387"/>
              </a:xfrm>
              <a:custGeom>
                <a:avLst/>
                <a:gdLst/>
                <a:ahLst/>
                <a:cxnLst/>
                <a:rect l="l" t="t" r="r" b="b"/>
                <a:pathLst>
                  <a:path w="4279" h="3139" extrusionOk="0">
                    <a:moveTo>
                      <a:pt x="1788" y="1"/>
                    </a:moveTo>
                    <a:cubicBezTo>
                      <a:pt x="1101" y="1"/>
                      <a:pt x="507" y="313"/>
                      <a:pt x="306" y="855"/>
                    </a:cubicBezTo>
                    <a:cubicBezTo>
                      <a:pt x="1" y="1635"/>
                      <a:pt x="591" y="2573"/>
                      <a:pt x="1613" y="2963"/>
                    </a:cubicBezTo>
                    <a:cubicBezTo>
                      <a:pt x="1915" y="3082"/>
                      <a:pt x="2221" y="3139"/>
                      <a:pt x="2510" y="3139"/>
                    </a:cubicBezTo>
                    <a:cubicBezTo>
                      <a:pt x="3191" y="3139"/>
                      <a:pt x="3777" y="2825"/>
                      <a:pt x="3984" y="2278"/>
                    </a:cubicBezTo>
                    <a:cubicBezTo>
                      <a:pt x="4279" y="1509"/>
                      <a:pt x="3689" y="571"/>
                      <a:pt x="2677" y="170"/>
                    </a:cubicBezTo>
                    <a:cubicBezTo>
                      <a:pt x="2379" y="55"/>
                      <a:pt x="2075" y="1"/>
                      <a:pt x="17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2" name="Google Shape;1692;p31"/>
              <p:cNvSpPr/>
              <p:nvPr/>
            </p:nvSpPr>
            <p:spPr>
              <a:xfrm>
                <a:off x="4711942" y="3476410"/>
                <a:ext cx="146296" cy="107035"/>
              </a:xfrm>
              <a:custGeom>
                <a:avLst/>
                <a:gdLst/>
                <a:ahLst/>
                <a:cxnLst/>
                <a:rect l="l" t="t" r="r" b="b"/>
                <a:pathLst>
                  <a:path w="3879" h="2838" extrusionOk="0">
                    <a:moveTo>
                      <a:pt x="1633" y="0"/>
                    </a:moveTo>
                    <a:cubicBezTo>
                      <a:pt x="1001" y="0"/>
                      <a:pt x="451" y="282"/>
                      <a:pt x="264" y="776"/>
                    </a:cubicBezTo>
                    <a:cubicBezTo>
                      <a:pt x="1" y="1482"/>
                      <a:pt x="528" y="2336"/>
                      <a:pt x="1455" y="2694"/>
                    </a:cubicBezTo>
                    <a:cubicBezTo>
                      <a:pt x="1720" y="2791"/>
                      <a:pt x="1990" y="2838"/>
                      <a:pt x="2246" y="2838"/>
                    </a:cubicBezTo>
                    <a:cubicBezTo>
                      <a:pt x="2878" y="2838"/>
                      <a:pt x="3428" y="2556"/>
                      <a:pt x="3615" y="2062"/>
                    </a:cubicBezTo>
                    <a:cubicBezTo>
                      <a:pt x="3878" y="1356"/>
                      <a:pt x="3352" y="502"/>
                      <a:pt x="2424" y="144"/>
                    </a:cubicBezTo>
                    <a:cubicBezTo>
                      <a:pt x="2160" y="47"/>
                      <a:pt x="1889" y="0"/>
                      <a:pt x="16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3" name="Google Shape;1693;p31"/>
              <p:cNvSpPr/>
              <p:nvPr/>
            </p:nvSpPr>
            <p:spPr>
              <a:xfrm>
                <a:off x="4715525" y="3478296"/>
                <a:ext cx="131588" cy="96928"/>
              </a:xfrm>
              <a:custGeom>
                <a:avLst/>
                <a:gdLst/>
                <a:ahLst/>
                <a:cxnLst/>
                <a:rect l="l" t="t" r="r" b="b"/>
                <a:pathLst>
                  <a:path w="3489" h="2570" extrusionOk="0">
                    <a:moveTo>
                      <a:pt x="1463" y="0"/>
                    </a:moveTo>
                    <a:cubicBezTo>
                      <a:pt x="893" y="0"/>
                      <a:pt x="407" y="258"/>
                      <a:pt x="243" y="705"/>
                    </a:cubicBezTo>
                    <a:cubicBezTo>
                      <a:pt x="1" y="1337"/>
                      <a:pt x="475" y="2117"/>
                      <a:pt x="1307" y="2433"/>
                    </a:cubicBezTo>
                    <a:cubicBezTo>
                      <a:pt x="1553" y="2526"/>
                      <a:pt x="1801" y="2569"/>
                      <a:pt x="2035" y="2569"/>
                    </a:cubicBezTo>
                    <a:cubicBezTo>
                      <a:pt x="2602" y="2569"/>
                      <a:pt x="3085" y="2312"/>
                      <a:pt x="3257" y="1864"/>
                    </a:cubicBezTo>
                    <a:cubicBezTo>
                      <a:pt x="3488" y="1232"/>
                      <a:pt x="3014" y="463"/>
                      <a:pt x="2192" y="136"/>
                    </a:cubicBezTo>
                    <a:cubicBezTo>
                      <a:pt x="1946" y="44"/>
                      <a:pt x="1697" y="0"/>
                      <a:pt x="14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4" name="Google Shape;1694;p31"/>
              <p:cNvSpPr/>
              <p:nvPr/>
            </p:nvSpPr>
            <p:spPr>
              <a:xfrm>
                <a:off x="4719485" y="3480747"/>
                <a:ext cx="116879" cy="86066"/>
              </a:xfrm>
              <a:custGeom>
                <a:avLst/>
                <a:gdLst/>
                <a:ahLst/>
                <a:cxnLst/>
                <a:rect l="l" t="t" r="r" b="b"/>
                <a:pathLst>
                  <a:path w="3099" h="2282" extrusionOk="0">
                    <a:moveTo>
                      <a:pt x="1292" y="0"/>
                    </a:moveTo>
                    <a:cubicBezTo>
                      <a:pt x="792" y="0"/>
                      <a:pt x="360" y="228"/>
                      <a:pt x="212" y="630"/>
                    </a:cubicBezTo>
                    <a:cubicBezTo>
                      <a:pt x="1" y="1178"/>
                      <a:pt x="422" y="1862"/>
                      <a:pt x="1160" y="2158"/>
                    </a:cubicBezTo>
                    <a:cubicBezTo>
                      <a:pt x="1377" y="2241"/>
                      <a:pt x="1599" y="2281"/>
                      <a:pt x="1808" y="2281"/>
                    </a:cubicBezTo>
                    <a:cubicBezTo>
                      <a:pt x="2308" y="2281"/>
                      <a:pt x="2740" y="2053"/>
                      <a:pt x="2888" y="1652"/>
                    </a:cubicBezTo>
                    <a:cubicBezTo>
                      <a:pt x="3099" y="1104"/>
                      <a:pt x="2677" y="419"/>
                      <a:pt x="1940" y="124"/>
                    </a:cubicBezTo>
                    <a:cubicBezTo>
                      <a:pt x="1722" y="40"/>
                      <a:pt x="1501" y="0"/>
                      <a:pt x="129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5" name="Google Shape;1695;p31"/>
              <p:cNvSpPr/>
              <p:nvPr/>
            </p:nvSpPr>
            <p:spPr>
              <a:xfrm>
                <a:off x="4723068" y="3483236"/>
                <a:ext cx="102170" cy="75505"/>
              </a:xfrm>
              <a:custGeom>
                <a:avLst/>
                <a:gdLst/>
                <a:ahLst/>
                <a:cxnLst/>
                <a:rect l="l" t="t" r="r" b="b"/>
                <a:pathLst>
                  <a:path w="2709" h="2002" extrusionOk="0">
                    <a:moveTo>
                      <a:pt x="1131" y="1"/>
                    </a:moveTo>
                    <a:cubicBezTo>
                      <a:pt x="693" y="1"/>
                      <a:pt x="314" y="201"/>
                      <a:pt x="180" y="543"/>
                    </a:cubicBezTo>
                    <a:cubicBezTo>
                      <a:pt x="1" y="1048"/>
                      <a:pt x="370" y="1638"/>
                      <a:pt x="1012" y="1891"/>
                    </a:cubicBezTo>
                    <a:cubicBezTo>
                      <a:pt x="1202" y="1966"/>
                      <a:pt x="1396" y="2001"/>
                      <a:pt x="1579" y="2001"/>
                    </a:cubicBezTo>
                    <a:cubicBezTo>
                      <a:pt x="2016" y="2001"/>
                      <a:pt x="2396" y="1801"/>
                      <a:pt x="2530" y="1459"/>
                    </a:cubicBezTo>
                    <a:cubicBezTo>
                      <a:pt x="2709" y="953"/>
                      <a:pt x="2340" y="363"/>
                      <a:pt x="1697" y="111"/>
                    </a:cubicBezTo>
                    <a:cubicBezTo>
                      <a:pt x="1507" y="36"/>
                      <a:pt x="1314" y="1"/>
                      <a:pt x="11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6" name="Google Shape;1696;p31"/>
              <p:cNvSpPr/>
              <p:nvPr/>
            </p:nvSpPr>
            <p:spPr>
              <a:xfrm>
                <a:off x="4727066" y="3485952"/>
                <a:ext cx="87838" cy="64493"/>
              </a:xfrm>
              <a:custGeom>
                <a:avLst/>
                <a:gdLst/>
                <a:ahLst/>
                <a:cxnLst/>
                <a:rect l="l" t="t" r="r" b="b"/>
                <a:pathLst>
                  <a:path w="2329" h="1710" extrusionOk="0">
                    <a:moveTo>
                      <a:pt x="967" y="0"/>
                    </a:moveTo>
                    <a:cubicBezTo>
                      <a:pt x="593" y="0"/>
                      <a:pt x="270" y="172"/>
                      <a:pt x="158" y="471"/>
                    </a:cubicBezTo>
                    <a:cubicBezTo>
                      <a:pt x="0" y="892"/>
                      <a:pt x="316" y="1408"/>
                      <a:pt x="864" y="1619"/>
                    </a:cubicBezTo>
                    <a:cubicBezTo>
                      <a:pt x="1027" y="1681"/>
                      <a:pt x="1192" y="1710"/>
                      <a:pt x="1348" y="1710"/>
                    </a:cubicBezTo>
                    <a:cubicBezTo>
                      <a:pt x="1725" y="1710"/>
                      <a:pt x="2048" y="1538"/>
                      <a:pt x="2160" y="1240"/>
                    </a:cubicBezTo>
                    <a:cubicBezTo>
                      <a:pt x="2329" y="818"/>
                      <a:pt x="2002" y="302"/>
                      <a:pt x="1444" y="91"/>
                    </a:cubicBezTo>
                    <a:cubicBezTo>
                      <a:pt x="1284" y="30"/>
                      <a:pt x="1121" y="0"/>
                      <a:pt x="9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7" name="Google Shape;1697;p31"/>
              <p:cNvSpPr/>
              <p:nvPr/>
            </p:nvSpPr>
            <p:spPr>
              <a:xfrm>
                <a:off x="4730611" y="3487988"/>
                <a:ext cx="73582" cy="53895"/>
              </a:xfrm>
              <a:custGeom>
                <a:avLst/>
                <a:gdLst/>
                <a:ahLst/>
                <a:cxnLst/>
                <a:rect l="l" t="t" r="r" b="b"/>
                <a:pathLst>
                  <a:path w="1951" h="1429" extrusionOk="0">
                    <a:moveTo>
                      <a:pt x="804" y="1"/>
                    </a:moveTo>
                    <a:cubicBezTo>
                      <a:pt x="492" y="1"/>
                      <a:pt x="224" y="143"/>
                      <a:pt x="127" y="395"/>
                    </a:cubicBezTo>
                    <a:cubicBezTo>
                      <a:pt x="1" y="743"/>
                      <a:pt x="264" y="1186"/>
                      <a:pt x="717" y="1354"/>
                    </a:cubicBezTo>
                    <a:cubicBezTo>
                      <a:pt x="854" y="1404"/>
                      <a:pt x="993" y="1428"/>
                      <a:pt x="1124" y="1428"/>
                    </a:cubicBezTo>
                    <a:cubicBezTo>
                      <a:pt x="1437" y="1428"/>
                      <a:pt x="1706" y="1291"/>
                      <a:pt x="1803" y="1038"/>
                    </a:cubicBezTo>
                    <a:cubicBezTo>
                      <a:pt x="1950" y="680"/>
                      <a:pt x="1687" y="258"/>
                      <a:pt x="1213" y="79"/>
                    </a:cubicBezTo>
                    <a:cubicBezTo>
                      <a:pt x="1075" y="26"/>
                      <a:pt x="936" y="1"/>
                      <a:pt x="80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8" name="Google Shape;1698;p31"/>
              <p:cNvSpPr/>
              <p:nvPr/>
            </p:nvSpPr>
            <p:spPr>
              <a:xfrm>
                <a:off x="4734609" y="3490515"/>
                <a:ext cx="58458" cy="43033"/>
              </a:xfrm>
              <a:custGeom>
                <a:avLst/>
                <a:gdLst/>
                <a:ahLst/>
                <a:cxnLst/>
                <a:rect l="l" t="t" r="r" b="b"/>
                <a:pathLst>
                  <a:path w="1550" h="1141" extrusionOk="0">
                    <a:moveTo>
                      <a:pt x="645" y="1"/>
                    </a:moveTo>
                    <a:cubicBezTo>
                      <a:pt x="395" y="1"/>
                      <a:pt x="180" y="118"/>
                      <a:pt x="106" y="318"/>
                    </a:cubicBezTo>
                    <a:cubicBezTo>
                      <a:pt x="0" y="592"/>
                      <a:pt x="211" y="929"/>
                      <a:pt x="580" y="1077"/>
                    </a:cubicBezTo>
                    <a:cubicBezTo>
                      <a:pt x="689" y="1120"/>
                      <a:pt x="800" y="1141"/>
                      <a:pt x="905" y="1141"/>
                    </a:cubicBezTo>
                    <a:cubicBezTo>
                      <a:pt x="1154" y="1141"/>
                      <a:pt x="1370" y="1024"/>
                      <a:pt x="1444" y="824"/>
                    </a:cubicBezTo>
                    <a:cubicBezTo>
                      <a:pt x="1549" y="550"/>
                      <a:pt x="1339" y="213"/>
                      <a:pt x="970" y="65"/>
                    </a:cubicBezTo>
                    <a:cubicBezTo>
                      <a:pt x="861" y="21"/>
                      <a:pt x="750" y="1"/>
                      <a:pt x="6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9" name="Google Shape;1699;p31"/>
              <p:cNvSpPr/>
              <p:nvPr/>
            </p:nvSpPr>
            <p:spPr>
              <a:xfrm>
                <a:off x="4738569" y="3492740"/>
                <a:ext cx="43749" cy="32246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55" extrusionOk="0">
                    <a:moveTo>
                      <a:pt x="470" y="1"/>
                    </a:moveTo>
                    <a:cubicBezTo>
                      <a:pt x="288" y="1"/>
                      <a:pt x="133" y="81"/>
                      <a:pt x="74" y="227"/>
                    </a:cubicBezTo>
                    <a:cubicBezTo>
                      <a:pt x="1" y="438"/>
                      <a:pt x="159" y="701"/>
                      <a:pt x="433" y="807"/>
                    </a:cubicBezTo>
                    <a:cubicBezTo>
                      <a:pt x="516" y="839"/>
                      <a:pt x="602" y="854"/>
                      <a:pt x="682" y="854"/>
                    </a:cubicBezTo>
                    <a:cubicBezTo>
                      <a:pt x="866" y="854"/>
                      <a:pt x="1024" y="774"/>
                      <a:pt x="1075" y="628"/>
                    </a:cubicBezTo>
                    <a:cubicBezTo>
                      <a:pt x="1160" y="417"/>
                      <a:pt x="1002" y="164"/>
                      <a:pt x="717" y="48"/>
                    </a:cubicBezTo>
                    <a:cubicBezTo>
                      <a:pt x="634" y="16"/>
                      <a:pt x="549" y="1"/>
                      <a:pt x="47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0" name="Google Shape;1700;p31"/>
              <p:cNvSpPr/>
              <p:nvPr/>
            </p:nvSpPr>
            <p:spPr>
              <a:xfrm>
                <a:off x="4741737" y="3495267"/>
                <a:ext cx="29455" cy="21611"/>
              </a:xfrm>
              <a:custGeom>
                <a:avLst/>
                <a:gdLst/>
                <a:ahLst/>
                <a:cxnLst/>
                <a:rect l="l" t="t" r="r" b="b"/>
                <a:pathLst>
                  <a:path w="781" h="573" extrusionOk="0">
                    <a:moveTo>
                      <a:pt x="325" y="1"/>
                    </a:moveTo>
                    <a:cubicBezTo>
                      <a:pt x="199" y="1"/>
                      <a:pt x="90" y="58"/>
                      <a:pt x="54" y="160"/>
                    </a:cubicBezTo>
                    <a:cubicBezTo>
                      <a:pt x="1" y="308"/>
                      <a:pt x="106" y="476"/>
                      <a:pt x="296" y="540"/>
                    </a:cubicBezTo>
                    <a:cubicBezTo>
                      <a:pt x="350" y="562"/>
                      <a:pt x="407" y="573"/>
                      <a:pt x="460" y="573"/>
                    </a:cubicBezTo>
                    <a:cubicBezTo>
                      <a:pt x="583" y="573"/>
                      <a:pt x="691" y="516"/>
                      <a:pt x="728" y="413"/>
                    </a:cubicBezTo>
                    <a:cubicBezTo>
                      <a:pt x="781" y="276"/>
                      <a:pt x="675" y="108"/>
                      <a:pt x="496" y="34"/>
                    </a:cubicBezTo>
                    <a:cubicBezTo>
                      <a:pt x="439" y="12"/>
                      <a:pt x="380" y="1"/>
                      <a:pt x="32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1" name="Google Shape;1701;p31"/>
              <p:cNvSpPr/>
              <p:nvPr/>
            </p:nvSpPr>
            <p:spPr>
              <a:xfrm>
                <a:off x="4745735" y="3498058"/>
                <a:ext cx="14747" cy="10711"/>
              </a:xfrm>
              <a:custGeom>
                <a:avLst/>
                <a:gdLst/>
                <a:ahLst/>
                <a:cxnLst/>
                <a:rect l="l" t="t" r="r" b="b"/>
                <a:pathLst>
                  <a:path w="391" h="284" extrusionOk="0">
                    <a:moveTo>
                      <a:pt x="168" y="0"/>
                    </a:moveTo>
                    <a:cubicBezTo>
                      <a:pt x="102" y="0"/>
                      <a:pt x="47" y="30"/>
                      <a:pt x="32" y="76"/>
                    </a:cubicBezTo>
                    <a:cubicBezTo>
                      <a:pt x="0" y="150"/>
                      <a:pt x="53" y="234"/>
                      <a:pt x="148" y="276"/>
                    </a:cubicBezTo>
                    <a:cubicBezTo>
                      <a:pt x="171" y="281"/>
                      <a:pt x="194" y="284"/>
                      <a:pt x="216" y="284"/>
                    </a:cubicBezTo>
                    <a:cubicBezTo>
                      <a:pt x="284" y="284"/>
                      <a:pt x="343" y="258"/>
                      <a:pt x="359" y="202"/>
                    </a:cubicBezTo>
                    <a:cubicBezTo>
                      <a:pt x="390" y="128"/>
                      <a:pt x="338" y="44"/>
                      <a:pt x="243" y="13"/>
                    </a:cubicBezTo>
                    <a:cubicBezTo>
                      <a:pt x="217" y="4"/>
                      <a:pt x="192" y="0"/>
                      <a:pt x="1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2" name="Google Shape;1702;p31"/>
              <p:cNvSpPr/>
              <p:nvPr/>
            </p:nvSpPr>
            <p:spPr>
              <a:xfrm>
                <a:off x="4675396" y="3470488"/>
                <a:ext cx="237303" cy="99869"/>
              </a:xfrm>
              <a:custGeom>
                <a:avLst/>
                <a:gdLst/>
                <a:ahLst/>
                <a:cxnLst/>
                <a:rect l="l" t="t" r="r" b="b"/>
                <a:pathLst>
                  <a:path w="6292" h="2648" extrusionOk="0">
                    <a:moveTo>
                      <a:pt x="1751" y="0"/>
                    </a:moveTo>
                    <a:cubicBezTo>
                      <a:pt x="1552" y="0"/>
                      <a:pt x="1391" y="50"/>
                      <a:pt x="1286" y="164"/>
                    </a:cubicBezTo>
                    <a:cubicBezTo>
                      <a:pt x="0" y="1376"/>
                      <a:pt x="2340" y="2377"/>
                      <a:pt x="3699" y="2535"/>
                    </a:cubicBezTo>
                    <a:cubicBezTo>
                      <a:pt x="4111" y="2577"/>
                      <a:pt x="4645" y="2648"/>
                      <a:pt x="5174" y="2648"/>
                    </a:cubicBezTo>
                    <a:cubicBezTo>
                      <a:pt x="5566" y="2648"/>
                      <a:pt x="5955" y="2609"/>
                      <a:pt x="6291" y="2493"/>
                    </a:cubicBezTo>
                    <a:cubicBezTo>
                      <a:pt x="5638" y="2240"/>
                      <a:pt x="5111" y="1766"/>
                      <a:pt x="4595" y="1249"/>
                    </a:cubicBezTo>
                    <a:cubicBezTo>
                      <a:pt x="3786" y="707"/>
                      <a:pt x="2502" y="0"/>
                      <a:pt x="175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3" name="Google Shape;1703;p31"/>
              <p:cNvSpPr/>
              <p:nvPr/>
            </p:nvSpPr>
            <p:spPr>
              <a:xfrm>
                <a:off x="5103012" y="3445031"/>
                <a:ext cx="81087" cy="166549"/>
              </a:xfrm>
              <a:custGeom>
                <a:avLst/>
                <a:gdLst/>
                <a:ahLst/>
                <a:cxnLst/>
                <a:rect l="l" t="t" r="r" b="b"/>
                <a:pathLst>
                  <a:path w="2150" h="4416" extrusionOk="0">
                    <a:moveTo>
                      <a:pt x="1032" y="1"/>
                    </a:moveTo>
                    <a:cubicBezTo>
                      <a:pt x="563" y="1"/>
                      <a:pt x="1210" y="776"/>
                      <a:pt x="1307" y="913"/>
                    </a:cubicBezTo>
                    <a:cubicBezTo>
                      <a:pt x="1518" y="1271"/>
                      <a:pt x="1697" y="1471"/>
                      <a:pt x="1771" y="1872"/>
                    </a:cubicBezTo>
                    <a:cubicBezTo>
                      <a:pt x="1876" y="2578"/>
                      <a:pt x="2150" y="3526"/>
                      <a:pt x="1581" y="4116"/>
                    </a:cubicBezTo>
                    <a:cubicBezTo>
                      <a:pt x="1391" y="3991"/>
                      <a:pt x="1071" y="3925"/>
                      <a:pt x="758" y="3925"/>
                    </a:cubicBezTo>
                    <a:cubicBezTo>
                      <a:pt x="463" y="3925"/>
                      <a:pt x="174" y="3983"/>
                      <a:pt x="0" y="4106"/>
                    </a:cubicBezTo>
                    <a:cubicBezTo>
                      <a:pt x="86" y="4147"/>
                      <a:pt x="192" y="4160"/>
                      <a:pt x="306" y="4160"/>
                    </a:cubicBezTo>
                    <a:cubicBezTo>
                      <a:pt x="512" y="4160"/>
                      <a:pt x="744" y="4116"/>
                      <a:pt x="928" y="4116"/>
                    </a:cubicBezTo>
                    <a:cubicBezTo>
                      <a:pt x="1275" y="4116"/>
                      <a:pt x="1423" y="4211"/>
                      <a:pt x="1728" y="4337"/>
                    </a:cubicBezTo>
                    <a:cubicBezTo>
                      <a:pt x="1838" y="4387"/>
                      <a:pt x="1910" y="4415"/>
                      <a:pt x="1957" y="4415"/>
                    </a:cubicBezTo>
                    <a:cubicBezTo>
                      <a:pt x="2052" y="4415"/>
                      <a:pt x="2052" y="4305"/>
                      <a:pt x="2066" y="4032"/>
                    </a:cubicBezTo>
                    <a:cubicBezTo>
                      <a:pt x="2076" y="3737"/>
                      <a:pt x="2066" y="3421"/>
                      <a:pt x="2066" y="3115"/>
                    </a:cubicBezTo>
                    <a:cubicBezTo>
                      <a:pt x="2066" y="2504"/>
                      <a:pt x="1971" y="1903"/>
                      <a:pt x="1855" y="1313"/>
                    </a:cubicBezTo>
                    <a:cubicBezTo>
                      <a:pt x="1792" y="997"/>
                      <a:pt x="1718" y="639"/>
                      <a:pt x="1528" y="365"/>
                    </a:cubicBezTo>
                    <a:cubicBezTo>
                      <a:pt x="1455" y="259"/>
                      <a:pt x="1307" y="49"/>
                      <a:pt x="1170" y="17"/>
                    </a:cubicBezTo>
                    <a:cubicBezTo>
                      <a:pt x="1116" y="6"/>
                      <a:pt x="1070" y="1"/>
                      <a:pt x="10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4" name="Google Shape;1704;p31"/>
              <p:cNvSpPr/>
              <p:nvPr/>
            </p:nvSpPr>
            <p:spPr>
              <a:xfrm>
                <a:off x="5206351" y="3406637"/>
                <a:ext cx="91421" cy="73695"/>
              </a:xfrm>
              <a:custGeom>
                <a:avLst/>
                <a:gdLst/>
                <a:ahLst/>
                <a:cxnLst/>
                <a:rect l="l" t="t" r="r" b="b"/>
                <a:pathLst>
                  <a:path w="2424" h="1954" extrusionOk="0">
                    <a:moveTo>
                      <a:pt x="2213" y="0"/>
                    </a:moveTo>
                    <a:cubicBezTo>
                      <a:pt x="1966" y="0"/>
                      <a:pt x="1429" y="875"/>
                      <a:pt x="1275" y="993"/>
                    </a:cubicBezTo>
                    <a:cubicBezTo>
                      <a:pt x="938" y="1299"/>
                      <a:pt x="11" y="1404"/>
                      <a:pt x="0" y="1941"/>
                    </a:cubicBezTo>
                    <a:cubicBezTo>
                      <a:pt x="37" y="1950"/>
                      <a:pt x="76" y="1954"/>
                      <a:pt x="117" y="1954"/>
                    </a:cubicBezTo>
                    <a:cubicBezTo>
                      <a:pt x="539" y="1954"/>
                      <a:pt x="1177" y="1541"/>
                      <a:pt x="1465" y="1330"/>
                    </a:cubicBezTo>
                    <a:cubicBezTo>
                      <a:pt x="1686" y="1151"/>
                      <a:pt x="2424" y="382"/>
                      <a:pt x="2308" y="76"/>
                    </a:cubicBezTo>
                    <a:cubicBezTo>
                      <a:pt x="2286" y="23"/>
                      <a:pt x="2253" y="0"/>
                      <a:pt x="221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5" name="Google Shape;1705;p31"/>
              <p:cNvSpPr/>
              <p:nvPr/>
            </p:nvSpPr>
            <p:spPr>
              <a:xfrm>
                <a:off x="4564513" y="2938892"/>
                <a:ext cx="282598" cy="93797"/>
              </a:xfrm>
              <a:custGeom>
                <a:avLst/>
                <a:gdLst/>
                <a:ahLst/>
                <a:cxnLst/>
                <a:rect l="l" t="t" r="r" b="b"/>
                <a:pathLst>
                  <a:path w="7493" h="2487" extrusionOk="0">
                    <a:moveTo>
                      <a:pt x="5242" y="1"/>
                    </a:moveTo>
                    <a:cubicBezTo>
                      <a:pt x="5195" y="1"/>
                      <a:pt x="5148" y="1"/>
                      <a:pt x="5100" y="2"/>
                    </a:cubicBezTo>
                    <a:cubicBezTo>
                      <a:pt x="3646" y="13"/>
                      <a:pt x="1159" y="1003"/>
                      <a:pt x="158" y="2099"/>
                    </a:cubicBezTo>
                    <a:cubicBezTo>
                      <a:pt x="43" y="2225"/>
                      <a:pt x="0" y="2331"/>
                      <a:pt x="95" y="2415"/>
                    </a:cubicBezTo>
                    <a:cubicBezTo>
                      <a:pt x="149" y="2465"/>
                      <a:pt x="219" y="2486"/>
                      <a:pt x="300" y="2486"/>
                    </a:cubicBezTo>
                    <a:cubicBezTo>
                      <a:pt x="718" y="2486"/>
                      <a:pt x="1431" y="1929"/>
                      <a:pt x="1686" y="1814"/>
                    </a:cubicBezTo>
                    <a:cubicBezTo>
                      <a:pt x="2582" y="1435"/>
                      <a:pt x="3414" y="1066"/>
                      <a:pt x="4373" y="908"/>
                    </a:cubicBezTo>
                    <a:cubicBezTo>
                      <a:pt x="4468" y="893"/>
                      <a:pt x="4565" y="887"/>
                      <a:pt x="4663" y="887"/>
                    </a:cubicBezTo>
                    <a:cubicBezTo>
                      <a:pt x="5181" y="887"/>
                      <a:pt x="5738" y="1064"/>
                      <a:pt x="6255" y="1064"/>
                    </a:cubicBezTo>
                    <a:cubicBezTo>
                      <a:pt x="6457" y="1064"/>
                      <a:pt x="6654" y="1037"/>
                      <a:pt x="6839" y="961"/>
                    </a:cubicBezTo>
                    <a:cubicBezTo>
                      <a:pt x="7492" y="719"/>
                      <a:pt x="7429" y="308"/>
                      <a:pt x="6776" y="160"/>
                    </a:cubicBezTo>
                    <a:cubicBezTo>
                      <a:pt x="6274" y="54"/>
                      <a:pt x="5762" y="1"/>
                      <a:pt x="52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6" name="Google Shape;1706;p31"/>
              <p:cNvSpPr/>
              <p:nvPr/>
            </p:nvSpPr>
            <p:spPr>
              <a:xfrm>
                <a:off x="5322892" y="3048568"/>
                <a:ext cx="179146" cy="41072"/>
              </a:xfrm>
              <a:custGeom>
                <a:avLst/>
                <a:gdLst/>
                <a:ahLst/>
                <a:cxnLst/>
                <a:rect l="l" t="t" r="r" b="b"/>
                <a:pathLst>
                  <a:path w="4750" h="1089" extrusionOk="0">
                    <a:moveTo>
                      <a:pt x="1350" y="0"/>
                    </a:moveTo>
                    <a:cubicBezTo>
                      <a:pt x="987" y="0"/>
                      <a:pt x="667" y="47"/>
                      <a:pt x="556" y="203"/>
                    </a:cubicBezTo>
                    <a:cubicBezTo>
                      <a:pt x="0" y="960"/>
                      <a:pt x="1701" y="1088"/>
                      <a:pt x="2158" y="1088"/>
                    </a:cubicBezTo>
                    <a:cubicBezTo>
                      <a:pt x="2178" y="1088"/>
                      <a:pt x="2196" y="1088"/>
                      <a:pt x="2210" y="1088"/>
                    </a:cubicBezTo>
                    <a:cubicBezTo>
                      <a:pt x="2853" y="1077"/>
                      <a:pt x="4297" y="1088"/>
                      <a:pt x="4750" y="571"/>
                    </a:cubicBezTo>
                    <a:cubicBezTo>
                      <a:pt x="4360" y="108"/>
                      <a:pt x="3243" y="160"/>
                      <a:pt x="2663" y="108"/>
                    </a:cubicBezTo>
                    <a:cubicBezTo>
                      <a:pt x="2431" y="89"/>
                      <a:pt x="1850" y="0"/>
                      <a:pt x="13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07" name="Google Shape;1707;p31"/>
            <p:cNvSpPr/>
            <p:nvPr/>
          </p:nvSpPr>
          <p:spPr>
            <a:xfrm>
              <a:off x="4359433" y="2867068"/>
              <a:ext cx="1115987" cy="1193981"/>
            </a:xfrm>
            <a:custGeom>
              <a:avLst/>
              <a:gdLst/>
              <a:ahLst/>
              <a:cxnLst/>
              <a:rect l="l" t="t" r="r" b="b"/>
              <a:pathLst>
                <a:path w="29590" h="31658" extrusionOk="0">
                  <a:moveTo>
                    <a:pt x="13145" y="1"/>
                  </a:moveTo>
                  <a:cubicBezTo>
                    <a:pt x="9608" y="1"/>
                    <a:pt x="6009" y="1008"/>
                    <a:pt x="3425" y="3385"/>
                  </a:cubicBezTo>
                  <a:cubicBezTo>
                    <a:pt x="486" y="6104"/>
                    <a:pt x="32" y="9960"/>
                    <a:pt x="11" y="13754"/>
                  </a:cubicBezTo>
                  <a:cubicBezTo>
                    <a:pt x="1" y="15745"/>
                    <a:pt x="686" y="17600"/>
                    <a:pt x="644" y="19623"/>
                  </a:cubicBezTo>
                  <a:cubicBezTo>
                    <a:pt x="612" y="21931"/>
                    <a:pt x="159" y="24217"/>
                    <a:pt x="138" y="26525"/>
                  </a:cubicBezTo>
                  <a:cubicBezTo>
                    <a:pt x="117" y="28084"/>
                    <a:pt x="328" y="29981"/>
                    <a:pt x="1676" y="31024"/>
                  </a:cubicBezTo>
                  <a:cubicBezTo>
                    <a:pt x="2307" y="31505"/>
                    <a:pt x="3107" y="31658"/>
                    <a:pt x="3918" y="31658"/>
                  </a:cubicBezTo>
                  <a:cubicBezTo>
                    <a:pt x="4583" y="31658"/>
                    <a:pt x="5256" y="31555"/>
                    <a:pt x="5849" y="31446"/>
                  </a:cubicBezTo>
                  <a:cubicBezTo>
                    <a:pt x="7324" y="31151"/>
                    <a:pt x="8905" y="31056"/>
                    <a:pt x="10338" y="30571"/>
                  </a:cubicBezTo>
                  <a:cubicBezTo>
                    <a:pt x="13215" y="29602"/>
                    <a:pt x="15480" y="27410"/>
                    <a:pt x="17925" y="25713"/>
                  </a:cubicBezTo>
                  <a:cubicBezTo>
                    <a:pt x="19737" y="24460"/>
                    <a:pt x="21139" y="23332"/>
                    <a:pt x="23267" y="22668"/>
                  </a:cubicBezTo>
                  <a:cubicBezTo>
                    <a:pt x="25122" y="22089"/>
                    <a:pt x="27113" y="21456"/>
                    <a:pt x="28747" y="20382"/>
                  </a:cubicBezTo>
                  <a:cubicBezTo>
                    <a:pt x="29084" y="20150"/>
                    <a:pt x="29379" y="19876"/>
                    <a:pt x="29590" y="19570"/>
                  </a:cubicBezTo>
                  <a:cubicBezTo>
                    <a:pt x="28125" y="19149"/>
                    <a:pt x="27187" y="17768"/>
                    <a:pt x="26060" y="16641"/>
                  </a:cubicBezTo>
                  <a:cubicBezTo>
                    <a:pt x="24732" y="15324"/>
                    <a:pt x="22751" y="14238"/>
                    <a:pt x="22161" y="12437"/>
                  </a:cubicBezTo>
                  <a:cubicBezTo>
                    <a:pt x="21392" y="10129"/>
                    <a:pt x="23320" y="6430"/>
                    <a:pt x="24542" y="4555"/>
                  </a:cubicBezTo>
                  <a:cubicBezTo>
                    <a:pt x="24890" y="4028"/>
                    <a:pt x="25269" y="3701"/>
                    <a:pt x="25680" y="3490"/>
                  </a:cubicBezTo>
                  <a:cubicBezTo>
                    <a:pt x="24437" y="2205"/>
                    <a:pt x="22445" y="1952"/>
                    <a:pt x="20854" y="1299"/>
                  </a:cubicBezTo>
                  <a:cubicBezTo>
                    <a:pt x="19052" y="550"/>
                    <a:pt x="16892" y="287"/>
                    <a:pt x="14943" y="87"/>
                  </a:cubicBezTo>
                  <a:cubicBezTo>
                    <a:pt x="14349" y="30"/>
                    <a:pt x="13748" y="1"/>
                    <a:pt x="131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31"/>
            <p:cNvSpPr/>
            <p:nvPr/>
          </p:nvSpPr>
          <p:spPr>
            <a:xfrm>
              <a:off x="4359433" y="2867068"/>
              <a:ext cx="1115987" cy="1193981"/>
            </a:xfrm>
            <a:custGeom>
              <a:avLst/>
              <a:gdLst/>
              <a:ahLst/>
              <a:cxnLst/>
              <a:rect l="l" t="t" r="r" b="b"/>
              <a:pathLst>
                <a:path w="29590" h="31658" extrusionOk="0">
                  <a:moveTo>
                    <a:pt x="13145" y="1"/>
                  </a:moveTo>
                  <a:cubicBezTo>
                    <a:pt x="9608" y="1"/>
                    <a:pt x="6009" y="1008"/>
                    <a:pt x="3425" y="3385"/>
                  </a:cubicBezTo>
                  <a:cubicBezTo>
                    <a:pt x="486" y="6104"/>
                    <a:pt x="32" y="9960"/>
                    <a:pt x="11" y="13754"/>
                  </a:cubicBezTo>
                  <a:cubicBezTo>
                    <a:pt x="1" y="15745"/>
                    <a:pt x="686" y="17600"/>
                    <a:pt x="644" y="19623"/>
                  </a:cubicBezTo>
                  <a:cubicBezTo>
                    <a:pt x="612" y="21931"/>
                    <a:pt x="159" y="24217"/>
                    <a:pt x="138" y="26525"/>
                  </a:cubicBezTo>
                  <a:cubicBezTo>
                    <a:pt x="117" y="28084"/>
                    <a:pt x="328" y="29981"/>
                    <a:pt x="1676" y="31024"/>
                  </a:cubicBezTo>
                  <a:cubicBezTo>
                    <a:pt x="2307" y="31505"/>
                    <a:pt x="3107" y="31658"/>
                    <a:pt x="3918" y="31658"/>
                  </a:cubicBezTo>
                  <a:cubicBezTo>
                    <a:pt x="4583" y="31658"/>
                    <a:pt x="5256" y="31555"/>
                    <a:pt x="5849" y="31446"/>
                  </a:cubicBezTo>
                  <a:cubicBezTo>
                    <a:pt x="7324" y="31151"/>
                    <a:pt x="8905" y="31056"/>
                    <a:pt x="10338" y="30571"/>
                  </a:cubicBezTo>
                  <a:cubicBezTo>
                    <a:pt x="13215" y="29602"/>
                    <a:pt x="15480" y="27410"/>
                    <a:pt x="17925" y="25713"/>
                  </a:cubicBezTo>
                  <a:cubicBezTo>
                    <a:pt x="19737" y="24460"/>
                    <a:pt x="21139" y="23332"/>
                    <a:pt x="23267" y="22668"/>
                  </a:cubicBezTo>
                  <a:cubicBezTo>
                    <a:pt x="25122" y="22089"/>
                    <a:pt x="27113" y="21456"/>
                    <a:pt x="28747" y="20382"/>
                  </a:cubicBezTo>
                  <a:cubicBezTo>
                    <a:pt x="29084" y="20150"/>
                    <a:pt x="29379" y="19876"/>
                    <a:pt x="29590" y="19570"/>
                  </a:cubicBezTo>
                  <a:cubicBezTo>
                    <a:pt x="28125" y="19149"/>
                    <a:pt x="27187" y="17768"/>
                    <a:pt x="26060" y="16641"/>
                  </a:cubicBezTo>
                  <a:cubicBezTo>
                    <a:pt x="24732" y="15324"/>
                    <a:pt x="22751" y="14238"/>
                    <a:pt x="22161" y="12437"/>
                  </a:cubicBezTo>
                  <a:cubicBezTo>
                    <a:pt x="21392" y="10129"/>
                    <a:pt x="23320" y="6430"/>
                    <a:pt x="24542" y="4555"/>
                  </a:cubicBezTo>
                  <a:cubicBezTo>
                    <a:pt x="24890" y="4028"/>
                    <a:pt x="25269" y="3701"/>
                    <a:pt x="25680" y="3490"/>
                  </a:cubicBezTo>
                  <a:cubicBezTo>
                    <a:pt x="24437" y="2205"/>
                    <a:pt x="22445" y="1952"/>
                    <a:pt x="20854" y="1299"/>
                  </a:cubicBezTo>
                  <a:cubicBezTo>
                    <a:pt x="19052" y="550"/>
                    <a:pt x="16892" y="287"/>
                    <a:pt x="14943" y="87"/>
                  </a:cubicBezTo>
                  <a:cubicBezTo>
                    <a:pt x="14349" y="30"/>
                    <a:pt x="13748" y="1"/>
                    <a:pt x="13145" y="1"/>
                  </a:cubicBezTo>
                  <a:close/>
                </a:path>
              </a:pathLst>
            </a:custGeom>
            <a:solidFill>
              <a:srgbClr val="C5585A">
                <a:alpha val="54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31"/>
            <p:cNvSpPr/>
            <p:nvPr/>
          </p:nvSpPr>
          <p:spPr>
            <a:xfrm>
              <a:off x="4363431" y="3634535"/>
              <a:ext cx="1082194" cy="427236"/>
            </a:xfrm>
            <a:custGeom>
              <a:avLst/>
              <a:gdLst/>
              <a:ahLst/>
              <a:cxnLst/>
              <a:rect l="l" t="t" r="r" b="b"/>
              <a:pathLst>
                <a:path w="28694" h="11328" extrusionOk="0">
                  <a:moveTo>
                    <a:pt x="28693" y="1"/>
                  </a:moveTo>
                  <a:lnTo>
                    <a:pt x="28693" y="1"/>
                  </a:lnTo>
                  <a:cubicBezTo>
                    <a:pt x="26797" y="191"/>
                    <a:pt x="24784" y="106"/>
                    <a:pt x="22972" y="675"/>
                  </a:cubicBezTo>
                  <a:cubicBezTo>
                    <a:pt x="21054" y="1276"/>
                    <a:pt x="19494" y="2477"/>
                    <a:pt x="17829" y="3573"/>
                  </a:cubicBezTo>
                  <a:cubicBezTo>
                    <a:pt x="16196" y="4627"/>
                    <a:pt x="14542" y="5649"/>
                    <a:pt x="12845" y="6576"/>
                  </a:cubicBezTo>
                  <a:cubicBezTo>
                    <a:pt x="11328" y="7388"/>
                    <a:pt x="9789" y="8262"/>
                    <a:pt x="8167" y="8852"/>
                  </a:cubicBezTo>
                  <a:cubicBezTo>
                    <a:pt x="7143" y="9231"/>
                    <a:pt x="5588" y="9678"/>
                    <a:pt x="4277" y="9678"/>
                  </a:cubicBezTo>
                  <a:cubicBezTo>
                    <a:pt x="3875" y="9678"/>
                    <a:pt x="3495" y="9636"/>
                    <a:pt x="3161" y="9537"/>
                  </a:cubicBezTo>
                  <a:cubicBezTo>
                    <a:pt x="1265" y="8968"/>
                    <a:pt x="727" y="7219"/>
                    <a:pt x="42" y="5449"/>
                  </a:cubicBezTo>
                  <a:cubicBezTo>
                    <a:pt x="32" y="5702"/>
                    <a:pt x="32" y="5944"/>
                    <a:pt x="21" y="6197"/>
                  </a:cubicBezTo>
                  <a:cubicBezTo>
                    <a:pt x="0" y="7746"/>
                    <a:pt x="211" y="9643"/>
                    <a:pt x="1560" y="10686"/>
                  </a:cubicBezTo>
                  <a:cubicBezTo>
                    <a:pt x="2190" y="11171"/>
                    <a:pt x="2988" y="11327"/>
                    <a:pt x="3797" y="11327"/>
                  </a:cubicBezTo>
                  <a:cubicBezTo>
                    <a:pt x="4464" y="11327"/>
                    <a:pt x="5138" y="11221"/>
                    <a:pt x="5733" y="11107"/>
                  </a:cubicBezTo>
                  <a:cubicBezTo>
                    <a:pt x="7208" y="10812"/>
                    <a:pt x="8788" y="10728"/>
                    <a:pt x="10221" y="10233"/>
                  </a:cubicBezTo>
                  <a:cubicBezTo>
                    <a:pt x="13098" y="9263"/>
                    <a:pt x="15364" y="7071"/>
                    <a:pt x="17808" y="5375"/>
                  </a:cubicBezTo>
                  <a:cubicBezTo>
                    <a:pt x="19621" y="4121"/>
                    <a:pt x="21022" y="2994"/>
                    <a:pt x="23151" y="2330"/>
                  </a:cubicBezTo>
                  <a:cubicBezTo>
                    <a:pt x="25005" y="1750"/>
                    <a:pt x="26997" y="1118"/>
                    <a:pt x="28630" y="43"/>
                  </a:cubicBezTo>
                  <a:cubicBezTo>
                    <a:pt x="28651" y="33"/>
                    <a:pt x="28662" y="12"/>
                    <a:pt x="286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31"/>
            <p:cNvSpPr/>
            <p:nvPr/>
          </p:nvSpPr>
          <p:spPr>
            <a:xfrm>
              <a:off x="4453646" y="3282841"/>
              <a:ext cx="1021398" cy="657750"/>
            </a:xfrm>
            <a:custGeom>
              <a:avLst/>
              <a:gdLst/>
              <a:ahLst/>
              <a:cxnLst/>
              <a:rect l="l" t="t" r="r" b="b"/>
              <a:pathLst>
                <a:path w="27082" h="17440" extrusionOk="0">
                  <a:moveTo>
                    <a:pt x="19494" y="1"/>
                  </a:moveTo>
                  <a:lnTo>
                    <a:pt x="19494" y="1"/>
                  </a:lnTo>
                  <a:cubicBezTo>
                    <a:pt x="16101" y="475"/>
                    <a:pt x="12645" y="517"/>
                    <a:pt x="9336" y="1476"/>
                  </a:cubicBezTo>
                  <a:cubicBezTo>
                    <a:pt x="6670" y="2255"/>
                    <a:pt x="4426" y="3646"/>
                    <a:pt x="2856" y="5965"/>
                  </a:cubicBezTo>
                  <a:cubicBezTo>
                    <a:pt x="2245" y="6860"/>
                    <a:pt x="1665" y="7777"/>
                    <a:pt x="1128" y="8704"/>
                  </a:cubicBezTo>
                  <a:cubicBezTo>
                    <a:pt x="706" y="9442"/>
                    <a:pt x="211" y="10264"/>
                    <a:pt x="0" y="11117"/>
                  </a:cubicBezTo>
                  <a:cubicBezTo>
                    <a:pt x="1233" y="10443"/>
                    <a:pt x="2371" y="9252"/>
                    <a:pt x="3298" y="8483"/>
                  </a:cubicBezTo>
                  <a:cubicBezTo>
                    <a:pt x="4479" y="7535"/>
                    <a:pt x="6038" y="7060"/>
                    <a:pt x="7534" y="6881"/>
                  </a:cubicBezTo>
                  <a:cubicBezTo>
                    <a:pt x="8144" y="6807"/>
                    <a:pt x="8757" y="6770"/>
                    <a:pt x="9370" y="6770"/>
                  </a:cubicBezTo>
                  <a:cubicBezTo>
                    <a:pt x="10506" y="6770"/>
                    <a:pt x="11642" y="6899"/>
                    <a:pt x="12750" y="7166"/>
                  </a:cubicBezTo>
                  <a:cubicBezTo>
                    <a:pt x="13878" y="7440"/>
                    <a:pt x="15258" y="7882"/>
                    <a:pt x="16017" y="8841"/>
                  </a:cubicBezTo>
                  <a:cubicBezTo>
                    <a:pt x="17313" y="10496"/>
                    <a:pt x="16280" y="12487"/>
                    <a:pt x="15142" y="13920"/>
                  </a:cubicBezTo>
                  <a:cubicBezTo>
                    <a:pt x="14131" y="15227"/>
                    <a:pt x="12929" y="16344"/>
                    <a:pt x="11697" y="17440"/>
                  </a:cubicBezTo>
                  <a:cubicBezTo>
                    <a:pt x="12961" y="16544"/>
                    <a:pt x="14173" y="15543"/>
                    <a:pt x="15416" y="14679"/>
                  </a:cubicBezTo>
                  <a:cubicBezTo>
                    <a:pt x="17229" y="13425"/>
                    <a:pt x="18630" y="12287"/>
                    <a:pt x="20759" y="11634"/>
                  </a:cubicBezTo>
                  <a:cubicBezTo>
                    <a:pt x="22613" y="11054"/>
                    <a:pt x="24605" y="10422"/>
                    <a:pt x="26238" y="9337"/>
                  </a:cubicBezTo>
                  <a:cubicBezTo>
                    <a:pt x="26575" y="9115"/>
                    <a:pt x="26870" y="8841"/>
                    <a:pt x="27081" y="8536"/>
                  </a:cubicBezTo>
                  <a:cubicBezTo>
                    <a:pt x="25627" y="8125"/>
                    <a:pt x="24689" y="6744"/>
                    <a:pt x="23562" y="5617"/>
                  </a:cubicBezTo>
                  <a:cubicBezTo>
                    <a:pt x="22234" y="4300"/>
                    <a:pt x="20253" y="3214"/>
                    <a:pt x="19663" y="1413"/>
                  </a:cubicBezTo>
                  <a:cubicBezTo>
                    <a:pt x="19515" y="980"/>
                    <a:pt x="19473" y="506"/>
                    <a:pt x="194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31"/>
            <p:cNvSpPr/>
            <p:nvPr/>
          </p:nvSpPr>
          <p:spPr>
            <a:xfrm>
              <a:off x="4860179" y="3413185"/>
              <a:ext cx="615660" cy="278638"/>
            </a:xfrm>
            <a:custGeom>
              <a:avLst/>
              <a:gdLst/>
              <a:ahLst/>
              <a:cxnLst/>
              <a:rect l="l" t="t" r="r" b="b"/>
              <a:pathLst>
                <a:path w="16324" h="7388" extrusionOk="0">
                  <a:moveTo>
                    <a:pt x="10306" y="1"/>
                  </a:moveTo>
                  <a:cubicBezTo>
                    <a:pt x="9253" y="433"/>
                    <a:pt x="8209" y="875"/>
                    <a:pt x="7156" y="1318"/>
                  </a:cubicBezTo>
                  <a:cubicBezTo>
                    <a:pt x="5649" y="1929"/>
                    <a:pt x="4110" y="2456"/>
                    <a:pt x="2509" y="2719"/>
                  </a:cubicBezTo>
                  <a:cubicBezTo>
                    <a:pt x="1687" y="2856"/>
                    <a:pt x="833" y="2856"/>
                    <a:pt x="1" y="2920"/>
                  </a:cubicBezTo>
                  <a:cubicBezTo>
                    <a:pt x="422" y="3004"/>
                    <a:pt x="844" y="3078"/>
                    <a:pt x="1265" y="3120"/>
                  </a:cubicBezTo>
                  <a:cubicBezTo>
                    <a:pt x="1503" y="3142"/>
                    <a:pt x="1739" y="3151"/>
                    <a:pt x="1975" y="3151"/>
                  </a:cubicBezTo>
                  <a:cubicBezTo>
                    <a:pt x="2767" y="3151"/>
                    <a:pt x="3552" y="3044"/>
                    <a:pt x="4332" y="2930"/>
                  </a:cubicBezTo>
                  <a:cubicBezTo>
                    <a:pt x="5419" y="2775"/>
                    <a:pt x="6497" y="2624"/>
                    <a:pt x="7578" y="2624"/>
                  </a:cubicBezTo>
                  <a:cubicBezTo>
                    <a:pt x="8111" y="2624"/>
                    <a:pt x="8644" y="2661"/>
                    <a:pt x="9179" y="2751"/>
                  </a:cubicBezTo>
                  <a:cubicBezTo>
                    <a:pt x="10580" y="2983"/>
                    <a:pt x="11486" y="3604"/>
                    <a:pt x="12140" y="4869"/>
                  </a:cubicBezTo>
                  <a:cubicBezTo>
                    <a:pt x="12519" y="5638"/>
                    <a:pt x="12625" y="6544"/>
                    <a:pt x="12424" y="7387"/>
                  </a:cubicBezTo>
                  <a:cubicBezTo>
                    <a:pt x="13510" y="6987"/>
                    <a:pt x="14542" y="6513"/>
                    <a:pt x="15480" y="5902"/>
                  </a:cubicBezTo>
                  <a:cubicBezTo>
                    <a:pt x="15828" y="5670"/>
                    <a:pt x="16112" y="5396"/>
                    <a:pt x="16323" y="5090"/>
                  </a:cubicBezTo>
                  <a:cubicBezTo>
                    <a:pt x="14848" y="4669"/>
                    <a:pt x="13910" y="3288"/>
                    <a:pt x="12783" y="2161"/>
                  </a:cubicBezTo>
                  <a:cubicBezTo>
                    <a:pt x="12045" y="1423"/>
                    <a:pt x="11097" y="759"/>
                    <a:pt x="10306" y="1"/>
                  </a:cubicBezTo>
                  <a:close/>
                </a:path>
              </a:pathLst>
            </a:custGeom>
            <a:solidFill>
              <a:srgbClr val="5A1517">
                <a:alpha val="20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31"/>
            <p:cNvSpPr/>
            <p:nvPr/>
          </p:nvSpPr>
          <p:spPr>
            <a:xfrm>
              <a:off x="4764420" y="3367889"/>
              <a:ext cx="570326" cy="153726"/>
            </a:xfrm>
            <a:custGeom>
              <a:avLst/>
              <a:gdLst/>
              <a:ahLst/>
              <a:cxnLst/>
              <a:rect l="l" t="t" r="r" b="b"/>
              <a:pathLst>
                <a:path w="15122" h="4076" extrusionOk="0">
                  <a:moveTo>
                    <a:pt x="11813" y="0"/>
                  </a:moveTo>
                  <a:cubicBezTo>
                    <a:pt x="10738" y="1096"/>
                    <a:pt x="9210" y="1750"/>
                    <a:pt x="7840" y="2340"/>
                  </a:cubicBezTo>
                  <a:cubicBezTo>
                    <a:pt x="6746" y="2811"/>
                    <a:pt x="4768" y="3247"/>
                    <a:pt x="3113" y="3247"/>
                  </a:cubicBezTo>
                  <a:cubicBezTo>
                    <a:pt x="2361" y="3247"/>
                    <a:pt x="1676" y="3157"/>
                    <a:pt x="1170" y="2940"/>
                  </a:cubicBezTo>
                  <a:cubicBezTo>
                    <a:pt x="704" y="2732"/>
                    <a:pt x="403" y="2647"/>
                    <a:pt x="213" y="2647"/>
                  </a:cubicBezTo>
                  <a:cubicBezTo>
                    <a:pt x="115" y="2647"/>
                    <a:pt x="47" y="2669"/>
                    <a:pt x="0" y="2709"/>
                  </a:cubicBezTo>
                  <a:cubicBezTo>
                    <a:pt x="1001" y="3109"/>
                    <a:pt x="1981" y="3594"/>
                    <a:pt x="3046" y="3836"/>
                  </a:cubicBezTo>
                  <a:cubicBezTo>
                    <a:pt x="3817" y="4007"/>
                    <a:pt x="4619" y="4075"/>
                    <a:pt x="5426" y="4075"/>
                  </a:cubicBezTo>
                  <a:cubicBezTo>
                    <a:pt x="5964" y="4075"/>
                    <a:pt x="6504" y="4045"/>
                    <a:pt x="7039" y="3994"/>
                  </a:cubicBezTo>
                  <a:cubicBezTo>
                    <a:pt x="7619" y="3815"/>
                    <a:pt x="8262" y="3636"/>
                    <a:pt x="8968" y="3393"/>
                  </a:cubicBezTo>
                  <a:cubicBezTo>
                    <a:pt x="10056" y="3043"/>
                    <a:pt x="10709" y="2596"/>
                    <a:pt x="11717" y="2596"/>
                  </a:cubicBezTo>
                  <a:cubicBezTo>
                    <a:pt x="11860" y="2596"/>
                    <a:pt x="12011" y="2605"/>
                    <a:pt x="12171" y="2624"/>
                  </a:cubicBezTo>
                  <a:cubicBezTo>
                    <a:pt x="13172" y="2740"/>
                    <a:pt x="14131" y="2993"/>
                    <a:pt x="15121" y="3183"/>
                  </a:cubicBezTo>
                  <a:cubicBezTo>
                    <a:pt x="14047" y="2161"/>
                    <a:pt x="12603" y="1254"/>
                    <a:pt x="11813" y="0"/>
                  </a:cubicBezTo>
                  <a:close/>
                </a:path>
              </a:pathLst>
            </a:custGeom>
            <a:solidFill>
              <a:srgbClr val="5A1517">
                <a:alpha val="20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31"/>
            <p:cNvSpPr/>
            <p:nvPr/>
          </p:nvSpPr>
          <p:spPr>
            <a:xfrm>
              <a:off x="4430602" y="3338320"/>
              <a:ext cx="1045611" cy="722469"/>
            </a:xfrm>
            <a:custGeom>
              <a:avLst/>
              <a:gdLst/>
              <a:ahLst/>
              <a:cxnLst/>
              <a:rect l="l" t="t" r="r" b="b"/>
              <a:pathLst>
                <a:path w="27724" h="19156" extrusionOk="0">
                  <a:moveTo>
                    <a:pt x="19443" y="1"/>
                  </a:moveTo>
                  <a:cubicBezTo>
                    <a:pt x="19135" y="1"/>
                    <a:pt x="18828" y="24"/>
                    <a:pt x="18525" y="89"/>
                  </a:cubicBezTo>
                  <a:cubicBezTo>
                    <a:pt x="18735" y="806"/>
                    <a:pt x="21264" y="2808"/>
                    <a:pt x="21875" y="3282"/>
                  </a:cubicBezTo>
                  <a:cubicBezTo>
                    <a:pt x="22845" y="4041"/>
                    <a:pt x="24499" y="5221"/>
                    <a:pt x="24383" y="6643"/>
                  </a:cubicBezTo>
                  <a:cubicBezTo>
                    <a:pt x="24267" y="7918"/>
                    <a:pt x="23035" y="8572"/>
                    <a:pt x="21970" y="9046"/>
                  </a:cubicBezTo>
                  <a:cubicBezTo>
                    <a:pt x="20537" y="9678"/>
                    <a:pt x="19115" y="10215"/>
                    <a:pt x="17734" y="10963"/>
                  </a:cubicBezTo>
                  <a:cubicBezTo>
                    <a:pt x="16702" y="11522"/>
                    <a:pt x="13098" y="14114"/>
                    <a:pt x="12255" y="14757"/>
                  </a:cubicBezTo>
                  <a:cubicBezTo>
                    <a:pt x="11549" y="15294"/>
                    <a:pt x="9494" y="17665"/>
                    <a:pt x="6733" y="18023"/>
                  </a:cubicBezTo>
                  <a:cubicBezTo>
                    <a:pt x="4817" y="18273"/>
                    <a:pt x="3301" y="18830"/>
                    <a:pt x="1621" y="18830"/>
                  </a:cubicBezTo>
                  <a:cubicBezTo>
                    <a:pt x="1102" y="18830"/>
                    <a:pt x="567" y="18777"/>
                    <a:pt x="0" y="18645"/>
                  </a:cubicBezTo>
                  <a:lnTo>
                    <a:pt x="0" y="18645"/>
                  </a:lnTo>
                  <a:cubicBezTo>
                    <a:pt x="596" y="19028"/>
                    <a:pt x="1312" y="19155"/>
                    <a:pt x="2038" y="19155"/>
                  </a:cubicBezTo>
                  <a:cubicBezTo>
                    <a:pt x="2710" y="19155"/>
                    <a:pt x="3391" y="19046"/>
                    <a:pt x="3994" y="18930"/>
                  </a:cubicBezTo>
                  <a:cubicBezTo>
                    <a:pt x="5469" y="18645"/>
                    <a:pt x="7049" y="18550"/>
                    <a:pt x="8483" y="18066"/>
                  </a:cubicBezTo>
                  <a:cubicBezTo>
                    <a:pt x="11359" y="17086"/>
                    <a:pt x="13625" y="14904"/>
                    <a:pt x="16069" y="13208"/>
                  </a:cubicBezTo>
                  <a:cubicBezTo>
                    <a:pt x="17871" y="11954"/>
                    <a:pt x="19283" y="10816"/>
                    <a:pt x="21401" y="10163"/>
                  </a:cubicBezTo>
                  <a:cubicBezTo>
                    <a:pt x="23266" y="9583"/>
                    <a:pt x="25247" y="8951"/>
                    <a:pt x="26881" y="7866"/>
                  </a:cubicBezTo>
                  <a:cubicBezTo>
                    <a:pt x="27228" y="7644"/>
                    <a:pt x="27513" y="7370"/>
                    <a:pt x="27724" y="7065"/>
                  </a:cubicBezTo>
                  <a:cubicBezTo>
                    <a:pt x="26238" y="6654"/>
                    <a:pt x="25300" y="5273"/>
                    <a:pt x="24173" y="4146"/>
                  </a:cubicBezTo>
                  <a:cubicBezTo>
                    <a:pt x="22876" y="2850"/>
                    <a:pt x="20959" y="1786"/>
                    <a:pt x="20316" y="47"/>
                  </a:cubicBezTo>
                  <a:cubicBezTo>
                    <a:pt x="20025" y="21"/>
                    <a:pt x="19733" y="1"/>
                    <a:pt x="19443" y="1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31"/>
            <p:cNvSpPr/>
            <p:nvPr/>
          </p:nvSpPr>
          <p:spPr>
            <a:xfrm>
              <a:off x="5302504" y="3459310"/>
              <a:ext cx="173338" cy="217389"/>
            </a:xfrm>
            <a:custGeom>
              <a:avLst/>
              <a:gdLst/>
              <a:ahLst/>
              <a:cxnLst/>
              <a:rect l="l" t="t" r="r" b="b"/>
              <a:pathLst>
                <a:path w="4596" h="5764" extrusionOk="0">
                  <a:moveTo>
                    <a:pt x="1" y="0"/>
                  </a:moveTo>
                  <a:lnTo>
                    <a:pt x="1" y="0"/>
                  </a:lnTo>
                  <a:cubicBezTo>
                    <a:pt x="1466" y="1855"/>
                    <a:pt x="2530" y="3836"/>
                    <a:pt x="1655" y="5764"/>
                  </a:cubicBezTo>
                  <a:cubicBezTo>
                    <a:pt x="2393" y="5448"/>
                    <a:pt x="3109" y="5090"/>
                    <a:pt x="3752" y="4658"/>
                  </a:cubicBezTo>
                  <a:cubicBezTo>
                    <a:pt x="4100" y="4436"/>
                    <a:pt x="4384" y="4162"/>
                    <a:pt x="4595" y="3857"/>
                  </a:cubicBezTo>
                  <a:cubicBezTo>
                    <a:pt x="3120" y="3446"/>
                    <a:pt x="2182" y="2065"/>
                    <a:pt x="1055" y="938"/>
                  </a:cubicBezTo>
                  <a:cubicBezTo>
                    <a:pt x="728" y="622"/>
                    <a:pt x="370" y="306"/>
                    <a:pt x="1" y="0"/>
                  </a:cubicBezTo>
                  <a:close/>
                </a:path>
              </a:pathLst>
            </a:custGeom>
            <a:solidFill>
              <a:srgbClr val="5A1517">
                <a:alpha val="20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31"/>
            <p:cNvSpPr/>
            <p:nvPr/>
          </p:nvSpPr>
          <p:spPr>
            <a:xfrm>
              <a:off x="5078362" y="3265454"/>
              <a:ext cx="302474" cy="255067"/>
            </a:xfrm>
            <a:custGeom>
              <a:avLst/>
              <a:gdLst/>
              <a:ahLst/>
              <a:cxnLst/>
              <a:rect l="l" t="t" r="r" b="b"/>
              <a:pathLst>
                <a:path w="8020" h="6763" extrusionOk="0">
                  <a:moveTo>
                    <a:pt x="2240" y="0"/>
                  </a:moveTo>
                  <a:cubicBezTo>
                    <a:pt x="1906" y="0"/>
                    <a:pt x="1630" y="191"/>
                    <a:pt x="1276" y="630"/>
                  </a:cubicBezTo>
                  <a:cubicBezTo>
                    <a:pt x="728" y="1347"/>
                    <a:pt x="1" y="1916"/>
                    <a:pt x="644" y="2358"/>
                  </a:cubicBezTo>
                  <a:cubicBezTo>
                    <a:pt x="1276" y="3918"/>
                    <a:pt x="2909" y="4202"/>
                    <a:pt x="4332" y="4834"/>
                  </a:cubicBezTo>
                  <a:cubicBezTo>
                    <a:pt x="4732" y="5024"/>
                    <a:pt x="7619" y="6573"/>
                    <a:pt x="8020" y="6763"/>
                  </a:cubicBezTo>
                  <a:cubicBezTo>
                    <a:pt x="6882" y="5814"/>
                    <a:pt x="3541" y="3212"/>
                    <a:pt x="3099" y="1863"/>
                  </a:cubicBezTo>
                  <a:cubicBezTo>
                    <a:pt x="2930" y="1357"/>
                    <a:pt x="2888" y="788"/>
                    <a:pt x="2941" y="198"/>
                  </a:cubicBezTo>
                  <a:cubicBezTo>
                    <a:pt x="2666" y="71"/>
                    <a:pt x="2442" y="0"/>
                    <a:pt x="2240" y="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8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31"/>
            <p:cNvSpPr/>
            <p:nvPr/>
          </p:nvSpPr>
          <p:spPr>
            <a:xfrm>
              <a:off x="5166201" y="2988511"/>
              <a:ext cx="1117948" cy="620676"/>
            </a:xfrm>
            <a:custGeom>
              <a:avLst/>
              <a:gdLst/>
              <a:ahLst/>
              <a:cxnLst/>
              <a:rect l="l" t="t" r="r" b="b"/>
              <a:pathLst>
                <a:path w="29642" h="16457" extrusionOk="0">
                  <a:moveTo>
                    <a:pt x="5507" y="0"/>
                  </a:moveTo>
                  <a:cubicBezTo>
                    <a:pt x="4619" y="0"/>
                    <a:pt x="3808" y="317"/>
                    <a:pt x="3141" y="1335"/>
                  </a:cubicBezTo>
                  <a:cubicBezTo>
                    <a:pt x="1918" y="3210"/>
                    <a:pt x="1" y="6898"/>
                    <a:pt x="770" y="9217"/>
                  </a:cubicBezTo>
                  <a:cubicBezTo>
                    <a:pt x="1360" y="11018"/>
                    <a:pt x="3351" y="12104"/>
                    <a:pt x="4669" y="13421"/>
                  </a:cubicBezTo>
                  <a:cubicBezTo>
                    <a:pt x="5995" y="14747"/>
                    <a:pt x="7083" y="16456"/>
                    <a:pt x="9102" y="16456"/>
                  </a:cubicBezTo>
                  <a:cubicBezTo>
                    <a:pt x="9120" y="16456"/>
                    <a:pt x="9139" y="16456"/>
                    <a:pt x="9157" y="16456"/>
                  </a:cubicBezTo>
                  <a:cubicBezTo>
                    <a:pt x="13425" y="16403"/>
                    <a:pt x="14900" y="11998"/>
                    <a:pt x="18188" y="10186"/>
                  </a:cubicBezTo>
                  <a:cubicBezTo>
                    <a:pt x="19958" y="9217"/>
                    <a:pt x="22108" y="8806"/>
                    <a:pt x="24078" y="8500"/>
                  </a:cubicBezTo>
                  <a:cubicBezTo>
                    <a:pt x="25659" y="8268"/>
                    <a:pt x="29642" y="8426"/>
                    <a:pt x="27671" y="6013"/>
                  </a:cubicBezTo>
                  <a:cubicBezTo>
                    <a:pt x="25269" y="3063"/>
                    <a:pt x="20496" y="1324"/>
                    <a:pt x="16955" y="987"/>
                  </a:cubicBezTo>
                  <a:cubicBezTo>
                    <a:pt x="15605" y="846"/>
                    <a:pt x="14279" y="790"/>
                    <a:pt x="12948" y="790"/>
                  </a:cubicBezTo>
                  <a:cubicBezTo>
                    <a:pt x="12097" y="790"/>
                    <a:pt x="11243" y="813"/>
                    <a:pt x="10380" y="850"/>
                  </a:cubicBezTo>
                  <a:cubicBezTo>
                    <a:pt x="10323" y="852"/>
                    <a:pt x="10266" y="853"/>
                    <a:pt x="10209" y="853"/>
                  </a:cubicBezTo>
                  <a:cubicBezTo>
                    <a:pt x="8633" y="853"/>
                    <a:pt x="6966" y="0"/>
                    <a:pt x="5507" y="0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31"/>
            <p:cNvSpPr/>
            <p:nvPr/>
          </p:nvSpPr>
          <p:spPr>
            <a:xfrm>
              <a:off x="5165823" y="2989001"/>
              <a:ext cx="1118325" cy="620940"/>
            </a:xfrm>
            <a:custGeom>
              <a:avLst/>
              <a:gdLst/>
              <a:ahLst/>
              <a:cxnLst/>
              <a:rect l="l" t="t" r="r" b="b"/>
              <a:pathLst>
                <a:path w="29652" h="16464" extrusionOk="0">
                  <a:moveTo>
                    <a:pt x="18607" y="6808"/>
                  </a:moveTo>
                  <a:cubicBezTo>
                    <a:pt x="18755" y="6808"/>
                    <a:pt x="18899" y="6827"/>
                    <a:pt x="19030" y="6875"/>
                  </a:cubicBezTo>
                  <a:cubicBezTo>
                    <a:pt x="20137" y="7254"/>
                    <a:pt x="17365" y="8835"/>
                    <a:pt x="16997" y="9045"/>
                  </a:cubicBezTo>
                  <a:cubicBezTo>
                    <a:pt x="16607" y="9214"/>
                    <a:pt x="16259" y="9383"/>
                    <a:pt x="15901" y="9583"/>
                  </a:cubicBezTo>
                  <a:cubicBezTo>
                    <a:pt x="15648" y="9720"/>
                    <a:pt x="15395" y="9857"/>
                    <a:pt x="15163" y="10036"/>
                  </a:cubicBezTo>
                  <a:cubicBezTo>
                    <a:pt x="14341" y="10594"/>
                    <a:pt x="13625" y="11300"/>
                    <a:pt x="12856" y="11912"/>
                  </a:cubicBezTo>
                  <a:cubicBezTo>
                    <a:pt x="12044" y="12554"/>
                    <a:pt x="11212" y="13303"/>
                    <a:pt x="10274" y="13777"/>
                  </a:cubicBezTo>
                  <a:cubicBezTo>
                    <a:pt x="9760" y="14033"/>
                    <a:pt x="9172" y="14150"/>
                    <a:pt x="8572" y="14150"/>
                  </a:cubicBezTo>
                  <a:cubicBezTo>
                    <a:pt x="7497" y="14150"/>
                    <a:pt x="6383" y="13778"/>
                    <a:pt x="5585" y="13176"/>
                  </a:cubicBezTo>
                  <a:cubicBezTo>
                    <a:pt x="5058" y="12776"/>
                    <a:pt x="4331" y="11933"/>
                    <a:pt x="4405" y="11216"/>
                  </a:cubicBezTo>
                  <a:cubicBezTo>
                    <a:pt x="4478" y="10373"/>
                    <a:pt x="5732" y="10373"/>
                    <a:pt x="6333" y="10352"/>
                  </a:cubicBezTo>
                  <a:cubicBezTo>
                    <a:pt x="6391" y="10349"/>
                    <a:pt x="6449" y="10348"/>
                    <a:pt x="6506" y="10348"/>
                  </a:cubicBezTo>
                  <a:cubicBezTo>
                    <a:pt x="7088" y="10348"/>
                    <a:pt x="7664" y="10485"/>
                    <a:pt x="8239" y="10485"/>
                  </a:cubicBezTo>
                  <a:cubicBezTo>
                    <a:pt x="8419" y="10485"/>
                    <a:pt x="8598" y="10471"/>
                    <a:pt x="8778" y="10436"/>
                  </a:cubicBezTo>
                  <a:cubicBezTo>
                    <a:pt x="9515" y="10299"/>
                    <a:pt x="10232" y="10015"/>
                    <a:pt x="10906" y="9667"/>
                  </a:cubicBezTo>
                  <a:cubicBezTo>
                    <a:pt x="11359" y="9425"/>
                    <a:pt x="11844" y="9256"/>
                    <a:pt x="12318" y="9056"/>
                  </a:cubicBezTo>
                  <a:cubicBezTo>
                    <a:pt x="12834" y="8835"/>
                    <a:pt x="13340" y="8571"/>
                    <a:pt x="13867" y="8350"/>
                  </a:cubicBezTo>
                  <a:cubicBezTo>
                    <a:pt x="15110" y="7823"/>
                    <a:pt x="16322" y="7307"/>
                    <a:pt x="17629" y="6980"/>
                  </a:cubicBezTo>
                  <a:cubicBezTo>
                    <a:pt x="17908" y="6907"/>
                    <a:pt x="18268" y="6808"/>
                    <a:pt x="18607" y="6808"/>
                  </a:cubicBezTo>
                  <a:close/>
                  <a:moveTo>
                    <a:pt x="5524" y="0"/>
                  </a:moveTo>
                  <a:cubicBezTo>
                    <a:pt x="4633" y="0"/>
                    <a:pt x="3819" y="318"/>
                    <a:pt x="3151" y="1343"/>
                  </a:cubicBezTo>
                  <a:cubicBezTo>
                    <a:pt x="1928" y="3208"/>
                    <a:pt x="0" y="6896"/>
                    <a:pt x="769" y="9214"/>
                  </a:cubicBezTo>
                  <a:cubicBezTo>
                    <a:pt x="1359" y="11016"/>
                    <a:pt x="3340" y="12101"/>
                    <a:pt x="4658" y="13418"/>
                  </a:cubicBezTo>
                  <a:cubicBezTo>
                    <a:pt x="5998" y="14749"/>
                    <a:pt x="7089" y="16464"/>
                    <a:pt x="9120" y="16464"/>
                  </a:cubicBezTo>
                  <a:cubicBezTo>
                    <a:pt x="9132" y="16464"/>
                    <a:pt x="9144" y="16464"/>
                    <a:pt x="9157" y="16464"/>
                  </a:cubicBezTo>
                  <a:cubicBezTo>
                    <a:pt x="13425" y="16411"/>
                    <a:pt x="14900" y="11996"/>
                    <a:pt x="18187" y="10194"/>
                  </a:cubicBezTo>
                  <a:cubicBezTo>
                    <a:pt x="19958" y="9214"/>
                    <a:pt x="22097" y="8803"/>
                    <a:pt x="24078" y="8508"/>
                  </a:cubicBezTo>
                  <a:cubicBezTo>
                    <a:pt x="25669" y="8266"/>
                    <a:pt x="29652" y="8424"/>
                    <a:pt x="27692" y="6011"/>
                  </a:cubicBezTo>
                  <a:cubicBezTo>
                    <a:pt x="25279" y="3060"/>
                    <a:pt x="20506" y="1322"/>
                    <a:pt x="16965" y="984"/>
                  </a:cubicBezTo>
                  <a:cubicBezTo>
                    <a:pt x="15597" y="848"/>
                    <a:pt x="14253" y="795"/>
                    <a:pt x="12903" y="795"/>
                  </a:cubicBezTo>
                  <a:cubicBezTo>
                    <a:pt x="12070" y="795"/>
                    <a:pt x="11234" y="815"/>
                    <a:pt x="10390" y="847"/>
                  </a:cubicBezTo>
                  <a:cubicBezTo>
                    <a:pt x="10333" y="850"/>
                    <a:pt x="10276" y="851"/>
                    <a:pt x="10219" y="851"/>
                  </a:cubicBezTo>
                  <a:cubicBezTo>
                    <a:pt x="8645" y="851"/>
                    <a:pt x="6981" y="0"/>
                    <a:pt x="55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31"/>
            <p:cNvSpPr/>
            <p:nvPr/>
          </p:nvSpPr>
          <p:spPr>
            <a:xfrm>
              <a:off x="5394303" y="3119496"/>
              <a:ext cx="889848" cy="489654"/>
            </a:xfrm>
            <a:custGeom>
              <a:avLst/>
              <a:gdLst/>
              <a:ahLst/>
              <a:cxnLst/>
              <a:rect l="l" t="t" r="r" b="b"/>
              <a:pathLst>
                <a:path w="23594" h="12983" extrusionOk="0">
                  <a:moveTo>
                    <a:pt x="17064" y="0"/>
                  </a:moveTo>
                  <a:cubicBezTo>
                    <a:pt x="15833" y="0"/>
                    <a:pt x="14608" y="145"/>
                    <a:pt x="13394" y="443"/>
                  </a:cubicBezTo>
                  <a:cubicBezTo>
                    <a:pt x="12582" y="643"/>
                    <a:pt x="11160" y="896"/>
                    <a:pt x="10749" y="1739"/>
                  </a:cubicBezTo>
                  <a:cubicBezTo>
                    <a:pt x="11333" y="1656"/>
                    <a:pt x="12120" y="1541"/>
                    <a:pt x="12877" y="1541"/>
                  </a:cubicBezTo>
                  <a:cubicBezTo>
                    <a:pt x="14045" y="1541"/>
                    <a:pt x="15143" y="1816"/>
                    <a:pt x="15322" y="2909"/>
                  </a:cubicBezTo>
                  <a:cubicBezTo>
                    <a:pt x="15438" y="3678"/>
                    <a:pt x="14753" y="4384"/>
                    <a:pt x="14184" y="4753"/>
                  </a:cubicBezTo>
                  <a:cubicBezTo>
                    <a:pt x="13310" y="5333"/>
                    <a:pt x="12677" y="5564"/>
                    <a:pt x="11761" y="6091"/>
                  </a:cubicBezTo>
                  <a:cubicBezTo>
                    <a:pt x="9358" y="7514"/>
                    <a:pt x="7598" y="9874"/>
                    <a:pt x="5038" y="11086"/>
                  </a:cubicBezTo>
                  <a:cubicBezTo>
                    <a:pt x="4116" y="11530"/>
                    <a:pt x="3114" y="11834"/>
                    <a:pt x="2096" y="11834"/>
                  </a:cubicBezTo>
                  <a:cubicBezTo>
                    <a:pt x="1834" y="11834"/>
                    <a:pt x="1571" y="11814"/>
                    <a:pt x="1308" y="11771"/>
                  </a:cubicBezTo>
                  <a:cubicBezTo>
                    <a:pt x="844" y="11697"/>
                    <a:pt x="412" y="11560"/>
                    <a:pt x="1" y="11402"/>
                  </a:cubicBezTo>
                  <a:lnTo>
                    <a:pt x="1" y="11402"/>
                  </a:lnTo>
                  <a:cubicBezTo>
                    <a:pt x="848" y="12270"/>
                    <a:pt x="1768" y="12983"/>
                    <a:pt x="3081" y="12983"/>
                  </a:cubicBezTo>
                  <a:cubicBezTo>
                    <a:pt x="3090" y="12983"/>
                    <a:pt x="3100" y="12983"/>
                    <a:pt x="3109" y="12983"/>
                  </a:cubicBezTo>
                  <a:cubicBezTo>
                    <a:pt x="7377" y="12930"/>
                    <a:pt x="8852" y="8515"/>
                    <a:pt x="12150" y="6713"/>
                  </a:cubicBezTo>
                  <a:cubicBezTo>
                    <a:pt x="13910" y="5744"/>
                    <a:pt x="16060" y="5333"/>
                    <a:pt x="18030" y="5027"/>
                  </a:cubicBezTo>
                  <a:cubicBezTo>
                    <a:pt x="19611" y="4795"/>
                    <a:pt x="23594" y="4953"/>
                    <a:pt x="21634" y="2540"/>
                  </a:cubicBezTo>
                  <a:cubicBezTo>
                    <a:pt x="20854" y="1602"/>
                    <a:pt x="19822" y="791"/>
                    <a:pt x="18694" y="96"/>
                  </a:cubicBezTo>
                  <a:cubicBezTo>
                    <a:pt x="18662" y="96"/>
                    <a:pt x="18631" y="74"/>
                    <a:pt x="18599" y="74"/>
                  </a:cubicBezTo>
                  <a:cubicBezTo>
                    <a:pt x="18087" y="25"/>
                    <a:pt x="17575" y="0"/>
                    <a:pt x="17064" y="0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31"/>
            <p:cNvSpPr/>
            <p:nvPr/>
          </p:nvSpPr>
          <p:spPr>
            <a:xfrm>
              <a:off x="5905005" y="3119647"/>
              <a:ext cx="379149" cy="220067"/>
            </a:xfrm>
            <a:custGeom>
              <a:avLst/>
              <a:gdLst/>
              <a:ahLst/>
              <a:cxnLst/>
              <a:rect l="l" t="t" r="r" b="b"/>
              <a:pathLst>
                <a:path w="10053" h="5835" extrusionOk="0">
                  <a:moveTo>
                    <a:pt x="3535" y="1"/>
                  </a:moveTo>
                  <a:cubicBezTo>
                    <a:pt x="2536" y="1"/>
                    <a:pt x="1545" y="92"/>
                    <a:pt x="559" y="281"/>
                  </a:cubicBezTo>
                  <a:cubicBezTo>
                    <a:pt x="0" y="745"/>
                    <a:pt x="517" y="1493"/>
                    <a:pt x="907" y="1651"/>
                  </a:cubicBezTo>
                  <a:cubicBezTo>
                    <a:pt x="1834" y="2009"/>
                    <a:pt x="6217" y="2231"/>
                    <a:pt x="5669" y="3643"/>
                  </a:cubicBezTo>
                  <a:cubicBezTo>
                    <a:pt x="5069" y="5170"/>
                    <a:pt x="2540" y="4760"/>
                    <a:pt x="780" y="5834"/>
                  </a:cubicBezTo>
                  <a:cubicBezTo>
                    <a:pt x="1992" y="5466"/>
                    <a:pt x="3267" y="5234"/>
                    <a:pt x="4479" y="5055"/>
                  </a:cubicBezTo>
                  <a:cubicBezTo>
                    <a:pt x="6070" y="4802"/>
                    <a:pt x="10053" y="4960"/>
                    <a:pt x="8093" y="2547"/>
                  </a:cubicBezTo>
                  <a:cubicBezTo>
                    <a:pt x="7313" y="1598"/>
                    <a:pt x="6302" y="776"/>
                    <a:pt x="5153" y="92"/>
                  </a:cubicBezTo>
                  <a:cubicBezTo>
                    <a:pt x="5121" y="92"/>
                    <a:pt x="5090" y="70"/>
                    <a:pt x="5058" y="70"/>
                  </a:cubicBezTo>
                  <a:cubicBezTo>
                    <a:pt x="4548" y="24"/>
                    <a:pt x="4040" y="1"/>
                    <a:pt x="3535" y="1"/>
                  </a:cubicBezTo>
                  <a:close/>
                </a:path>
              </a:pathLst>
            </a:custGeom>
            <a:solidFill>
              <a:srgbClr val="5A1517">
                <a:alpha val="208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31"/>
            <p:cNvSpPr/>
            <p:nvPr/>
          </p:nvSpPr>
          <p:spPr>
            <a:xfrm>
              <a:off x="5172952" y="2935483"/>
              <a:ext cx="1060357" cy="439191"/>
            </a:xfrm>
            <a:custGeom>
              <a:avLst/>
              <a:gdLst/>
              <a:ahLst/>
              <a:cxnLst/>
              <a:rect l="l" t="t" r="r" b="b"/>
              <a:pathLst>
                <a:path w="28115" h="11645" extrusionOk="0">
                  <a:moveTo>
                    <a:pt x="8325" y="10939"/>
                  </a:moveTo>
                  <a:cubicBezTo>
                    <a:pt x="11128" y="10138"/>
                    <a:pt x="13541" y="8431"/>
                    <a:pt x="16260" y="7430"/>
                  </a:cubicBezTo>
                  <a:cubicBezTo>
                    <a:pt x="18283" y="6692"/>
                    <a:pt x="20527" y="6587"/>
                    <a:pt x="22656" y="6861"/>
                  </a:cubicBezTo>
                  <a:cubicBezTo>
                    <a:pt x="24521" y="7114"/>
                    <a:pt x="26502" y="7588"/>
                    <a:pt x="27977" y="8831"/>
                  </a:cubicBezTo>
                  <a:cubicBezTo>
                    <a:pt x="28114" y="8494"/>
                    <a:pt x="27998" y="8051"/>
                    <a:pt x="27503" y="7430"/>
                  </a:cubicBezTo>
                  <a:cubicBezTo>
                    <a:pt x="25090" y="4479"/>
                    <a:pt x="20317" y="2741"/>
                    <a:pt x="16776" y="2403"/>
                  </a:cubicBezTo>
                  <a:cubicBezTo>
                    <a:pt x="14563" y="2172"/>
                    <a:pt x="12414" y="2172"/>
                    <a:pt x="10201" y="2266"/>
                  </a:cubicBezTo>
                  <a:cubicBezTo>
                    <a:pt x="7619" y="2372"/>
                    <a:pt x="4764" y="1"/>
                    <a:pt x="2962" y="2751"/>
                  </a:cubicBezTo>
                  <a:cubicBezTo>
                    <a:pt x="1803" y="4532"/>
                    <a:pt x="1" y="7967"/>
                    <a:pt x="485" y="10285"/>
                  </a:cubicBezTo>
                  <a:cubicBezTo>
                    <a:pt x="3067" y="10728"/>
                    <a:pt x="5817" y="11645"/>
                    <a:pt x="8325" y="109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31"/>
            <p:cNvSpPr/>
            <p:nvPr/>
          </p:nvSpPr>
          <p:spPr>
            <a:xfrm>
              <a:off x="5182908" y="3137788"/>
              <a:ext cx="1049986" cy="236888"/>
            </a:xfrm>
            <a:custGeom>
              <a:avLst/>
              <a:gdLst/>
              <a:ahLst/>
              <a:cxnLst/>
              <a:rect l="l" t="t" r="r" b="b"/>
              <a:pathLst>
                <a:path w="27840" h="6281" extrusionOk="0">
                  <a:moveTo>
                    <a:pt x="27239" y="2066"/>
                  </a:moveTo>
                  <a:cubicBezTo>
                    <a:pt x="26691" y="1412"/>
                    <a:pt x="26038" y="801"/>
                    <a:pt x="25290" y="264"/>
                  </a:cubicBezTo>
                  <a:cubicBezTo>
                    <a:pt x="23561" y="1107"/>
                    <a:pt x="21844" y="327"/>
                    <a:pt x="20053" y="222"/>
                  </a:cubicBezTo>
                  <a:cubicBezTo>
                    <a:pt x="16238" y="0"/>
                    <a:pt x="13151" y="2519"/>
                    <a:pt x="9642" y="3488"/>
                  </a:cubicBezTo>
                  <a:cubicBezTo>
                    <a:pt x="7619" y="4057"/>
                    <a:pt x="5132" y="4510"/>
                    <a:pt x="3088" y="3794"/>
                  </a:cubicBezTo>
                  <a:cubicBezTo>
                    <a:pt x="1654" y="3299"/>
                    <a:pt x="959" y="2276"/>
                    <a:pt x="811" y="1054"/>
                  </a:cubicBezTo>
                  <a:cubicBezTo>
                    <a:pt x="295" y="2382"/>
                    <a:pt x="0" y="3783"/>
                    <a:pt x="232" y="4911"/>
                  </a:cubicBezTo>
                  <a:cubicBezTo>
                    <a:pt x="2803" y="5364"/>
                    <a:pt x="5553" y="6281"/>
                    <a:pt x="8061" y="5575"/>
                  </a:cubicBezTo>
                  <a:cubicBezTo>
                    <a:pt x="10864" y="4774"/>
                    <a:pt x="13277" y="3067"/>
                    <a:pt x="15996" y="2066"/>
                  </a:cubicBezTo>
                  <a:cubicBezTo>
                    <a:pt x="18019" y="1328"/>
                    <a:pt x="20263" y="1223"/>
                    <a:pt x="22392" y="1507"/>
                  </a:cubicBezTo>
                  <a:cubicBezTo>
                    <a:pt x="24257" y="1750"/>
                    <a:pt x="26238" y="2224"/>
                    <a:pt x="27713" y="3467"/>
                  </a:cubicBezTo>
                  <a:cubicBezTo>
                    <a:pt x="27840" y="3141"/>
                    <a:pt x="27734" y="2687"/>
                    <a:pt x="27239" y="2066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31"/>
            <p:cNvSpPr/>
            <p:nvPr/>
          </p:nvSpPr>
          <p:spPr>
            <a:xfrm>
              <a:off x="5186869" y="3156193"/>
              <a:ext cx="1041273" cy="201587"/>
            </a:xfrm>
            <a:custGeom>
              <a:avLst/>
              <a:gdLst/>
              <a:ahLst/>
              <a:cxnLst/>
              <a:rect l="l" t="t" r="r" b="b"/>
              <a:pathLst>
                <a:path w="27609" h="5345" extrusionOk="0">
                  <a:moveTo>
                    <a:pt x="20144" y="1"/>
                  </a:moveTo>
                  <a:cubicBezTo>
                    <a:pt x="18684" y="1"/>
                    <a:pt x="17246" y="252"/>
                    <a:pt x="15859" y="756"/>
                  </a:cubicBezTo>
                  <a:cubicBezTo>
                    <a:pt x="14173" y="1356"/>
                    <a:pt x="12635" y="2252"/>
                    <a:pt x="11012" y="2969"/>
                  </a:cubicBezTo>
                  <a:cubicBezTo>
                    <a:pt x="9067" y="3800"/>
                    <a:pt x="6906" y="4339"/>
                    <a:pt x="4759" y="4339"/>
                  </a:cubicBezTo>
                  <a:cubicBezTo>
                    <a:pt x="4022" y="4339"/>
                    <a:pt x="3286" y="4276"/>
                    <a:pt x="2561" y="4138"/>
                  </a:cubicBezTo>
                  <a:cubicBezTo>
                    <a:pt x="1592" y="3949"/>
                    <a:pt x="422" y="3443"/>
                    <a:pt x="180" y="2357"/>
                  </a:cubicBezTo>
                  <a:cubicBezTo>
                    <a:pt x="32" y="3095"/>
                    <a:pt x="1" y="3791"/>
                    <a:pt x="127" y="4423"/>
                  </a:cubicBezTo>
                  <a:cubicBezTo>
                    <a:pt x="2026" y="4757"/>
                    <a:pt x="4022" y="5345"/>
                    <a:pt x="5947" y="5345"/>
                  </a:cubicBezTo>
                  <a:cubicBezTo>
                    <a:pt x="6628" y="5345"/>
                    <a:pt x="7300" y="5271"/>
                    <a:pt x="7956" y="5087"/>
                  </a:cubicBezTo>
                  <a:cubicBezTo>
                    <a:pt x="10759" y="4286"/>
                    <a:pt x="13172" y="2579"/>
                    <a:pt x="15891" y="1578"/>
                  </a:cubicBezTo>
                  <a:cubicBezTo>
                    <a:pt x="17255" y="1080"/>
                    <a:pt x="18720" y="870"/>
                    <a:pt x="20182" y="870"/>
                  </a:cubicBezTo>
                  <a:cubicBezTo>
                    <a:pt x="20888" y="870"/>
                    <a:pt x="21594" y="919"/>
                    <a:pt x="22287" y="1009"/>
                  </a:cubicBezTo>
                  <a:cubicBezTo>
                    <a:pt x="24152" y="1262"/>
                    <a:pt x="26133" y="1736"/>
                    <a:pt x="27608" y="2979"/>
                  </a:cubicBezTo>
                  <a:lnTo>
                    <a:pt x="27608" y="2958"/>
                  </a:lnTo>
                  <a:cubicBezTo>
                    <a:pt x="27187" y="2400"/>
                    <a:pt x="26586" y="1873"/>
                    <a:pt x="25954" y="1525"/>
                  </a:cubicBezTo>
                  <a:cubicBezTo>
                    <a:pt x="24426" y="714"/>
                    <a:pt x="22729" y="145"/>
                    <a:pt x="20991" y="29"/>
                  </a:cubicBezTo>
                  <a:cubicBezTo>
                    <a:pt x="20708" y="10"/>
                    <a:pt x="20425" y="1"/>
                    <a:pt x="20144" y="1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31"/>
            <p:cNvSpPr/>
            <p:nvPr/>
          </p:nvSpPr>
          <p:spPr>
            <a:xfrm>
              <a:off x="5920091" y="3174711"/>
              <a:ext cx="307264" cy="93873"/>
            </a:xfrm>
            <a:custGeom>
              <a:avLst/>
              <a:gdLst/>
              <a:ahLst/>
              <a:cxnLst/>
              <a:rect l="l" t="t" r="r" b="b"/>
              <a:pathLst>
                <a:path w="8147" h="2489" extrusionOk="0">
                  <a:moveTo>
                    <a:pt x="2380" y="1"/>
                  </a:moveTo>
                  <a:cubicBezTo>
                    <a:pt x="1575" y="1"/>
                    <a:pt x="786" y="102"/>
                    <a:pt x="1" y="233"/>
                  </a:cubicBezTo>
                  <a:cubicBezTo>
                    <a:pt x="981" y="265"/>
                    <a:pt x="1982" y="349"/>
                    <a:pt x="2972" y="528"/>
                  </a:cubicBezTo>
                  <a:cubicBezTo>
                    <a:pt x="3004" y="528"/>
                    <a:pt x="3036" y="539"/>
                    <a:pt x="3046" y="549"/>
                  </a:cubicBezTo>
                  <a:cubicBezTo>
                    <a:pt x="4858" y="802"/>
                    <a:pt x="6724" y="1297"/>
                    <a:pt x="8146" y="2488"/>
                  </a:cubicBezTo>
                  <a:lnTo>
                    <a:pt x="8146" y="2478"/>
                  </a:lnTo>
                  <a:cubicBezTo>
                    <a:pt x="7746" y="1909"/>
                    <a:pt x="7145" y="1382"/>
                    <a:pt x="6513" y="1034"/>
                  </a:cubicBezTo>
                  <a:cubicBezTo>
                    <a:pt x="6239" y="876"/>
                    <a:pt x="5954" y="750"/>
                    <a:pt x="5659" y="613"/>
                  </a:cubicBezTo>
                  <a:cubicBezTo>
                    <a:pt x="5143" y="433"/>
                    <a:pt x="4616" y="275"/>
                    <a:pt x="4079" y="170"/>
                  </a:cubicBezTo>
                  <a:cubicBezTo>
                    <a:pt x="3502" y="49"/>
                    <a:pt x="2937" y="1"/>
                    <a:pt x="2380" y="1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31"/>
            <p:cNvSpPr/>
            <p:nvPr/>
          </p:nvSpPr>
          <p:spPr>
            <a:xfrm>
              <a:off x="5300542" y="3256214"/>
              <a:ext cx="393858" cy="101604"/>
            </a:xfrm>
            <a:custGeom>
              <a:avLst/>
              <a:gdLst/>
              <a:ahLst/>
              <a:cxnLst/>
              <a:rect l="l" t="t" r="r" b="b"/>
              <a:pathLst>
                <a:path w="10443" h="2694" extrusionOk="0">
                  <a:moveTo>
                    <a:pt x="10443" y="1"/>
                  </a:moveTo>
                  <a:lnTo>
                    <a:pt x="10443" y="1"/>
                  </a:lnTo>
                  <a:cubicBezTo>
                    <a:pt x="9104" y="433"/>
                    <a:pt x="7713" y="812"/>
                    <a:pt x="6375" y="1297"/>
                  </a:cubicBezTo>
                  <a:cubicBezTo>
                    <a:pt x="4831" y="1861"/>
                    <a:pt x="3277" y="2239"/>
                    <a:pt x="1679" y="2239"/>
                  </a:cubicBezTo>
                  <a:cubicBezTo>
                    <a:pt x="1576" y="2239"/>
                    <a:pt x="1473" y="2238"/>
                    <a:pt x="1370" y="2234"/>
                  </a:cubicBezTo>
                  <a:cubicBezTo>
                    <a:pt x="906" y="2298"/>
                    <a:pt x="443" y="2350"/>
                    <a:pt x="0" y="2350"/>
                  </a:cubicBezTo>
                  <a:cubicBezTo>
                    <a:pt x="978" y="2547"/>
                    <a:pt x="1952" y="2694"/>
                    <a:pt x="2908" y="2694"/>
                  </a:cubicBezTo>
                  <a:cubicBezTo>
                    <a:pt x="3590" y="2694"/>
                    <a:pt x="4263" y="2619"/>
                    <a:pt x="4921" y="2435"/>
                  </a:cubicBezTo>
                  <a:cubicBezTo>
                    <a:pt x="6870" y="1876"/>
                    <a:pt x="8641" y="875"/>
                    <a:pt x="10443" y="1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31"/>
            <p:cNvSpPr/>
            <p:nvPr/>
          </p:nvSpPr>
          <p:spPr>
            <a:xfrm>
              <a:off x="4359433" y="2855225"/>
              <a:ext cx="968144" cy="1173201"/>
            </a:xfrm>
            <a:custGeom>
              <a:avLst/>
              <a:gdLst/>
              <a:ahLst/>
              <a:cxnLst/>
              <a:rect l="l" t="t" r="r" b="b"/>
              <a:pathLst>
                <a:path w="25670" h="31107" extrusionOk="0">
                  <a:moveTo>
                    <a:pt x="1423" y="31106"/>
                  </a:moveTo>
                  <a:cubicBezTo>
                    <a:pt x="1255" y="30421"/>
                    <a:pt x="1160" y="29737"/>
                    <a:pt x="1097" y="29125"/>
                  </a:cubicBezTo>
                  <a:cubicBezTo>
                    <a:pt x="791" y="26207"/>
                    <a:pt x="1286" y="23488"/>
                    <a:pt x="3267" y="21233"/>
                  </a:cubicBezTo>
                  <a:cubicBezTo>
                    <a:pt x="4553" y="19779"/>
                    <a:pt x="5080" y="17914"/>
                    <a:pt x="6608" y="16649"/>
                  </a:cubicBezTo>
                  <a:cubicBezTo>
                    <a:pt x="8515" y="15058"/>
                    <a:pt x="11023" y="14658"/>
                    <a:pt x="13457" y="14900"/>
                  </a:cubicBezTo>
                  <a:cubicBezTo>
                    <a:pt x="16513" y="15185"/>
                    <a:pt x="19284" y="12592"/>
                    <a:pt x="22224" y="12919"/>
                  </a:cubicBezTo>
                  <a:cubicBezTo>
                    <a:pt x="22192" y="12856"/>
                    <a:pt x="22171" y="12803"/>
                    <a:pt x="22161" y="12740"/>
                  </a:cubicBezTo>
                  <a:cubicBezTo>
                    <a:pt x="21392" y="10432"/>
                    <a:pt x="23320" y="6734"/>
                    <a:pt x="24542" y="4858"/>
                  </a:cubicBezTo>
                  <a:cubicBezTo>
                    <a:pt x="24879" y="4331"/>
                    <a:pt x="25269" y="4005"/>
                    <a:pt x="25670" y="3794"/>
                  </a:cubicBezTo>
                  <a:cubicBezTo>
                    <a:pt x="24437" y="2498"/>
                    <a:pt x="22445" y="2255"/>
                    <a:pt x="20854" y="1602"/>
                  </a:cubicBezTo>
                  <a:cubicBezTo>
                    <a:pt x="19052" y="854"/>
                    <a:pt x="16892" y="590"/>
                    <a:pt x="14943" y="390"/>
                  </a:cubicBezTo>
                  <a:cubicBezTo>
                    <a:pt x="10865" y="0"/>
                    <a:pt x="6439" y="907"/>
                    <a:pt x="3425" y="3688"/>
                  </a:cubicBezTo>
                  <a:cubicBezTo>
                    <a:pt x="486" y="6397"/>
                    <a:pt x="32" y="10264"/>
                    <a:pt x="11" y="14057"/>
                  </a:cubicBezTo>
                  <a:cubicBezTo>
                    <a:pt x="1" y="16038"/>
                    <a:pt x="686" y="17903"/>
                    <a:pt x="644" y="19926"/>
                  </a:cubicBezTo>
                  <a:cubicBezTo>
                    <a:pt x="612" y="22234"/>
                    <a:pt x="159" y="24521"/>
                    <a:pt x="138" y="26828"/>
                  </a:cubicBezTo>
                  <a:cubicBezTo>
                    <a:pt x="127" y="28304"/>
                    <a:pt x="306" y="30042"/>
                    <a:pt x="1423" y="31106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31"/>
            <p:cNvSpPr/>
            <p:nvPr/>
          </p:nvSpPr>
          <p:spPr>
            <a:xfrm>
              <a:off x="4359056" y="3236338"/>
              <a:ext cx="838178" cy="792468"/>
            </a:xfrm>
            <a:custGeom>
              <a:avLst/>
              <a:gdLst/>
              <a:ahLst/>
              <a:cxnLst/>
              <a:rect l="l" t="t" r="r" b="b"/>
              <a:pathLst>
                <a:path w="22224" h="21012" extrusionOk="0">
                  <a:moveTo>
                    <a:pt x="22171" y="1"/>
                  </a:moveTo>
                  <a:cubicBezTo>
                    <a:pt x="21823" y="338"/>
                    <a:pt x="21475" y="664"/>
                    <a:pt x="21064" y="949"/>
                  </a:cubicBezTo>
                  <a:cubicBezTo>
                    <a:pt x="19062" y="2340"/>
                    <a:pt x="16849" y="2740"/>
                    <a:pt x="14447" y="2825"/>
                  </a:cubicBezTo>
                  <a:cubicBezTo>
                    <a:pt x="12224" y="2909"/>
                    <a:pt x="10116" y="2909"/>
                    <a:pt x="8219" y="4184"/>
                  </a:cubicBezTo>
                  <a:cubicBezTo>
                    <a:pt x="6112" y="5606"/>
                    <a:pt x="2508" y="8747"/>
                    <a:pt x="622" y="5227"/>
                  </a:cubicBezTo>
                  <a:cubicBezTo>
                    <a:pt x="359" y="4742"/>
                    <a:pt x="158" y="4216"/>
                    <a:pt x="11" y="3647"/>
                  </a:cubicBezTo>
                  <a:lnTo>
                    <a:pt x="11" y="3973"/>
                  </a:lnTo>
                  <a:cubicBezTo>
                    <a:pt x="0" y="5965"/>
                    <a:pt x="685" y="7819"/>
                    <a:pt x="643" y="9853"/>
                  </a:cubicBezTo>
                  <a:cubicBezTo>
                    <a:pt x="612" y="12150"/>
                    <a:pt x="158" y="14447"/>
                    <a:pt x="137" y="16755"/>
                  </a:cubicBezTo>
                  <a:cubicBezTo>
                    <a:pt x="116" y="18209"/>
                    <a:pt x="306" y="19948"/>
                    <a:pt x="1423" y="21012"/>
                  </a:cubicBezTo>
                  <a:cubicBezTo>
                    <a:pt x="1254" y="20327"/>
                    <a:pt x="1159" y="19653"/>
                    <a:pt x="1096" y="19031"/>
                  </a:cubicBezTo>
                  <a:cubicBezTo>
                    <a:pt x="791" y="16112"/>
                    <a:pt x="1275" y="13394"/>
                    <a:pt x="3267" y="11139"/>
                  </a:cubicBezTo>
                  <a:cubicBezTo>
                    <a:pt x="4542" y="9684"/>
                    <a:pt x="5069" y="7819"/>
                    <a:pt x="6597" y="6555"/>
                  </a:cubicBezTo>
                  <a:cubicBezTo>
                    <a:pt x="8504" y="4964"/>
                    <a:pt x="11022" y="4563"/>
                    <a:pt x="13446" y="4806"/>
                  </a:cubicBezTo>
                  <a:cubicBezTo>
                    <a:pt x="16502" y="5090"/>
                    <a:pt x="19284" y="2498"/>
                    <a:pt x="22223" y="2825"/>
                  </a:cubicBezTo>
                  <a:cubicBezTo>
                    <a:pt x="22192" y="2761"/>
                    <a:pt x="22171" y="2709"/>
                    <a:pt x="22150" y="2646"/>
                  </a:cubicBezTo>
                  <a:cubicBezTo>
                    <a:pt x="21907" y="1876"/>
                    <a:pt x="21960" y="960"/>
                    <a:pt x="22171" y="1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31"/>
            <p:cNvSpPr/>
            <p:nvPr/>
          </p:nvSpPr>
          <p:spPr>
            <a:xfrm>
              <a:off x="4371352" y="2962525"/>
              <a:ext cx="955849" cy="1067108"/>
            </a:xfrm>
            <a:custGeom>
              <a:avLst/>
              <a:gdLst/>
              <a:ahLst/>
              <a:cxnLst/>
              <a:rect l="l" t="t" r="r" b="b"/>
              <a:pathLst>
                <a:path w="25344" h="28294" extrusionOk="0">
                  <a:moveTo>
                    <a:pt x="23963" y="0"/>
                  </a:moveTo>
                  <a:cubicBezTo>
                    <a:pt x="23794" y="812"/>
                    <a:pt x="23499" y="1623"/>
                    <a:pt x="23204" y="2319"/>
                  </a:cubicBezTo>
                  <a:cubicBezTo>
                    <a:pt x="22740" y="3393"/>
                    <a:pt x="22256" y="4553"/>
                    <a:pt x="21602" y="5596"/>
                  </a:cubicBezTo>
                  <a:cubicBezTo>
                    <a:pt x="21276" y="6344"/>
                    <a:pt x="20791" y="7029"/>
                    <a:pt x="20212" y="7651"/>
                  </a:cubicBezTo>
                  <a:cubicBezTo>
                    <a:pt x="18905" y="9421"/>
                    <a:pt x="16734" y="10759"/>
                    <a:pt x="14627" y="11086"/>
                  </a:cubicBezTo>
                  <a:cubicBezTo>
                    <a:pt x="12193" y="11476"/>
                    <a:pt x="9485" y="11117"/>
                    <a:pt x="7251" y="12329"/>
                  </a:cubicBezTo>
                  <a:cubicBezTo>
                    <a:pt x="4985" y="13562"/>
                    <a:pt x="3784" y="16007"/>
                    <a:pt x="2551" y="18146"/>
                  </a:cubicBezTo>
                  <a:cubicBezTo>
                    <a:pt x="2161" y="18820"/>
                    <a:pt x="1771" y="19505"/>
                    <a:pt x="1371" y="20169"/>
                  </a:cubicBezTo>
                  <a:cubicBezTo>
                    <a:pt x="970" y="20833"/>
                    <a:pt x="507" y="21486"/>
                    <a:pt x="317" y="22255"/>
                  </a:cubicBezTo>
                  <a:cubicBezTo>
                    <a:pt x="1" y="23646"/>
                    <a:pt x="180" y="25069"/>
                    <a:pt x="191" y="26470"/>
                  </a:cubicBezTo>
                  <a:cubicBezTo>
                    <a:pt x="191" y="26554"/>
                    <a:pt x="180" y="26618"/>
                    <a:pt x="138" y="26670"/>
                  </a:cubicBezTo>
                  <a:cubicBezTo>
                    <a:pt x="338" y="27281"/>
                    <a:pt x="633" y="27840"/>
                    <a:pt x="1097" y="28293"/>
                  </a:cubicBezTo>
                  <a:cubicBezTo>
                    <a:pt x="928" y="27608"/>
                    <a:pt x="833" y="26923"/>
                    <a:pt x="770" y="26301"/>
                  </a:cubicBezTo>
                  <a:cubicBezTo>
                    <a:pt x="465" y="23393"/>
                    <a:pt x="949" y="20664"/>
                    <a:pt x="2941" y="18409"/>
                  </a:cubicBezTo>
                  <a:cubicBezTo>
                    <a:pt x="4216" y="16965"/>
                    <a:pt x="4743" y="15090"/>
                    <a:pt x="6271" y="13825"/>
                  </a:cubicBezTo>
                  <a:cubicBezTo>
                    <a:pt x="7843" y="12513"/>
                    <a:pt x="9832" y="12011"/>
                    <a:pt x="11840" y="12011"/>
                  </a:cubicBezTo>
                  <a:cubicBezTo>
                    <a:pt x="12267" y="12011"/>
                    <a:pt x="12695" y="12034"/>
                    <a:pt x="13120" y="12076"/>
                  </a:cubicBezTo>
                  <a:cubicBezTo>
                    <a:pt x="13279" y="12091"/>
                    <a:pt x="13438" y="12098"/>
                    <a:pt x="13596" y="12098"/>
                  </a:cubicBezTo>
                  <a:cubicBezTo>
                    <a:pt x="16286" y="12098"/>
                    <a:pt x="18778" y="10067"/>
                    <a:pt x="21375" y="10067"/>
                  </a:cubicBezTo>
                  <a:cubicBezTo>
                    <a:pt x="21548" y="10067"/>
                    <a:pt x="21723" y="10076"/>
                    <a:pt x="21897" y="10095"/>
                  </a:cubicBezTo>
                  <a:cubicBezTo>
                    <a:pt x="21866" y="10032"/>
                    <a:pt x="21845" y="9979"/>
                    <a:pt x="21824" y="9916"/>
                  </a:cubicBezTo>
                  <a:cubicBezTo>
                    <a:pt x="21065" y="7608"/>
                    <a:pt x="22983" y="3910"/>
                    <a:pt x="24216" y="2045"/>
                  </a:cubicBezTo>
                  <a:cubicBezTo>
                    <a:pt x="24553" y="1518"/>
                    <a:pt x="24932" y="1181"/>
                    <a:pt x="25343" y="970"/>
                  </a:cubicBezTo>
                  <a:cubicBezTo>
                    <a:pt x="24953" y="548"/>
                    <a:pt x="24479" y="253"/>
                    <a:pt x="23963" y="0"/>
                  </a:cubicBezTo>
                  <a:close/>
                </a:path>
              </a:pathLst>
            </a:custGeom>
            <a:solidFill>
              <a:srgbClr val="FFEDED">
                <a:alpha val="2985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31"/>
            <p:cNvSpPr/>
            <p:nvPr/>
          </p:nvSpPr>
          <p:spPr>
            <a:xfrm>
              <a:off x="4466356" y="3385766"/>
              <a:ext cx="550865" cy="290141"/>
            </a:xfrm>
            <a:custGeom>
              <a:avLst/>
              <a:gdLst/>
              <a:ahLst/>
              <a:cxnLst/>
              <a:rect l="l" t="t" r="r" b="b"/>
              <a:pathLst>
                <a:path w="14606" h="7693" extrusionOk="0">
                  <a:moveTo>
                    <a:pt x="14605" y="1"/>
                  </a:moveTo>
                  <a:lnTo>
                    <a:pt x="14605" y="1"/>
                  </a:lnTo>
                  <a:cubicBezTo>
                    <a:pt x="14542" y="22"/>
                    <a:pt x="13383" y="391"/>
                    <a:pt x="13309" y="412"/>
                  </a:cubicBezTo>
                  <a:cubicBezTo>
                    <a:pt x="12456" y="552"/>
                    <a:pt x="11825" y="632"/>
                    <a:pt x="10956" y="632"/>
                  </a:cubicBezTo>
                  <a:cubicBezTo>
                    <a:pt x="10321" y="632"/>
                    <a:pt x="9560" y="589"/>
                    <a:pt x="8493" y="496"/>
                  </a:cubicBezTo>
                  <a:cubicBezTo>
                    <a:pt x="8009" y="409"/>
                    <a:pt x="7599" y="383"/>
                    <a:pt x="7277" y="383"/>
                  </a:cubicBezTo>
                  <a:cubicBezTo>
                    <a:pt x="6816" y="383"/>
                    <a:pt x="6537" y="437"/>
                    <a:pt x="6481" y="443"/>
                  </a:cubicBezTo>
                  <a:cubicBezTo>
                    <a:pt x="5880" y="591"/>
                    <a:pt x="5280" y="791"/>
                    <a:pt x="4732" y="1097"/>
                  </a:cubicBezTo>
                  <a:cubicBezTo>
                    <a:pt x="3098" y="1971"/>
                    <a:pt x="2013" y="3488"/>
                    <a:pt x="1086" y="5069"/>
                  </a:cubicBezTo>
                  <a:cubicBezTo>
                    <a:pt x="727" y="5944"/>
                    <a:pt x="369" y="6818"/>
                    <a:pt x="0" y="7693"/>
                  </a:cubicBezTo>
                  <a:cubicBezTo>
                    <a:pt x="137" y="7514"/>
                    <a:pt x="274" y="7335"/>
                    <a:pt x="422" y="7166"/>
                  </a:cubicBezTo>
                  <a:cubicBezTo>
                    <a:pt x="1697" y="5712"/>
                    <a:pt x="2224" y="3847"/>
                    <a:pt x="3752" y="2582"/>
                  </a:cubicBezTo>
                  <a:cubicBezTo>
                    <a:pt x="5339" y="1257"/>
                    <a:pt x="7330" y="761"/>
                    <a:pt x="9344" y="761"/>
                  </a:cubicBezTo>
                  <a:cubicBezTo>
                    <a:pt x="9763" y="761"/>
                    <a:pt x="10183" y="783"/>
                    <a:pt x="10601" y="823"/>
                  </a:cubicBezTo>
                  <a:cubicBezTo>
                    <a:pt x="10772" y="839"/>
                    <a:pt x="10942" y="847"/>
                    <a:pt x="11111" y="847"/>
                  </a:cubicBezTo>
                  <a:cubicBezTo>
                    <a:pt x="12315" y="847"/>
                    <a:pt x="13468" y="444"/>
                    <a:pt x="14605" y="1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31"/>
            <p:cNvSpPr/>
            <p:nvPr/>
          </p:nvSpPr>
          <p:spPr>
            <a:xfrm>
              <a:off x="4430187" y="2915645"/>
              <a:ext cx="778588" cy="257556"/>
            </a:xfrm>
            <a:custGeom>
              <a:avLst/>
              <a:gdLst/>
              <a:ahLst/>
              <a:cxnLst/>
              <a:rect l="l" t="t" r="r" b="b"/>
              <a:pathLst>
                <a:path w="20644" h="6829" extrusionOk="0">
                  <a:moveTo>
                    <a:pt x="17819" y="6038"/>
                  </a:moveTo>
                  <a:cubicBezTo>
                    <a:pt x="18451" y="5985"/>
                    <a:pt x="19073" y="5722"/>
                    <a:pt x="19705" y="5311"/>
                  </a:cubicBezTo>
                  <a:cubicBezTo>
                    <a:pt x="19726" y="5269"/>
                    <a:pt x="19758" y="5248"/>
                    <a:pt x="19768" y="5205"/>
                  </a:cubicBezTo>
                  <a:cubicBezTo>
                    <a:pt x="20243" y="4415"/>
                    <a:pt x="20643" y="3456"/>
                    <a:pt x="20432" y="2677"/>
                  </a:cubicBezTo>
                  <a:cubicBezTo>
                    <a:pt x="20295" y="2202"/>
                    <a:pt x="19568" y="1834"/>
                    <a:pt x="19147" y="1676"/>
                  </a:cubicBezTo>
                  <a:cubicBezTo>
                    <a:pt x="18609" y="1475"/>
                    <a:pt x="18104" y="1296"/>
                    <a:pt x="17566" y="1096"/>
                  </a:cubicBezTo>
                  <a:cubicBezTo>
                    <a:pt x="16217" y="601"/>
                    <a:pt x="14753" y="516"/>
                    <a:pt x="13341" y="285"/>
                  </a:cubicBezTo>
                  <a:cubicBezTo>
                    <a:pt x="12034" y="74"/>
                    <a:pt x="10696" y="0"/>
                    <a:pt x="9379" y="148"/>
                  </a:cubicBezTo>
                  <a:cubicBezTo>
                    <a:pt x="6597" y="453"/>
                    <a:pt x="3889" y="1359"/>
                    <a:pt x="2076" y="3625"/>
                  </a:cubicBezTo>
                  <a:cubicBezTo>
                    <a:pt x="1950" y="3793"/>
                    <a:pt x="1" y="6828"/>
                    <a:pt x="3467" y="4763"/>
                  </a:cubicBezTo>
                  <a:cubicBezTo>
                    <a:pt x="4363" y="4215"/>
                    <a:pt x="5311" y="3846"/>
                    <a:pt x="6260" y="3425"/>
                  </a:cubicBezTo>
                  <a:cubicBezTo>
                    <a:pt x="8209" y="2571"/>
                    <a:pt x="10548" y="2476"/>
                    <a:pt x="12582" y="3140"/>
                  </a:cubicBezTo>
                  <a:cubicBezTo>
                    <a:pt x="14279" y="3688"/>
                    <a:pt x="15532" y="4879"/>
                    <a:pt x="17081" y="5680"/>
                  </a:cubicBezTo>
                  <a:cubicBezTo>
                    <a:pt x="17303" y="5817"/>
                    <a:pt x="17556" y="5933"/>
                    <a:pt x="17819" y="6038"/>
                  </a:cubicBezTo>
                  <a:close/>
                </a:path>
              </a:pathLst>
            </a:custGeom>
            <a:solidFill>
              <a:srgbClr val="FFFFFF">
                <a:alpha val="24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31"/>
            <p:cNvSpPr/>
            <p:nvPr/>
          </p:nvSpPr>
          <p:spPr>
            <a:xfrm>
              <a:off x="5102613" y="2954982"/>
              <a:ext cx="224970" cy="399440"/>
            </a:xfrm>
            <a:custGeom>
              <a:avLst/>
              <a:gdLst/>
              <a:ahLst/>
              <a:cxnLst/>
              <a:rect l="l" t="t" r="r" b="b"/>
              <a:pathLst>
                <a:path w="5965" h="10591" extrusionOk="0">
                  <a:moveTo>
                    <a:pt x="4131" y="0"/>
                  </a:moveTo>
                  <a:cubicBezTo>
                    <a:pt x="4110" y="2171"/>
                    <a:pt x="3204" y="4489"/>
                    <a:pt x="2361" y="6407"/>
                  </a:cubicBezTo>
                  <a:cubicBezTo>
                    <a:pt x="1760" y="7777"/>
                    <a:pt x="1023" y="9336"/>
                    <a:pt x="1" y="10590"/>
                  </a:cubicBezTo>
                  <a:cubicBezTo>
                    <a:pt x="667" y="10388"/>
                    <a:pt x="1333" y="10246"/>
                    <a:pt x="2009" y="10246"/>
                  </a:cubicBezTo>
                  <a:cubicBezTo>
                    <a:pt x="2178" y="10246"/>
                    <a:pt x="2348" y="10255"/>
                    <a:pt x="2519" y="10274"/>
                  </a:cubicBezTo>
                  <a:cubicBezTo>
                    <a:pt x="2487" y="10211"/>
                    <a:pt x="2466" y="10158"/>
                    <a:pt x="2456" y="10095"/>
                  </a:cubicBezTo>
                  <a:cubicBezTo>
                    <a:pt x="1687" y="7787"/>
                    <a:pt x="3615" y="4089"/>
                    <a:pt x="4837" y="2213"/>
                  </a:cubicBezTo>
                  <a:cubicBezTo>
                    <a:pt x="5174" y="1686"/>
                    <a:pt x="5564" y="1360"/>
                    <a:pt x="5965" y="1149"/>
                  </a:cubicBezTo>
                  <a:cubicBezTo>
                    <a:pt x="5448" y="633"/>
                    <a:pt x="4816" y="274"/>
                    <a:pt x="41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31"/>
            <p:cNvSpPr/>
            <p:nvPr/>
          </p:nvSpPr>
          <p:spPr>
            <a:xfrm>
              <a:off x="5296167" y="2986361"/>
              <a:ext cx="681585" cy="150671"/>
            </a:xfrm>
            <a:custGeom>
              <a:avLst/>
              <a:gdLst/>
              <a:ahLst/>
              <a:cxnLst/>
              <a:rect l="l" t="t" r="r" b="b"/>
              <a:pathLst>
                <a:path w="18072" h="3995" extrusionOk="0">
                  <a:moveTo>
                    <a:pt x="1497" y="3847"/>
                  </a:moveTo>
                  <a:cubicBezTo>
                    <a:pt x="685" y="3699"/>
                    <a:pt x="0" y="3394"/>
                    <a:pt x="11" y="2814"/>
                  </a:cubicBezTo>
                  <a:cubicBezTo>
                    <a:pt x="85" y="1"/>
                    <a:pt x="5532" y="1813"/>
                    <a:pt x="6723" y="1855"/>
                  </a:cubicBezTo>
                  <a:cubicBezTo>
                    <a:pt x="8651" y="1918"/>
                    <a:pt x="10590" y="1697"/>
                    <a:pt x="12413" y="1855"/>
                  </a:cubicBezTo>
                  <a:cubicBezTo>
                    <a:pt x="13256" y="1940"/>
                    <a:pt x="17682" y="2119"/>
                    <a:pt x="17977" y="3162"/>
                  </a:cubicBezTo>
                  <a:lnTo>
                    <a:pt x="18072" y="3257"/>
                  </a:lnTo>
                  <a:cubicBezTo>
                    <a:pt x="16712" y="3383"/>
                    <a:pt x="15406" y="3014"/>
                    <a:pt x="14068" y="2867"/>
                  </a:cubicBezTo>
                  <a:cubicBezTo>
                    <a:pt x="12993" y="2761"/>
                    <a:pt x="12044" y="2972"/>
                    <a:pt x="10991" y="3067"/>
                  </a:cubicBezTo>
                  <a:cubicBezTo>
                    <a:pt x="8557" y="3278"/>
                    <a:pt x="6143" y="3794"/>
                    <a:pt x="3699" y="3942"/>
                  </a:cubicBezTo>
                  <a:cubicBezTo>
                    <a:pt x="3246" y="3994"/>
                    <a:pt x="2318" y="3994"/>
                    <a:pt x="1497" y="3847"/>
                  </a:cubicBezTo>
                  <a:close/>
                </a:path>
              </a:pathLst>
            </a:custGeom>
            <a:solidFill>
              <a:srgbClr val="FFFFFF">
                <a:alpha val="24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31"/>
            <p:cNvSpPr/>
            <p:nvPr/>
          </p:nvSpPr>
          <p:spPr>
            <a:xfrm>
              <a:off x="5360547" y="3299699"/>
              <a:ext cx="390275" cy="185030"/>
            </a:xfrm>
            <a:custGeom>
              <a:avLst/>
              <a:gdLst/>
              <a:ahLst/>
              <a:cxnLst/>
              <a:rect l="l" t="t" r="r" b="b"/>
              <a:pathLst>
                <a:path w="10348" h="4906" extrusionOk="0">
                  <a:moveTo>
                    <a:pt x="9660" y="0"/>
                  </a:moveTo>
                  <a:cubicBezTo>
                    <a:pt x="8852" y="0"/>
                    <a:pt x="7564" y="966"/>
                    <a:pt x="7134" y="1250"/>
                  </a:cubicBezTo>
                  <a:cubicBezTo>
                    <a:pt x="6649" y="1587"/>
                    <a:pt x="6165" y="1830"/>
                    <a:pt x="5617" y="2030"/>
                  </a:cubicBezTo>
                  <a:cubicBezTo>
                    <a:pt x="5121" y="2198"/>
                    <a:pt x="4700" y="2514"/>
                    <a:pt x="4205" y="2662"/>
                  </a:cubicBezTo>
                  <a:cubicBezTo>
                    <a:pt x="3898" y="2754"/>
                    <a:pt x="3567" y="2792"/>
                    <a:pt x="3230" y="2792"/>
                  </a:cubicBezTo>
                  <a:cubicBezTo>
                    <a:pt x="2640" y="2792"/>
                    <a:pt x="2034" y="2676"/>
                    <a:pt x="1518" y="2536"/>
                  </a:cubicBezTo>
                  <a:cubicBezTo>
                    <a:pt x="1361" y="2493"/>
                    <a:pt x="1219" y="2468"/>
                    <a:pt x="1082" y="2468"/>
                  </a:cubicBezTo>
                  <a:cubicBezTo>
                    <a:pt x="880" y="2468"/>
                    <a:pt x="688" y="2524"/>
                    <a:pt x="474" y="2662"/>
                  </a:cubicBezTo>
                  <a:cubicBezTo>
                    <a:pt x="0" y="2978"/>
                    <a:pt x="127" y="3136"/>
                    <a:pt x="464" y="3400"/>
                  </a:cubicBezTo>
                  <a:cubicBezTo>
                    <a:pt x="843" y="3716"/>
                    <a:pt x="1138" y="4095"/>
                    <a:pt x="1423" y="4495"/>
                  </a:cubicBezTo>
                  <a:cubicBezTo>
                    <a:pt x="1652" y="4805"/>
                    <a:pt x="2026" y="4906"/>
                    <a:pt x="2415" y="4906"/>
                  </a:cubicBezTo>
                  <a:cubicBezTo>
                    <a:pt x="2741" y="4906"/>
                    <a:pt x="3078" y="4836"/>
                    <a:pt x="3351" y="4759"/>
                  </a:cubicBezTo>
                  <a:cubicBezTo>
                    <a:pt x="3804" y="4622"/>
                    <a:pt x="4194" y="4495"/>
                    <a:pt x="4668" y="4495"/>
                  </a:cubicBezTo>
                  <a:cubicBezTo>
                    <a:pt x="5279" y="4495"/>
                    <a:pt x="5522" y="4348"/>
                    <a:pt x="5912" y="3874"/>
                  </a:cubicBezTo>
                  <a:cubicBezTo>
                    <a:pt x="6323" y="3389"/>
                    <a:pt x="6670" y="2989"/>
                    <a:pt x="7176" y="2609"/>
                  </a:cubicBezTo>
                  <a:cubicBezTo>
                    <a:pt x="7661" y="2241"/>
                    <a:pt x="8209" y="1988"/>
                    <a:pt x="8704" y="1650"/>
                  </a:cubicBezTo>
                  <a:cubicBezTo>
                    <a:pt x="9073" y="1387"/>
                    <a:pt x="9442" y="1081"/>
                    <a:pt x="9811" y="807"/>
                  </a:cubicBezTo>
                  <a:cubicBezTo>
                    <a:pt x="10032" y="639"/>
                    <a:pt x="10348" y="396"/>
                    <a:pt x="10116" y="165"/>
                  </a:cubicBezTo>
                  <a:cubicBezTo>
                    <a:pt x="9998" y="49"/>
                    <a:pt x="9841" y="0"/>
                    <a:pt x="9660" y="0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31"/>
            <p:cNvSpPr/>
            <p:nvPr/>
          </p:nvSpPr>
          <p:spPr>
            <a:xfrm>
              <a:off x="4454815" y="3591691"/>
              <a:ext cx="531782" cy="347393"/>
            </a:xfrm>
            <a:custGeom>
              <a:avLst/>
              <a:gdLst/>
              <a:ahLst/>
              <a:cxnLst/>
              <a:rect l="l" t="t" r="r" b="b"/>
              <a:pathLst>
                <a:path w="14100" h="9211" extrusionOk="0">
                  <a:moveTo>
                    <a:pt x="9040" y="1"/>
                  </a:moveTo>
                  <a:cubicBezTo>
                    <a:pt x="8594" y="1"/>
                    <a:pt x="8142" y="30"/>
                    <a:pt x="7693" y="83"/>
                  </a:cubicBezTo>
                  <a:cubicBezTo>
                    <a:pt x="7661" y="115"/>
                    <a:pt x="7609" y="136"/>
                    <a:pt x="7556" y="136"/>
                  </a:cubicBezTo>
                  <a:cubicBezTo>
                    <a:pt x="6060" y="410"/>
                    <a:pt x="4500" y="642"/>
                    <a:pt x="3404" y="1759"/>
                  </a:cubicBezTo>
                  <a:cubicBezTo>
                    <a:pt x="2972" y="2296"/>
                    <a:pt x="2604" y="2918"/>
                    <a:pt x="2193" y="3487"/>
                  </a:cubicBezTo>
                  <a:cubicBezTo>
                    <a:pt x="1360" y="4625"/>
                    <a:pt x="1" y="6258"/>
                    <a:pt x="391" y="7807"/>
                  </a:cubicBezTo>
                  <a:cubicBezTo>
                    <a:pt x="644" y="8862"/>
                    <a:pt x="1497" y="9210"/>
                    <a:pt x="2434" y="9210"/>
                  </a:cubicBezTo>
                  <a:cubicBezTo>
                    <a:pt x="3134" y="9210"/>
                    <a:pt x="3881" y="9015"/>
                    <a:pt x="4458" y="8777"/>
                  </a:cubicBezTo>
                  <a:cubicBezTo>
                    <a:pt x="6134" y="8081"/>
                    <a:pt x="7830" y="7354"/>
                    <a:pt x="9463" y="6574"/>
                  </a:cubicBezTo>
                  <a:cubicBezTo>
                    <a:pt x="10348" y="6153"/>
                    <a:pt x="11212" y="5721"/>
                    <a:pt x="12066" y="5247"/>
                  </a:cubicBezTo>
                  <a:cubicBezTo>
                    <a:pt x="12719" y="4888"/>
                    <a:pt x="13510" y="4498"/>
                    <a:pt x="13731" y="3719"/>
                  </a:cubicBezTo>
                  <a:cubicBezTo>
                    <a:pt x="14100" y="2412"/>
                    <a:pt x="13151" y="1063"/>
                    <a:pt x="11982" y="547"/>
                  </a:cubicBezTo>
                  <a:cubicBezTo>
                    <a:pt x="11109" y="162"/>
                    <a:pt x="10090" y="1"/>
                    <a:pt x="9040" y="1"/>
                  </a:cubicBezTo>
                  <a:close/>
                </a:path>
              </a:pathLst>
            </a:custGeom>
            <a:solidFill>
              <a:srgbClr val="FFFFFF">
                <a:alpha val="67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31"/>
            <p:cNvSpPr/>
            <p:nvPr/>
          </p:nvSpPr>
          <p:spPr>
            <a:xfrm>
              <a:off x="4613785" y="3450898"/>
              <a:ext cx="311218" cy="209548"/>
            </a:xfrm>
            <a:custGeom>
              <a:avLst/>
              <a:gdLst/>
              <a:ahLst/>
              <a:cxnLst/>
              <a:rect l="l" t="t" r="r" b="b"/>
              <a:pathLst>
                <a:path w="8146" h="5973" extrusionOk="0">
                  <a:moveTo>
                    <a:pt x="3409" y="1"/>
                  </a:moveTo>
                  <a:cubicBezTo>
                    <a:pt x="2098" y="1"/>
                    <a:pt x="971" y="596"/>
                    <a:pt x="569" y="1638"/>
                  </a:cubicBezTo>
                  <a:cubicBezTo>
                    <a:pt x="0" y="3113"/>
                    <a:pt x="1117" y="4904"/>
                    <a:pt x="3056" y="5652"/>
                  </a:cubicBezTo>
                  <a:cubicBezTo>
                    <a:pt x="3626" y="5869"/>
                    <a:pt x="4204" y="5972"/>
                    <a:pt x="4750" y="5972"/>
                  </a:cubicBezTo>
                  <a:cubicBezTo>
                    <a:pt x="6063" y="5972"/>
                    <a:pt x="7193" y="5377"/>
                    <a:pt x="7587" y="4335"/>
                  </a:cubicBezTo>
                  <a:cubicBezTo>
                    <a:pt x="8146" y="2881"/>
                    <a:pt x="7039" y="1069"/>
                    <a:pt x="5100" y="321"/>
                  </a:cubicBezTo>
                  <a:cubicBezTo>
                    <a:pt x="4531" y="104"/>
                    <a:pt x="3954" y="1"/>
                    <a:pt x="3409" y="1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31"/>
            <p:cNvSpPr/>
            <p:nvPr/>
          </p:nvSpPr>
          <p:spPr>
            <a:xfrm>
              <a:off x="4704792" y="3471568"/>
              <a:ext cx="161382" cy="118387"/>
            </a:xfrm>
            <a:custGeom>
              <a:avLst/>
              <a:gdLst/>
              <a:ahLst/>
              <a:cxnLst/>
              <a:rect l="l" t="t" r="r" b="b"/>
              <a:pathLst>
                <a:path w="4279" h="3139" extrusionOk="0">
                  <a:moveTo>
                    <a:pt x="1788" y="1"/>
                  </a:moveTo>
                  <a:cubicBezTo>
                    <a:pt x="1101" y="1"/>
                    <a:pt x="507" y="313"/>
                    <a:pt x="306" y="855"/>
                  </a:cubicBezTo>
                  <a:cubicBezTo>
                    <a:pt x="1" y="1635"/>
                    <a:pt x="591" y="2573"/>
                    <a:pt x="1613" y="2963"/>
                  </a:cubicBezTo>
                  <a:cubicBezTo>
                    <a:pt x="1915" y="3082"/>
                    <a:pt x="2221" y="3139"/>
                    <a:pt x="2510" y="3139"/>
                  </a:cubicBezTo>
                  <a:cubicBezTo>
                    <a:pt x="3191" y="3139"/>
                    <a:pt x="3777" y="2825"/>
                    <a:pt x="3984" y="2278"/>
                  </a:cubicBezTo>
                  <a:cubicBezTo>
                    <a:pt x="4279" y="1509"/>
                    <a:pt x="3689" y="571"/>
                    <a:pt x="2677" y="170"/>
                  </a:cubicBezTo>
                  <a:cubicBezTo>
                    <a:pt x="2379" y="55"/>
                    <a:pt x="2075" y="1"/>
                    <a:pt x="1788" y="1"/>
                  </a:cubicBezTo>
                  <a:close/>
                </a:path>
              </a:pathLst>
            </a:custGeom>
            <a:solidFill>
              <a:srgbClr val="FFEDED">
                <a:alpha val="230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31"/>
            <p:cNvSpPr/>
            <p:nvPr/>
          </p:nvSpPr>
          <p:spPr>
            <a:xfrm>
              <a:off x="4568338" y="3401267"/>
              <a:ext cx="746116" cy="542115"/>
            </a:xfrm>
            <a:custGeom>
              <a:avLst/>
              <a:gdLst/>
              <a:ahLst/>
              <a:cxnLst/>
              <a:rect l="l" t="t" r="r" b="b"/>
              <a:pathLst>
                <a:path w="19783" h="14374" extrusionOk="0">
                  <a:moveTo>
                    <a:pt x="19520" y="1"/>
                  </a:moveTo>
                  <a:cubicBezTo>
                    <a:pt x="19404" y="1118"/>
                    <a:pt x="18118" y="2013"/>
                    <a:pt x="17138" y="2340"/>
                  </a:cubicBezTo>
                  <a:cubicBezTo>
                    <a:pt x="17103" y="2351"/>
                    <a:pt x="17068" y="2356"/>
                    <a:pt x="17034" y="2356"/>
                  </a:cubicBezTo>
                  <a:cubicBezTo>
                    <a:pt x="16867" y="2356"/>
                    <a:pt x="16727" y="2234"/>
                    <a:pt x="16674" y="2076"/>
                  </a:cubicBezTo>
                  <a:cubicBezTo>
                    <a:pt x="16632" y="1971"/>
                    <a:pt x="16611" y="1866"/>
                    <a:pt x="16590" y="1760"/>
                  </a:cubicBezTo>
                  <a:cubicBezTo>
                    <a:pt x="16537" y="1813"/>
                    <a:pt x="16485" y="1855"/>
                    <a:pt x="16432" y="1908"/>
                  </a:cubicBezTo>
                  <a:cubicBezTo>
                    <a:pt x="16200" y="1507"/>
                    <a:pt x="15926" y="1160"/>
                    <a:pt x="15684" y="949"/>
                  </a:cubicBezTo>
                  <a:cubicBezTo>
                    <a:pt x="15589" y="865"/>
                    <a:pt x="15484" y="812"/>
                    <a:pt x="15378" y="801"/>
                  </a:cubicBezTo>
                  <a:lnTo>
                    <a:pt x="15378" y="801"/>
                  </a:lnTo>
                  <a:cubicBezTo>
                    <a:pt x="16148" y="1760"/>
                    <a:pt x="16516" y="3499"/>
                    <a:pt x="16464" y="4700"/>
                  </a:cubicBezTo>
                  <a:cubicBezTo>
                    <a:pt x="16418" y="5651"/>
                    <a:pt x="16339" y="5924"/>
                    <a:pt x="16155" y="5924"/>
                  </a:cubicBezTo>
                  <a:cubicBezTo>
                    <a:pt x="15908" y="5924"/>
                    <a:pt x="15472" y="5436"/>
                    <a:pt x="14675" y="5436"/>
                  </a:cubicBezTo>
                  <a:cubicBezTo>
                    <a:pt x="14544" y="5436"/>
                    <a:pt x="14403" y="5449"/>
                    <a:pt x="14251" y="5480"/>
                  </a:cubicBezTo>
                  <a:cubicBezTo>
                    <a:pt x="14192" y="5490"/>
                    <a:pt x="14123" y="5495"/>
                    <a:pt x="14049" y="5495"/>
                  </a:cubicBezTo>
                  <a:cubicBezTo>
                    <a:pt x="13672" y="5495"/>
                    <a:pt x="13177" y="5366"/>
                    <a:pt x="13345" y="5164"/>
                  </a:cubicBezTo>
                  <a:cubicBezTo>
                    <a:pt x="13354" y="5146"/>
                    <a:pt x="13363" y="5120"/>
                    <a:pt x="13358" y="5120"/>
                  </a:cubicBezTo>
                  <a:lnTo>
                    <a:pt x="13358" y="5120"/>
                  </a:lnTo>
                  <a:cubicBezTo>
                    <a:pt x="13358" y="5120"/>
                    <a:pt x="13357" y="5120"/>
                    <a:pt x="13355" y="5122"/>
                  </a:cubicBezTo>
                  <a:cubicBezTo>
                    <a:pt x="13303" y="4669"/>
                    <a:pt x="13144" y="4395"/>
                    <a:pt x="12892" y="4226"/>
                  </a:cubicBezTo>
                  <a:cubicBezTo>
                    <a:pt x="12892" y="4342"/>
                    <a:pt x="12881" y="4458"/>
                    <a:pt x="12849" y="4584"/>
                  </a:cubicBezTo>
                  <a:cubicBezTo>
                    <a:pt x="12702" y="5147"/>
                    <a:pt x="12280" y="5694"/>
                    <a:pt x="11689" y="5694"/>
                  </a:cubicBezTo>
                  <a:cubicBezTo>
                    <a:pt x="11605" y="5694"/>
                    <a:pt x="11517" y="5683"/>
                    <a:pt x="11427" y="5659"/>
                  </a:cubicBezTo>
                  <a:cubicBezTo>
                    <a:pt x="11248" y="5606"/>
                    <a:pt x="11100" y="5480"/>
                    <a:pt x="10932" y="5385"/>
                  </a:cubicBezTo>
                  <a:cubicBezTo>
                    <a:pt x="10777" y="5308"/>
                    <a:pt x="10608" y="5281"/>
                    <a:pt x="10436" y="5281"/>
                  </a:cubicBezTo>
                  <a:cubicBezTo>
                    <a:pt x="10255" y="5281"/>
                    <a:pt x="10072" y="5311"/>
                    <a:pt x="9899" y="5343"/>
                  </a:cubicBezTo>
                  <a:cubicBezTo>
                    <a:pt x="9351" y="5459"/>
                    <a:pt x="8814" y="5617"/>
                    <a:pt x="8287" y="5786"/>
                  </a:cubicBezTo>
                  <a:cubicBezTo>
                    <a:pt x="7495" y="6031"/>
                    <a:pt x="6633" y="6222"/>
                    <a:pt x="5788" y="6222"/>
                  </a:cubicBezTo>
                  <a:cubicBezTo>
                    <a:pt x="5655" y="6222"/>
                    <a:pt x="5521" y="6217"/>
                    <a:pt x="5389" y="6207"/>
                  </a:cubicBezTo>
                  <a:cubicBezTo>
                    <a:pt x="1996" y="5975"/>
                    <a:pt x="2091" y="3467"/>
                    <a:pt x="2765" y="1781"/>
                  </a:cubicBezTo>
                  <a:lnTo>
                    <a:pt x="2765" y="1781"/>
                  </a:lnTo>
                  <a:cubicBezTo>
                    <a:pt x="1" y="3062"/>
                    <a:pt x="1299" y="7254"/>
                    <a:pt x="4861" y="7254"/>
                  </a:cubicBezTo>
                  <a:cubicBezTo>
                    <a:pt x="5168" y="7254"/>
                    <a:pt x="5492" y="7222"/>
                    <a:pt x="5832" y="7155"/>
                  </a:cubicBezTo>
                  <a:cubicBezTo>
                    <a:pt x="6822" y="6966"/>
                    <a:pt x="7454" y="6576"/>
                    <a:pt x="8476" y="6460"/>
                  </a:cubicBezTo>
                  <a:cubicBezTo>
                    <a:pt x="8825" y="6421"/>
                    <a:pt x="9230" y="6377"/>
                    <a:pt x="9662" y="6377"/>
                  </a:cubicBezTo>
                  <a:cubicBezTo>
                    <a:pt x="9819" y="6377"/>
                    <a:pt x="9979" y="6383"/>
                    <a:pt x="10141" y="6397"/>
                  </a:cubicBezTo>
                  <a:cubicBezTo>
                    <a:pt x="10552" y="6439"/>
                    <a:pt x="11153" y="6776"/>
                    <a:pt x="11511" y="6881"/>
                  </a:cubicBezTo>
                  <a:cubicBezTo>
                    <a:pt x="11707" y="6937"/>
                    <a:pt x="11904" y="6960"/>
                    <a:pt x="12101" y="6960"/>
                  </a:cubicBezTo>
                  <a:cubicBezTo>
                    <a:pt x="13084" y="6960"/>
                    <a:pt x="14071" y="6390"/>
                    <a:pt x="14876" y="6390"/>
                  </a:cubicBezTo>
                  <a:cubicBezTo>
                    <a:pt x="15173" y="6390"/>
                    <a:pt x="15446" y="6468"/>
                    <a:pt x="15684" y="6681"/>
                  </a:cubicBezTo>
                  <a:lnTo>
                    <a:pt x="15726" y="7082"/>
                  </a:lnTo>
                  <a:cubicBezTo>
                    <a:pt x="15779" y="7103"/>
                    <a:pt x="15831" y="7145"/>
                    <a:pt x="15874" y="7198"/>
                  </a:cubicBezTo>
                  <a:cubicBezTo>
                    <a:pt x="16422" y="8367"/>
                    <a:pt x="16696" y="10232"/>
                    <a:pt x="16727" y="11613"/>
                  </a:cubicBezTo>
                  <a:cubicBezTo>
                    <a:pt x="16737" y="12358"/>
                    <a:pt x="16507" y="13623"/>
                    <a:pt x="16137" y="13623"/>
                  </a:cubicBezTo>
                  <a:cubicBezTo>
                    <a:pt x="16120" y="13623"/>
                    <a:pt x="16102" y="13620"/>
                    <a:pt x="16084" y="13615"/>
                  </a:cubicBezTo>
                  <a:lnTo>
                    <a:pt x="16084" y="13667"/>
                  </a:lnTo>
                  <a:cubicBezTo>
                    <a:pt x="16021" y="14005"/>
                    <a:pt x="16264" y="14321"/>
                    <a:pt x="16590" y="14363"/>
                  </a:cubicBezTo>
                  <a:cubicBezTo>
                    <a:pt x="16622" y="14363"/>
                    <a:pt x="16664" y="14373"/>
                    <a:pt x="16685" y="14373"/>
                  </a:cubicBezTo>
                  <a:cubicBezTo>
                    <a:pt x="16991" y="14373"/>
                    <a:pt x="17254" y="14152"/>
                    <a:pt x="17296" y="13847"/>
                  </a:cubicBezTo>
                  <a:cubicBezTo>
                    <a:pt x="17560" y="12161"/>
                    <a:pt x="17275" y="9821"/>
                    <a:pt x="17043" y="7756"/>
                  </a:cubicBezTo>
                  <a:cubicBezTo>
                    <a:pt x="16991" y="7250"/>
                    <a:pt x="16917" y="6766"/>
                    <a:pt x="16885" y="6302"/>
                  </a:cubicBezTo>
                  <a:cubicBezTo>
                    <a:pt x="16811" y="5670"/>
                    <a:pt x="16622" y="3731"/>
                    <a:pt x="17275" y="2867"/>
                  </a:cubicBezTo>
                  <a:cubicBezTo>
                    <a:pt x="17475" y="2603"/>
                    <a:pt x="17844" y="2382"/>
                    <a:pt x="18213" y="2150"/>
                  </a:cubicBezTo>
                  <a:cubicBezTo>
                    <a:pt x="18782" y="1813"/>
                    <a:pt x="19435" y="1413"/>
                    <a:pt x="19709" y="707"/>
                  </a:cubicBezTo>
                  <a:cubicBezTo>
                    <a:pt x="19783" y="443"/>
                    <a:pt x="19720" y="169"/>
                    <a:pt x="19520" y="1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8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31"/>
            <p:cNvSpPr/>
            <p:nvPr/>
          </p:nvSpPr>
          <p:spPr>
            <a:xfrm>
              <a:off x="4583915" y="3410016"/>
              <a:ext cx="728956" cy="532159"/>
            </a:xfrm>
            <a:custGeom>
              <a:avLst/>
              <a:gdLst/>
              <a:ahLst/>
              <a:cxnLst/>
              <a:rect l="l" t="t" r="r" b="b"/>
              <a:pathLst>
                <a:path w="19328" h="14110" extrusionOk="0">
                  <a:moveTo>
                    <a:pt x="19275" y="0"/>
                  </a:moveTo>
                  <a:cubicBezTo>
                    <a:pt x="19096" y="664"/>
                    <a:pt x="18306" y="1328"/>
                    <a:pt x="17905" y="1613"/>
                  </a:cubicBezTo>
                  <a:cubicBezTo>
                    <a:pt x="17547" y="1855"/>
                    <a:pt x="17126" y="2118"/>
                    <a:pt x="16704" y="2203"/>
                  </a:cubicBezTo>
                  <a:cubicBezTo>
                    <a:pt x="16655" y="2211"/>
                    <a:pt x="16608" y="2215"/>
                    <a:pt x="16564" y="2215"/>
                  </a:cubicBezTo>
                  <a:cubicBezTo>
                    <a:pt x="16217" y="2215"/>
                    <a:pt x="16017" y="1971"/>
                    <a:pt x="15998" y="1644"/>
                  </a:cubicBezTo>
                  <a:cubicBezTo>
                    <a:pt x="15756" y="1265"/>
                    <a:pt x="15492" y="928"/>
                    <a:pt x="15271" y="717"/>
                  </a:cubicBezTo>
                  <a:cubicBezTo>
                    <a:pt x="15229" y="675"/>
                    <a:pt x="15197" y="643"/>
                    <a:pt x="15155" y="633"/>
                  </a:cubicBezTo>
                  <a:lnTo>
                    <a:pt x="15155" y="633"/>
                  </a:lnTo>
                  <a:cubicBezTo>
                    <a:pt x="16103" y="1570"/>
                    <a:pt x="16377" y="3225"/>
                    <a:pt x="16209" y="4605"/>
                  </a:cubicBezTo>
                  <a:cubicBezTo>
                    <a:pt x="16177" y="5016"/>
                    <a:pt x="16124" y="5427"/>
                    <a:pt x="16019" y="5838"/>
                  </a:cubicBezTo>
                  <a:cubicBezTo>
                    <a:pt x="15975" y="6021"/>
                    <a:pt x="15829" y="6108"/>
                    <a:pt x="15673" y="6108"/>
                  </a:cubicBezTo>
                  <a:cubicBezTo>
                    <a:pt x="15605" y="6108"/>
                    <a:pt x="15535" y="6091"/>
                    <a:pt x="15471" y="6059"/>
                  </a:cubicBezTo>
                  <a:cubicBezTo>
                    <a:pt x="15167" y="5925"/>
                    <a:pt x="14854" y="5900"/>
                    <a:pt x="14540" y="5900"/>
                  </a:cubicBezTo>
                  <a:cubicBezTo>
                    <a:pt x="14359" y="5900"/>
                    <a:pt x="14177" y="5908"/>
                    <a:pt x="13995" y="5908"/>
                  </a:cubicBezTo>
                  <a:cubicBezTo>
                    <a:pt x="13652" y="5908"/>
                    <a:pt x="13309" y="5879"/>
                    <a:pt x="12974" y="5712"/>
                  </a:cubicBezTo>
                  <a:cubicBezTo>
                    <a:pt x="12847" y="5648"/>
                    <a:pt x="12742" y="5438"/>
                    <a:pt x="12805" y="5280"/>
                  </a:cubicBezTo>
                  <a:cubicBezTo>
                    <a:pt x="12847" y="5206"/>
                    <a:pt x="12953" y="4858"/>
                    <a:pt x="12942" y="4858"/>
                  </a:cubicBezTo>
                  <a:cubicBezTo>
                    <a:pt x="12900" y="4531"/>
                    <a:pt x="12805" y="4310"/>
                    <a:pt x="12658" y="4131"/>
                  </a:cubicBezTo>
                  <a:cubicBezTo>
                    <a:pt x="12630" y="5048"/>
                    <a:pt x="12148" y="6068"/>
                    <a:pt x="11239" y="6068"/>
                  </a:cubicBezTo>
                  <a:cubicBezTo>
                    <a:pt x="11103" y="6068"/>
                    <a:pt x="10958" y="6045"/>
                    <a:pt x="10803" y="5996"/>
                  </a:cubicBezTo>
                  <a:cubicBezTo>
                    <a:pt x="10396" y="5864"/>
                    <a:pt x="10018" y="5574"/>
                    <a:pt x="9574" y="5574"/>
                  </a:cubicBezTo>
                  <a:cubicBezTo>
                    <a:pt x="9559" y="5574"/>
                    <a:pt x="9543" y="5574"/>
                    <a:pt x="9528" y="5575"/>
                  </a:cubicBezTo>
                  <a:cubicBezTo>
                    <a:pt x="9043" y="5585"/>
                    <a:pt x="8548" y="5648"/>
                    <a:pt x="8074" y="5764"/>
                  </a:cubicBezTo>
                  <a:cubicBezTo>
                    <a:pt x="7157" y="6007"/>
                    <a:pt x="6230" y="6333"/>
                    <a:pt x="5282" y="6470"/>
                  </a:cubicBezTo>
                  <a:cubicBezTo>
                    <a:pt x="5035" y="6505"/>
                    <a:pt x="4794" y="6523"/>
                    <a:pt x="4559" y="6523"/>
                  </a:cubicBezTo>
                  <a:cubicBezTo>
                    <a:pt x="3358" y="6523"/>
                    <a:pt x="2332" y="6050"/>
                    <a:pt x="1688" y="4869"/>
                  </a:cubicBezTo>
                  <a:cubicBezTo>
                    <a:pt x="1256" y="4068"/>
                    <a:pt x="1088" y="3098"/>
                    <a:pt x="1351" y="2266"/>
                  </a:cubicBezTo>
                  <a:lnTo>
                    <a:pt x="1351" y="2266"/>
                  </a:lnTo>
                  <a:cubicBezTo>
                    <a:pt x="1" y="3952"/>
                    <a:pt x="1402" y="6987"/>
                    <a:pt x="4438" y="6987"/>
                  </a:cubicBezTo>
                  <a:cubicBezTo>
                    <a:pt x="4742" y="6987"/>
                    <a:pt x="5062" y="6957"/>
                    <a:pt x="5398" y="6892"/>
                  </a:cubicBezTo>
                  <a:cubicBezTo>
                    <a:pt x="6378" y="6692"/>
                    <a:pt x="7010" y="6312"/>
                    <a:pt x="8042" y="6186"/>
                  </a:cubicBezTo>
                  <a:cubicBezTo>
                    <a:pt x="8391" y="6147"/>
                    <a:pt x="8795" y="6103"/>
                    <a:pt x="9224" y="6103"/>
                  </a:cubicBezTo>
                  <a:cubicBezTo>
                    <a:pt x="9379" y="6103"/>
                    <a:pt x="9537" y="6109"/>
                    <a:pt x="9697" y="6123"/>
                  </a:cubicBezTo>
                  <a:cubicBezTo>
                    <a:pt x="10108" y="6165"/>
                    <a:pt x="10708" y="6502"/>
                    <a:pt x="11067" y="6607"/>
                  </a:cubicBezTo>
                  <a:cubicBezTo>
                    <a:pt x="11265" y="6665"/>
                    <a:pt x="11466" y="6689"/>
                    <a:pt x="11666" y="6689"/>
                  </a:cubicBezTo>
                  <a:cubicBezTo>
                    <a:pt x="12644" y="6689"/>
                    <a:pt x="13627" y="6122"/>
                    <a:pt x="14432" y="6122"/>
                  </a:cubicBezTo>
                  <a:cubicBezTo>
                    <a:pt x="14732" y="6122"/>
                    <a:pt x="15008" y="6201"/>
                    <a:pt x="15250" y="6418"/>
                  </a:cubicBezTo>
                  <a:cubicBezTo>
                    <a:pt x="15250" y="6439"/>
                    <a:pt x="15260" y="6481"/>
                    <a:pt x="15260" y="6502"/>
                  </a:cubicBezTo>
                  <a:cubicBezTo>
                    <a:pt x="16367" y="7313"/>
                    <a:pt x="16420" y="9495"/>
                    <a:pt x="16504" y="10738"/>
                  </a:cubicBezTo>
                  <a:cubicBezTo>
                    <a:pt x="16588" y="11792"/>
                    <a:pt x="16630" y="13056"/>
                    <a:pt x="16230" y="14110"/>
                  </a:cubicBezTo>
                  <a:lnTo>
                    <a:pt x="16240" y="14110"/>
                  </a:lnTo>
                  <a:cubicBezTo>
                    <a:pt x="16546" y="14110"/>
                    <a:pt x="16809" y="13878"/>
                    <a:pt x="16852" y="13583"/>
                  </a:cubicBezTo>
                  <a:cubicBezTo>
                    <a:pt x="17115" y="11897"/>
                    <a:pt x="16841" y="9547"/>
                    <a:pt x="16599" y="7482"/>
                  </a:cubicBezTo>
                  <a:cubicBezTo>
                    <a:pt x="16546" y="6976"/>
                    <a:pt x="16483" y="6491"/>
                    <a:pt x="16441" y="6028"/>
                  </a:cubicBezTo>
                  <a:cubicBezTo>
                    <a:pt x="16377" y="5396"/>
                    <a:pt x="16177" y="3467"/>
                    <a:pt x="16841" y="2593"/>
                  </a:cubicBezTo>
                  <a:cubicBezTo>
                    <a:pt x="17031" y="2329"/>
                    <a:pt x="17399" y="2108"/>
                    <a:pt x="17768" y="1887"/>
                  </a:cubicBezTo>
                  <a:cubicBezTo>
                    <a:pt x="18337" y="1539"/>
                    <a:pt x="19001" y="1149"/>
                    <a:pt x="19275" y="432"/>
                  </a:cubicBezTo>
                  <a:cubicBezTo>
                    <a:pt x="19328" y="285"/>
                    <a:pt x="19328" y="127"/>
                    <a:pt x="19275" y="0"/>
                  </a:cubicBezTo>
                  <a:close/>
                </a:path>
              </a:pathLst>
            </a:custGeom>
            <a:solidFill>
              <a:srgbClr val="5A1517">
                <a:alpha val="4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31"/>
            <p:cNvSpPr/>
            <p:nvPr/>
          </p:nvSpPr>
          <p:spPr>
            <a:xfrm>
              <a:off x="4561738" y="2937029"/>
              <a:ext cx="282598" cy="93797"/>
            </a:xfrm>
            <a:custGeom>
              <a:avLst/>
              <a:gdLst/>
              <a:ahLst/>
              <a:cxnLst/>
              <a:rect l="l" t="t" r="r" b="b"/>
              <a:pathLst>
                <a:path w="7493" h="2487" extrusionOk="0">
                  <a:moveTo>
                    <a:pt x="5242" y="1"/>
                  </a:moveTo>
                  <a:cubicBezTo>
                    <a:pt x="5195" y="1"/>
                    <a:pt x="5148" y="1"/>
                    <a:pt x="5100" y="2"/>
                  </a:cubicBezTo>
                  <a:cubicBezTo>
                    <a:pt x="3646" y="13"/>
                    <a:pt x="1159" y="1003"/>
                    <a:pt x="158" y="2099"/>
                  </a:cubicBezTo>
                  <a:cubicBezTo>
                    <a:pt x="43" y="2225"/>
                    <a:pt x="0" y="2331"/>
                    <a:pt x="95" y="2415"/>
                  </a:cubicBezTo>
                  <a:cubicBezTo>
                    <a:pt x="149" y="2465"/>
                    <a:pt x="219" y="2486"/>
                    <a:pt x="300" y="2486"/>
                  </a:cubicBezTo>
                  <a:cubicBezTo>
                    <a:pt x="718" y="2486"/>
                    <a:pt x="1431" y="1929"/>
                    <a:pt x="1686" y="1814"/>
                  </a:cubicBezTo>
                  <a:cubicBezTo>
                    <a:pt x="2582" y="1435"/>
                    <a:pt x="3414" y="1066"/>
                    <a:pt x="4373" y="908"/>
                  </a:cubicBezTo>
                  <a:cubicBezTo>
                    <a:pt x="4468" y="893"/>
                    <a:pt x="4565" y="887"/>
                    <a:pt x="4663" y="887"/>
                  </a:cubicBezTo>
                  <a:cubicBezTo>
                    <a:pt x="5181" y="887"/>
                    <a:pt x="5738" y="1064"/>
                    <a:pt x="6255" y="1064"/>
                  </a:cubicBezTo>
                  <a:cubicBezTo>
                    <a:pt x="6457" y="1064"/>
                    <a:pt x="6654" y="1037"/>
                    <a:pt x="6839" y="961"/>
                  </a:cubicBezTo>
                  <a:cubicBezTo>
                    <a:pt x="7492" y="719"/>
                    <a:pt x="7429" y="308"/>
                    <a:pt x="6776" y="160"/>
                  </a:cubicBezTo>
                  <a:cubicBezTo>
                    <a:pt x="6274" y="54"/>
                    <a:pt x="5762" y="1"/>
                    <a:pt x="5242" y="1"/>
                  </a:cubicBezTo>
                  <a:close/>
                </a:path>
              </a:pathLst>
            </a:custGeom>
            <a:solidFill>
              <a:srgbClr val="FFFFFF">
                <a:alpha val="24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31"/>
            <p:cNvSpPr/>
            <p:nvPr/>
          </p:nvSpPr>
          <p:spPr>
            <a:xfrm>
              <a:off x="5320117" y="3046705"/>
              <a:ext cx="179146" cy="41072"/>
            </a:xfrm>
            <a:custGeom>
              <a:avLst/>
              <a:gdLst/>
              <a:ahLst/>
              <a:cxnLst/>
              <a:rect l="l" t="t" r="r" b="b"/>
              <a:pathLst>
                <a:path w="4750" h="1089" extrusionOk="0">
                  <a:moveTo>
                    <a:pt x="1350" y="0"/>
                  </a:moveTo>
                  <a:cubicBezTo>
                    <a:pt x="987" y="0"/>
                    <a:pt x="667" y="47"/>
                    <a:pt x="556" y="203"/>
                  </a:cubicBezTo>
                  <a:cubicBezTo>
                    <a:pt x="0" y="960"/>
                    <a:pt x="1701" y="1088"/>
                    <a:pt x="2158" y="1088"/>
                  </a:cubicBezTo>
                  <a:cubicBezTo>
                    <a:pt x="2178" y="1088"/>
                    <a:pt x="2196" y="1088"/>
                    <a:pt x="2210" y="1088"/>
                  </a:cubicBezTo>
                  <a:cubicBezTo>
                    <a:pt x="2853" y="1077"/>
                    <a:pt x="4297" y="1088"/>
                    <a:pt x="4750" y="571"/>
                  </a:cubicBezTo>
                  <a:cubicBezTo>
                    <a:pt x="4360" y="108"/>
                    <a:pt x="3243" y="160"/>
                    <a:pt x="2663" y="108"/>
                  </a:cubicBezTo>
                  <a:cubicBezTo>
                    <a:pt x="2431" y="89"/>
                    <a:pt x="1850" y="0"/>
                    <a:pt x="1350" y="0"/>
                  </a:cubicBezTo>
                  <a:close/>
                </a:path>
              </a:pathLst>
            </a:custGeom>
            <a:solidFill>
              <a:srgbClr val="FFFFFF">
                <a:alpha val="24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Cytochrome P450 Enzymes.m4a" descr="Cytochrome P450 Enzymes.m4a">
            <a:hlinkClick r:id="" action="ppaction://media"/>
            <a:extLst>
              <a:ext uri="{FF2B5EF4-FFF2-40B4-BE49-F238E27FC236}">
                <a16:creationId xmlns:a16="http://schemas.microsoft.com/office/drawing/2014/main" id="{1D4A7184-767C-635D-6B9F-3F0C9A01CF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4163" y="3353284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" name="Google Shape;1744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Cytochrome P450 Enzymes</a:t>
            </a:r>
            <a:endParaRPr/>
          </a:p>
        </p:txBody>
      </p:sp>
      <p:sp>
        <p:nvSpPr>
          <p:cNvPr id="1745" name="Google Shape;1745;p32"/>
          <p:cNvSpPr txBox="1">
            <a:spLocks noGrp="1"/>
          </p:cNvSpPr>
          <p:nvPr>
            <p:ph type="body" idx="1"/>
          </p:nvPr>
        </p:nvSpPr>
        <p:spPr>
          <a:xfrm>
            <a:off x="281525" y="1017725"/>
            <a:ext cx="4667700" cy="334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CYP3A4</a:t>
            </a:r>
            <a:r>
              <a:rPr lang="en">
                <a:solidFill>
                  <a:schemeClr val="dk1"/>
                </a:solidFill>
              </a:rPr>
              <a:t>: Broad substrate specificity &amp; generally oxidizes lipophilic substances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457200" lvl="0" indent="-304800" algn="l" rtl="0">
              <a:spcBef>
                <a:spcPts val="1000"/>
              </a:spcBef>
              <a:spcAft>
                <a:spcPts val="0"/>
              </a:spcAft>
              <a:buSzPts val="1200"/>
              <a:buFont typeface="Questrial"/>
              <a:buChar char="◤"/>
            </a:pPr>
            <a:r>
              <a:rPr lang="en" b="1">
                <a:solidFill>
                  <a:schemeClr val="dk1"/>
                </a:solidFill>
              </a:rPr>
              <a:t>CYP2D6: </a:t>
            </a:r>
            <a:r>
              <a:rPr lang="en">
                <a:solidFill>
                  <a:schemeClr val="dk1"/>
                </a:solidFill>
              </a:rPr>
              <a:t>Prefers basic substrates &amp; features variable expression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1746" name="Google Shape;174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2699" y="1284075"/>
            <a:ext cx="3231300" cy="257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47" name="Google Shape;1747;p32"/>
          <p:cNvSpPr txBox="1"/>
          <p:nvPr/>
        </p:nvSpPr>
        <p:spPr>
          <a:xfrm>
            <a:off x="5692850" y="3859425"/>
            <a:ext cx="2491800" cy="7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rPr>
              <a:t>A ribbon diagram of CYP3A4</a:t>
            </a:r>
            <a:endParaRPr sz="1200" b="1">
              <a:solidFill>
                <a:schemeClr val="dk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" name="CYP3A4 and CYP2D6.m4a" descr="CYP3A4 and CYP2D6.m4a">
            <a:hlinkClick r:id="" action="ppaction://media"/>
            <a:extLst>
              <a:ext uri="{FF2B5EF4-FFF2-40B4-BE49-F238E27FC236}">
                <a16:creationId xmlns:a16="http://schemas.microsoft.com/office/drawing/2014/main" id="{52981E37-C6B0-1E42-CC94-0FE84A4201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42825" y="415382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Erythromycin- CYP Inhibition</a:t>
            </a:r>
            <a:endParaRPr/>
          </a:p>
        </p:txBody>
      </p:sp>
      <p:sp>
        <p:nvSpPr>
          <p:cNvPr id="1753" name="Google Shape;1753;p33"/>
          <p:cNvSpPr txBox="1">
            <a:spLocks noGrp="1"/>
          </p:cNvSpPr>
          <p:nvPr>
            <p:ph type="body" idx="1"/>
          </p:nvPr>
        </p:nvSpPr>
        <p:spPr>
          <a:xfrm>
            <a:off x="563025" y="1511825"/>
            <a:ext cx="4097400" cy="235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Erythromycin complexes with </a:t>
            </a:r>
            <a:r>
              <a:rPr lang="en" b="1"/>
              <a:t>CYP3A4</a:t>
            </a:r>
            <a:r>
              <a:rPr lang="en"/>
              <a:t> in a </a:t>
            </a:r>
            <a:r>
              <a:rPr lang="en" b="1"/>
              <a:t>quasi-irreversible </a:t>
            </a:r>
            <a:r>
              <a:rPr lang="en"/>
              <a:t>mechanism, significantly inhibiting its function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◤"/>
            </a:pPr>
            <a:r>
              <a:rPr lang="en"/>
              <a:t>Erythromycin can also inhibit </a:t>
            </a:r>
            <a:r>
              <a:rPr lang="en" b="1"/>
              <a:t>CYP2D6 </a:t>
            </a:r>
            <a:r>
              <a:rPr lang="en"/>
              <a:t>and </a:t>
            </a:r>
            <a:r>
              <a:rPr lang="en" b="1"/>
              <a:t>CYP2C9</a:t>
            </a:r>
            <a:r>
              <a:rPr lang="en"/>
              <a:t>, but in a more mild manner</a:t>
            </a:r>
            <a:endParaRPr/>
          </a:p>
        </p:txBody>
      </p:sp>
      <p:pic>
        <p:nvPicPr>
          <p:cNvPr id="1754" name="Google Shape;175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07250" y="1592075"/>
            <a:ext cx="3833799" cy="211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Erythromycin CYP inhibition.m4a" descr="Erythromycin CYP inhibition.m4a">
            <a:hlinkClick r:id="" action="ppaction://media"/>
            <a:extLst>
              <a:ext uri="{FF2B5EF4-FFF2-40B4-BE49-F238E27FC236}">
                <a16:creationId xmlns:a16="http://schemas.microsoft.com/office/drawing/2014/main" id="{3EC5980B-DED3-7B29-5A86-F9B2E7DCCE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29086" y="401592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Liver Diseases by Slidesgo">
  <a:themeElements>
    <a:clrScheme name="Simple Light">
      <a:dk1>
        <a:srgbClr val="5A1517"/>
      </a:dk1>
      <a:lt1>
        <a:srgbClr val="FFEDED"/>
      </a:lt1>
      <a:dk2>
        <a:srgbClr val="C5585A"/>
      </a:dk2>
      <a:lt2>
        <a:srgbClr val="CA8E39"/>
      </a:lt2>
      <a:accent1>
        <a:srgbClr val="D9D378"/>
      </a:accent1>
      <a:accent2>
        <a:srgbClr val="3084B3"/>
      </a:accent2>
      <a:accent3>
        <a:srgbClr val="A29FAC"/>
      </a:accent3>
      <a:accent4>
        <a:srgbClr val="808080"/>
      </a:accent4>
      <a:accent5>
        <a:srgbClr val="FFFFFF"/>
      </a:accent5>
      <a:accent6>
        <a:srgbClr val="FFFFFF"/>
      </a:accent6>
      <a:hlink>
        <a:srgbClr val="5A151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1307</Words>
  <Application>Microsoft Macintosh PowerPoint</Application>
  <PresentationFormat>On-screen Show (16:9)</PresentationFormat>
  <Paragraphs>129</Paragraphs>
  <Slides>15</Slides>
  <Notes>15</Notes>
  <HiddenSlides>0</HiddenSlides>
  <MMClips>12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Open Sans</vt:lpstr>
      <vt:lpstr>Outfit Medium</vt:lpstr>
      <vt:lpstr>Outfit</vt:lpstr>
      <vt:lpstr>Bebas Neue</vt:lpstr>
      <vt:lpstr>Questrial</vt:lpstr>
      <vt:lpstr>Times New Roman</vt:lpstr>
      <vt:lpstr>PT Sans</vt:lpstr>
      <vt:lpstr>Liver Diseases by Slidesgo</vt:lpstr>
      <vt:lpstr>Erythromycin and CYPs (P450)</vt:lpstr>
      <vt:lpstr>Table of contents</vt:lpstr>
      <vt:lpstr>Introduction to Erythromycin</vt:lpstr>
      <vt:lpstr>Erythromycin- Mechanism of Action</vt:lpstr>
      <vt:lpstr>Erythromycin- Clinical Uses</vt:lpstr>
      <vt:lpstr>Erythromycin- Clinical Uses</vt:lpstr>
      <vt:lpstr>Cytochrome P450 Enzymes</vt:lpstr>
      <vt:lpstr>Cytochrome P450 Enzymes</vt:lpstr>
      <vt:lpstr>Erythromycin- CYP Inhibition</vt:lpstr>
      <vt:lpstr>Clinical Consequences- Lignocaine</vt:lpstr>
      <vt:lpstr>Drug-drug interactions</vt:lpstr>
      <vt:lpstr>Clinical Monitoring and Considerations Regarding Erythromycin</vt:lpstr>
      <vt:lpstr>Final Summary</vt:lpstr>
      <vt:lpstr>References 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Erythromycin and CYPs (P450)</dc:title>
  <cp:lastModifiedBy>Uzair Khan</cp:lastModifiedBy>
  <cp:revision>3</cp:revision>
  <dcterms:modified xsi:type="dcterms:W3CDTF">2024-11-19T05:05:56Z</dcterms:modified>
</cp:coreProperties>
</file>