
<file path=[Content_Types].xml><?xml version="1.0" encoding="utf-8"?>
<Types xmlns="http://schemas.openxmlformats.org/package/2006/content-types">
  <Default Extension="fntdata" ContentType="application/x-fontdata"/>
  <Default Extension="jpeg" ContentType="image/jpeg"/>
  <Default Extension="m4a" ContentType="audio/mp4"/>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321" r:id="rId15"/>
    <p:sldId id="319" r:id="rId16"/>
    <p:sldId id="320" r:id="rId17"/>
    <p:sldId id="323" r:id="rId18"/>
    <p:sldId id="326" r:id="rId19"/>
    <p:sldId id="330" r:id="rId20"/>
    <p:sldId id="328" r:id="rId21"/>
    <p:sldId id="329" r:id="rId22"/>
    <p:sldId id="327" r:id="rId23"/>
  </p:sldIdLst>
  <p:sldSz cx="9144000" cy="5143500" type="screen16x9"/>
  <p:notesSz cx="6858000" cy="9144000"/>
  <p:embeddedFontLst>
    <p:embeddedFont>
      <p:font typeface="Albert Sans" panose="020B0604020202020204" charset="0"/>
      <p:regular r:id="rId25"/>
      <p:bold r:id="rId26"/>
      <p:italic r:id="rId27"/>
      <p:boldItalic r:id="rId28"/>
    </p:embeddedFont>
    <p:embeddedFont>
      <p:font typeface="Anaheim" panose="020B0604020202020204" charset="0"/>
      <p:regular r:id="rId29"/>
      <p:bold r:id="rId30"/>
    </p:embeddedFont>
    <p:embeddedFont>
      <p:font typeface="Inter" panose="020B0604020202020204" charset="0"/>
      <p:regular r:id="rId31"/>
      <p:bold r:id="rId32"/>
      <p:italic r:id="rId33"/>
      <p:boldItalic r:id="rId34"/>
    </p:embeddedFont>
    <p:embeddedFont>
      <p:font typeface="Questrial" pitchFamily="2" charset="0"/>
      <p:regular r:id="rId35"/>
    </p:embeddedFont>
    <p:embeddedFont>
      <p:font typeface="Roboto" panose="02000000000000000000"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9C2DB3-E679-3D77-F622-D02F515D9106}" v="11" dt="2024-10-06T15:32:11.400"/>
  </p1510:revLst>
</p1510:revInfo>
</file>

<file path=ppt/tableStyles.xml><?xml version="1.0" encoding="utf-8"?>
<a:tblStyleLst xmlns:a="http://schemas.openxmlformats.org/drawingml/2006/main" def="{2551C949-DE07-46EB-9687-839847847F76}">
  <a:tblStyle styleId="{2551C949-DE07-46EB-9687-839847847F7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29D5C9A-1BB9-480C-BEBF-EF90F8740DBE}"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020" y="2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ubmed.ncbi.nlm.nih.gov/31644243/#:~:text=The%20nucleoside%20analogues%20are%20an%20important"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ncbi.nlm.nih.gov/books/NBK548210/"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sdmanuals.com/professional/infectious-diseases/human-immunodeficiency-virus-hiv/human-immunodeficiency-virus-hiv-infection"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cbi.nlm.nih.gov/pmc/articles/PMC5843151/#:~:text=Zidovudine%20(AZT)%20and%20protease%20inhibitor%20(PI)-based"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niaid.nih.gov/diseases-conditions/antiretroviral-drug-development#:~:text=In%20March%201987,%20AZT%20became%20th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ell.com/cell-host-microbe/fulltext/S1931-3128(16)30053-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8" name="Google Shape;608;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6" name="Google Shape;736;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Lily: “The drug travels to your stomach and intestine where it is then absorbed into the bloodstream, AZT is classified as a nucleoside analogue, which, simply put, mimic the naturally occurring nucleosides, like the ones in your DNA and RNA and work by terminating the growing DNA chain (</a:t>
            </a:r>
            <a:r>
              <a:rPr lang="en" b="1" u="sng">
                <a:solidFill>
                  <a:srgbClr val="1155CC"/>
                </a:solidFill>
                <a:hlinkClick r:id="rId3">
                  <a:extLst>
                    <a:ext uri="{A12FA001-AC4F-418D-AE19-62706E023703}">
                      <ahyp:hlinkClr xmlns:ahyp="http://schemas.microsoft.com/office/drawing/2018/hyperlinkcolor" val="tx"/>
                    </a:ext>
                  </a:extLst>
                </a:hlinkClick>
              </a:rPr>
              <a:t>Nucleoside Analogues</a:t>
            </a:r>
            <a:r>
              <a:rPr lang="en">
                <a:solidFill>
                  <a:schemeClr val="dk1"/>
                </a:solidFill>
              </a:rPr>
              <a:t>). Additionally, this drug functions as a reverse transcriptase inhibitor, leading to the decrease in the production of HIV-infected cells (</a:t>
            </a:r>
            <a:r>
              <a:rPr lang="en" u="sng">
                <a:solidFill>
                  <a:srgbClr val="1155CC"/>
                </a:solidFill>
                <a:hlinkClick r:id="rId4">
                  <a:extLst>
                    <a:ext uri="{A12FA001-AC4F-418D-AE19-62706E023703}">
                      <ahyp:hlinkClr xmlns:ahyp="http://schemas.microsoft.com/office/drawing/2018/hyperlinkcolor" val="tx"/>
                    </a:ext>
                  </a:extLst>
                </a:hlinkClick>
              </a:rPr>
              <a:t>Zidovudine - LiverTox - NCBI Bookshelf</a:t>
            </a:r>
            <a:r>
              <a:rPr lang="en">
                <a:solidFill>
                  <a:schemeClr val="dk1"/>
                </a:solidFill>
              </a:rPr>
              <a:t> ) but how exactly does it do those things? Let’s take a closer look at the structure of this virus and drug.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0" name="Google Shape;760;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rPr>
              <a:t>Lily: “AZT is a synthetic analogue of thymine. If you look at these two molecules, they look almost identical, except one is missing something. Do you see it? The one on the right, the AZT, is actually missing the hydroxyl (OH) group located on the </a:t>
            </a:r>
            <a:r>
              <a:rPr lang="en">
                <a:solidFill>
                  <a:srgbClr val="FF0000"/>
                </a:solidFill>
              </a:rPr>
              <a:t>3’</a:t>
            </a:r>
            <a:r>
              <a:rPr lang="en">
                <a:solidFill>
                  <a:schemeClr val="dk1"/>
                </a:solidFill>
              </a:rPr>
              <a:t> end.”</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g25a72c91985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8" name="Google Shape;768;g25a72c91985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Lily: “</a:t>
            </a:r>
            <a:r>
              <a:rPr lang="en">
                <a:solidFill>
                  <a:schemeClr val="dk1"/>
                </a:solidFill>
              </a:rPr>
              <a:t> Remember, that nucleotides add onto this </a:t>
            </a:r>
            <a:r>
              <a:rPr lang="en">
                <a:solidFill>
                  <a:srgbClr val="FF0000"/>
                </a:solidFill>
              </a:rPr>
              <a:t>3’</a:t>
            </a:r>
            <a:r>
              <a:rPr lang="en">
                <a:solidFill>
                  <a:schemeClr val="dk1"/>
                </a:solidFill>
              </a:rPr>
              <a:t> end, through a series of nucleophilic attacks forming phosphodiester bonds between itself and the incoming nucleotide. So a missing hydroxyl group will prevent further nucleotides from being added to the DNA chain which ultimately leads to the termination of the chain. AKA no more replication”</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4" name="Google Shape;894;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a:t>Hala:  Well, not quite! When the patient is exposed to AZT treatment on its own, the virus soon develops resistance.</a:t>
            </a:r>
          </a:p>
          <a:p>
            <a:pPr marL="0" indent="0">
              <a:buNone/>
            </a:pPr>
            <a:r>
              <a:rPr lang="en-US"/>
              <a:t>Describe the diagram: Pre-treatment, there is a high amount of HIV wild-type in the body. Once the patient is administered the anti-retroviral therapy. The first response is that the amount of HIV has dropped in the body. However, as the therapy progress, there will be resistance. </a:t>
            </a:r>
          </a:p>
        </p:txBody>
      </p:sp>
    </p:spTree>
    <p:extLst>
      <p:ext uri="{BB962C8B-B14F-4D97-AF65-F5344CB8AC3E}">
        <p14:creationId xmlns:p14="http://schemas.microsoft.com/office/powerpoint/2010/main" val="925810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4" name="Google Shape;894;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en-US"/>
              <a:t>Hala: It was observed that the resistance was linked to the mutated reverse transcriptase enzyme in the virus. This was a problem that scientists did not know why for many years. The mutated reverse transcriptase can actually REMOVE the AZT after it gets added to the DNA’s chain. So, here is the interesting part: the mutated reverse transcriptase also promotes ATP binding to provide energy for the removal of AZT..</a:t>
            </a:r>
            <a:r>
              <a:rPr lang="en-US" b="1"/>
              <a:t> </a:t>
            </a:r>
            <a:r>
              <a:rPr lang="en-US"/>
              <a:t>See Iron Man can’t beat Thanos alone, but with the help of the rest of the avengers, they sure can slow him down! In fact, combining NRTIS can slow down HIV so much and this is the reason why AZT is usually combined with lamivudine.</a:t>
            </a:r>
          </a:p>
          <a:p>
            <a:pPr marL="0" indent="0">
              <a:buNone/>
            </a:pPr>
            <a:endParaRPr lang="en-US"/>
          </a:p>
        </p:txBody>
      </p:sp>
    </p:spTree>
    <p:extLst>
      <p:ext uri="{BB962C8B-B14F-4D97-AF65-F5344CB8AC3E}">
        <p14:creationId xmlns:p14="http://schemas.microsoft.com/office/powerpoint/2010/main" val="175353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4" name="Google Shape;894;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a:t>Hala: This is where the fun drug interactions come along. Lamivudine (3TC) is a drug that is given to HIV patients. This drug causes M184V mutation. Which is a mutation that occurs in the reverse transcriptase enzyme, where the amino acid methionine at the 184 position is mutated/replaced by Valine. Funny enough, this mutation reduces lamivudine efficiency from stopping the viral replication. SO why use Lamivudine? Well, M184V mutation increases AZT sensitivity. "The strengths of one superhero complement the weaknesses of another.  How does this happen? It's ATP again. This M184V mutation reduces the enzyme’s capability of binding to ATP, disturbing pyrophosphorolysis. Therefore, making it harder for the mutated reverse transcriptase to remove AZT. Making AZT more effective at stopping HIV infections.</a:t>
            </a:r>
          </a:p>
          <a:p>
            <a:pPr marL="0" indent="0">
              <a:buNone/>
            </a:pPr>
            <a:br>
              <a:rPr lang="en-US"/>
            </a:br>
            <a:endParaRPr lang="en-US"/>
          </a:p>
        </p:txBody>
      </p:sp>
    </p:spTree>
    <p:extLst>
      <p:ext uri="{BB962C8B-B14F-4D97-AF65-F5344CB8AC3E}">
        <p14:creationId xmlns:p14="http://schemas.microsoft.com/office/powerpoint/2010/main" val="371615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a:latin typeface="Calibri"/>
                <a:cs typeface="Calibri"/>
              </a:rPr>
              <a:t>Hala: </a:t>
            </a:r>
            <a:r>
              <a:rPr lang="en-US"/>
              <a:t>Using both </a:t>
            </a:r>
            <a:r>
              <a:rPr lang="en-US" err="1"/>
              <a:t>azt</a:t>
            </a:r>
            <a:r>
              <a:rPr lang="en-US"/>
              <a:t> and lamivudine</a:t>
            </a:r>
          </a:p>
          <a:p>
            <a:pPr marL="171450" indent="-171450"/>
            <a:r>
              <a:rPr lang="en-US"/>
              <a:t>In a 24-week, double-blind study with a 28-week extension, 366 patients were randomized to receive one of four treatments: lamivudine alone, AZT alone, a low-dose combination of lamivudine and AZT, or a high-dose combination of the two drugs.</a:t>
            </a:r>
          </a:p>
          <a:p>
            <a:pPr marL="171450" indent="-171450"/>
            <a:r>
              <a:rPr lang="en-US"/>
              <a:t>Result: Combinational therapy both with low and high doses resulted in a significantly increased CD4+ cells count and lowering HIV RNA levels. Significantly better results than AZT alone or Lamivudine alone. </a:t>
            </a:r>
          </a:p>
          <a:p>
            <a:pPr>
              <a:buNone/>
            </a:pPr>
            <a:endParaRPr lang="en-US">
              <a:latin typeface="Calibri"/>
              <a:cs typeface="Calibri"/>
            </a:endParaRPr>
          </a:p>
        </p:txBody>
      </p:sp>
    </p:spTree>
    <p:extLst>
      <p:ext uri="{BB962C8B-B14F-4D97-AF65-F5344CB8AC3E}">
        <p14:creationId xmlns:p14="http://schemas.microsoft.com/office/powerpoint/2010/main" val="1670210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a:t>Hala: </a:t>
            </a:r>
          </a:p>
          <a:p>
            <a:pPr marL="0" indent="0">
              <a:buNone/>
            </a:pPr>
            <a:r>
              <a:rPr lang="en-US"/>
              <a:t>LEAP, for Long-Acting/Extended Release Antiretroviral Resource Program</a:t>
            </a:r>
          </a:p>
          <a:p>
            <a:pPr marL="285750" lvl="1" indent="-285750">
              <a:buChar char="•"/>
            </a:pPr>
            <a:r>
              <a:rPr lang="en-US"/>
              <a:t>To move from daily doses to a more long-acting solution that can be taken like monthly for example. Can be in a form of injection, patches, implants</a:t>
            </a:r>
          </a:p>
          <a:p>
            <a:pPr marL="0" indent="0">
              <a:buNone/>
            </a:pPr>
            <a:r>
              <a:rPr lang="en-US"/>
              <a:t>Testing Antibodies (Broadly neutralizing antibodies (BNA))</a:t>
            </a:r>
          </a:p>
          <a:p>
            <a:pPr marL="285750" lvl="1" indent="-285750">
              <a:buChar char="•"/>
            </a:pPr>
            <a:r>
              <a:rPr lang="en-US"/>
              <a:t>Binding to virus</a:t>
            </a:r>
          </a:p>
          <a:p>
            <a:pPr marL="285750" lvl="1" indent="-285750">
              <a:buChar char="•"/>
            </a:pPr>
            <a:r>
              <a:rPr lang="en-US"/>
              <a:t>Binding to HIV infected cells</a:t>
            </a:r>
          </a:p>
          <a:p>
            <a:pPr marL="285750" lvl="1" indent="-285750">
              <a:buChar char="•"/>
            </a:pPr>
            <a:r>
              <a:rPr lang="en-US"/>
              <a:t>Binding to a key fragment of HIV, stimulates immune cells</a:t>
            </a:r>
          </a:p>
          <a:p>
            <a:pPr marL="285750" lvl="1" indent="-285750">
              <a:buChar char="•"/>
            </a:pPr>
            <a:r>
              <a:rPr lang="en-US"/>
              <a:t>FUN FACT: Also require two medication therapy: combining two BNAs or one BNA and one long-lasting HIV drug. </a:t>
            </a:r>
          </a:p>
          <a:p>
            <a:pPr marL="0" lvl="1" indent="0">
              <a:buNone/>
            </a:pPr>
            <a:r>
              <a:rPr lang="en-US"/>
              <a:t>Therapeutic Vaccine</a:t>
            </a:r>
          </a:p>
          <a:p>
            <a:pPr marL="285750" lvl="1" indent="-285750">
              <a:buChar char="•"/>
            </a:pPr>
            <a:r>
              <a:rPr lang="en-US"/>
              <a:t>Vaccine given to those who are already affected by the disease</a:t>
            </a:r>
          </a:p>
          <a:p>
            <a:pPr marL="285750" lvl="1" indent="-285750">
              <a:buChar char="•"/>
            </a:pPr>
            <a:r>
              <a:rPr lang="en-US"/>
              <a:t>Booster shots</a:t>
            </a:r>
          </a:p>
          <a:p>
            <a:pPr marL="285750" lvl="1" indent="-285750">
              <a:buChar char="•"/>
            </a:pPr>
            <a:r>
              <a:rPr lang="en-US"/>
              <a:t>So far have been unsuccessful. ( Area is still in progress)</a:t>
            </a:r>
          </a:p>
          <a:p>
            <a:pPr>
              <a:buNone/>
            </a:pPr>
            <a:endParaRPr lang="en-US">
              <a:latin typeface="Calibri"/>
              <a:cs typeface="Calibri"/>
            </a:endParaRPr>
          </a:p>
        </p:txBody>
      </p:sp>
    </p:spTree>
    <p:extLst>
      <p:ext uri="{BB962C8B-B14F-4D97-AF65-F5344CB8AC3E}">
        <p14:creationId xmlns:p14="http://schemas.microsoft.com/office/powerpoint/2010/main" val="3076614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5" name="Google Shape;635;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7" name="Google Shape;657;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Char char="●"/>
            </a:pPr>
            <a:r>
              <a:rPr lang="en">
                <a:solidFill>
                  <a:schemeClr val="dk1"/>
                </a:solidFill>
              </a:rPr>
              <a:t>Human Immunodeficiency Virus, commonly known as HIV, is a viral infection that causes acquired immunodeficiency syndrome (AIDS) by destroying the body's white blood cells. In 2022 the WHO reported a global prevalence of 39 million HIV cases and 1.5 million of those were children from ages 0-14 years. HIV can be transmitted during sexual intercourse, sharing syringes, or through vertical transmission such as perinatally during pregnancy, childbirth, or breastfeeding.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HIV is a retrovirus that targets CD4+ T cells. These cells are on the frontline for fighting infections and when damaged leave the individual in a vulnerable state. Infected cells have a shorter half life of 2 days compared to uninfected ones. This causes the CD4 count to drop, if it drops below 200/</a:t>
            </a:r>
            <a:r>
              <a:rPr lang="en" err="1">
                <a:solidFill>
                  <a:schemeClr val="dk1"/>
                </a:solidFill>
              </a:rPr>
              <a:t>mcL</a:t>
            </a:r>
            <a:r>
              <a:rPr lang="en">
                <a:solidFill>
                  <a:schemeClr val="dk1"/>
                </a:solidFill>
              </a:rPr>
              <a:t>, symptoms of AIDS-defining illnesses may worsen or develop. </a:t>
            </a:r>
          </a:p>
          <a:p>
            <a:pPr>
              <a:lnSpc>
                <a:spcPct val="114999"/>
              </a:lnSpc>
              <a:buClr>
                <a:schemeClr val="dk1"/>
              </a:buClr>
            </a:pPr>
            <a:endParaRPr lang="en">
              <a:solidFill>
                <a:schemeClr val="dk1"/>
              </a:solidFill>
            </a:endParaRPr>
          </a:p>
          <a:p>
            <a:pPr marL="158750" indent="0">
              <a:lnSpc>
                <a:spcPct val="114999"/>
              </a:lnSpc>
              <a:buClr>
                <a:schemeClr val="dk1"/>
              </a:buClr>
              <a:buNone/>
            </a:pPr>
            <a:r>
              <a:rPr lang="en">
                <a:solidFill>
                  <a:schemeClr val="dk1"/>
                </a:solidFill>
              </a:rPr>
              <a:t>Cachay, E. R. (2024, May). </a:t>
            </a:r>
            <a:r>
              <a:rPr lang="en" i="1">
                <a:solidFill>
                  <a:schemeClr val="dk1"/>
                </a:solidFill>
              </a:rPr>
              <a:t>Human immunodeficiency virus (HIV) infection</a:t>
            </a:r>
            <a:r>
              <a:rPr lang="en">
                <a:solidFill>
                  <a:schemeClr val="dk1"/>
                </a:solidFill>
              </a:rPr>
              <a:t>. MSD Manuals. </a:t>
            </a:r>
            <a:r>
              <a:rPr lang="en">
                <a:solidFill>
                  <a:schemeClr val="dk1"/>
                </a:solidFill>
                <a:hlinkClick r:id="rId3"/>
              </a:rPr>
              <a:t>https://www.msdmanuals.com/professional/infectious-diseases/human-immunodeficiency-virus-hiv/human-immunodeficiency-virus-hiv-infection</a:t>
            </a:r>
            <a:endParaRPr lang="en">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2f90143ee5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2f90143ee5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Char char="●"/>
            </a:pPr>
            <a:r>
              <a:rPr lang="en">
                <a:solidFill>
                  <a:schemeClr val="dk1"/>
                </a:solidFill>
              </a:rPr>
              <a:t>The disease may be asymptomatic or cause acute retroviral syndrome which may include fever, fatigue, sore throat, diarrhea, several types of dermatitis along with other symptoms. The recommended diagnostic test is a fourth-generation antigen/antibody combination immunoassay which detects HIV antibodies and the core protein of the virus, p24 antigen.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2f90143ee5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2f90143ee5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Char char="●"/>
            </a:pPr>
            <a:r>
              <a:rPr lang="en">
                <a:solidFill>
                  <a:schemeClr val="dk1"/>
                </a:solidFill>
              </a:rPr>
              <a:t>The diagram shows how HIV replicates. First, HIV will attach to the cell via chemokine receptors and release its enzymes and machinery into the host cell. Reverse transcriptase will copy HIV RNA to produce proviral DNA. This DNA will then integrate into the host DNA using the HIV enzyme- integrase and form HIV virions which go and infect other cells and continue the cycle. During the production of proviral DNA, many errors and mutations can occur which result in new HIV genotypes.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Although the disease sounds super scary, ongoing research in the field has allowed successful prevention and treatment methods to be developed including antiretroviral therapy (ART). </a:t>
            </a:r>
            <a:endParaRPr>
              <a:solidFill>
                <a:schemeClr val="dk1"/>
              </a:solidFill>
            </a:endParaRPr>
          </a:p>
          <a:p>
            <a:pPr marL="457200" lvl="0" indent="0" algn="l" rtl="0">
              <a:lnSpc>
                <a:spcPct val="115000"/>
              </a:lnSpc>
              <a:spcBef>
                <a:spcPts val="0"/>
              </a:spcBef>
              <a:spcAft>
                <a:spcPts val="0"/>
              </a:spcAft>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f901e50e41_2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2f901e50e41_2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Aya: “</a:t>
            </a:r>
            <a:r>
              <a:rPr lang="en">
                <a:solidFill>
                  <a:schemeClr val="dk1"/>
                </a:solidFill>
              </a:rPr>
              <a:t>Now that you know a little bit about the disease-&gt; Let’s present the mechanism of treatment in the form of a scenario- Imagine You're a pharmacist giving a vaccine to someone who has disclosed to you of their positive HIV status, unfortunately right after vaccination you accidentally poke yourself with the vaccine needle… don’t panic, not only is it uncommon to get HIV from a needle stick injury, but we’ll guide you on what to expect through the theme of superheros”</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Aya: “</a:t>
            </a:r>
            <a:r>
              <a:rPr lang="en">
                <a:solidFill>
                  <a:schemeClr val="dk1"/>
                </a:solidFill>
              </a:rPr>
              <a:t>“The first thing you are going to want to do to decrease your risk of getting the virus after exposure is go on a medication called PEP. Pep is short for post-exposure prophylaxis and is a medication composed of usually 3 compound antiretroviral therapy or (ART) medications to be administered for 4 weeks with follow-ups at 3 months (</a:t>
            </a:r>
            <a:r>
              <a:rPr lang="en" u="sng">
                <a:solidFill>
                  <a:srgbClr val="1155CC"/>
                </a:solidFill>
                <a:hlinkClick r:id="rId3">
                  <a:extLst>
                    <a:ext uri="{A12FA001-AC4F-418D-AE19-62706E023703}">
                      <ahyp:hlinkClr xmlns:ahyp="http://schemas.microsoft.com/office/drawing/2018/hyperlinkcolor" val="tx"/>
                    </a:ext>
                  </a:extLst>
                </a:hlinkClick>
              </a:rPr>
              <a:t>Guideline on the management of occupational and non-occupational</a:t>
            </a:r>
            <a:r>
              <a:rPr lang="en">
                <a:solidFill>
                  <a:schemeClr val="dk1"/>
                </a:solidFill>
              </a:rPr>
              <a:t>). It’s kind of like the avengers of medications-&gt; a group of drugs that may be a bit weak alone, but when they come together and attack early, can defeat a tough villain like HIV together. Although regimens of ART may vary now, let’s move in time 30 years ago and give you the first medication to be approved for HIV treatment→ </a:t>
            </a:r>
            <a:r>
              <a:rPr lang="en" sz="1200">
                <a:solidFill>
                  <a:srgbClr val="404B56"/>
                </a:solidFill>
                <a:highlight>
                  <a:srgbClr val="FDFDFD"/>
                </a:highlight>
                <a:latin typeface="Roboto"/>
                <a:ea typeface="Roboto"/>
                <a:cs typeface="Roboto"/>
                <a:sym typeface="Roboto"/>
              </a:rPr>
              <a:t>azidothymidine (</a:t>
            </a:r>
            <a:r>
              <a:rPr lang="en">
                <a:solidFill>
                  <a:schemeClr val="dk1"/>
                </a:solidFill>
              </a:rPr>
              <a:t>AZT), Brand name Zidovudine (</a:t>
            </a:r>
            <a:r>
              <a:rPr lang="en" u="sng">
                <a:solidFill>
                  <a:srgbClr val="1155CC"/>
                </a:solidFill>
                <a:hlinkClick r:id="rId4">
                  <a:extLst>
                    <a:ext uri="{A12FA001-AC4F-418D-AE19-62706E023703}">
                      <ahyp:hlinkClr xmlns:ahyp="http://schemas.microsoft.com/office/drawing/2018/hyperlinkcolor" val="tx"/>
                    </a:ext>
                  </a:extLst>
                </a:hlinkClick>
              </a:rPr>
              <a:t>Antiretroviral Drug Discovery</a:t>
            </a:r>
            <a:r>
              <a:rPr lang="en">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AZT in combination with other nucleoside reverse transcriptase inhibitors or NRTI’s (such as Lamivudine/3TC)  has stemmed the way for combination therapy for HIV, which is super important because as we will talk about later-&gt; AZT alone could cause rapid drug resistance(</a:t>
            </a:r>
            <a:r>
              <a:rPr lang="en" u="sng">
                <a:solidFill>
                  <a:srgbClr val="1155CC"/>
                </a:solidFill>
                <a:hlinkClick r:id="rId4">
                  <a:extLst>
                    <a:ext uri="{A12FA001-AC4F-418D-AE19-62706E023703}">
                      <ahyp:hlinkClr xmlns:ahyp="http://schemas.microsoft.com/office/drawing/2018/hyperlinkcolor" val="tx"/>
                    </a:ext>
                  </a:extLst>
                </a:hlinkClick>
              </a:rPr>
              <a:t>Antiretroviral Drug Discovery</a:t>
            </a:r>
            <a:r>
              <a:rPr lang="en">
                <a:solidFill>
                  <a:schemeClr val="dk1"/>
                </a:solidFill>
              </a:rPr>
              <a:t>)”.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7" name="Google Shape;727;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Aya: “</a:t>
            </a:r>
            <a:r>
              <a:rPr lang="en">
                <a:solidFill>
                  <a:schemeClr val="dk1"/>
                </a:solidFill>
              </a:rPr>
              <a:t>Pictured below is the general infection pathway for HIV, as previously stated, HIV is a retrovirus and is produced by the reverse transcription of the viral RNA genome into DNA and integrating of it’s own DNA in your cells, specifically your immune cells, CD4 being the main victim. How does it bind to CD4 so it can enter your cells as seen in step 1? Well glycoproteins gp120 of the virus will bind to CD4 receptors causing conformational changes in CD4 that eventually allow the virus to enter the cell. Step 2. Once it enters and reverse transcribes its own genetic matrial pathogen-associated molecular patterns (PAMPs) or cell-derived damage associated molecular patterns (DAMPS) will be triggered and cause a different form of cell death known as pyroptosis during this stage, pro-inflammatory cytokines will be released causing inflammation which may turn chronic as the pathway on the left illustrates this is due to constant pro-inflammatory cytokines recruitemnt. For the sake of this scenario, although both HIV pathogenic and Independent pathogenic cycles may occur simultaneously, we will focus on the cycle on the left to illustrate the early effects HIV has on CD4 helper cells. Note that chronic inflammation is the main cause of weakened immune systems in HIV patients (</a:t>
            </a:r>
            <a:r>
              <a:rPr lang="en" sz="800" b="1" u="sng">
                <a:solidFill>
                  <a:srgbClr val="1155CC"/>
                </a:solidFill>
                <a:hlinkClick r:id="rId3">
                  <a:extLst>
                    <a:ext uri="{A12FA001-AC4F-418D-AE19-62706E023703}">
                      <ahyp:hlinkClr xmlns:ahyp="http://schemas.microsoft.com/office/drawing/2018/hyperlinkcolor" val="tx"/>
                    </a:ext>
                  </a:extLst>
                </a:hlinkClick>
              </a:rPr>
              <a:t>https://www.cell.com/cell-host-microbe/fulltext/S1931-3128(16)30053-1</a:t>
            </a:r>
            <a:r>
              <a:rPr lang="en" sz="800" b="1">
                <a:solidFill>
                  <a:srgbClr val="435D74"/>
                </a:solidFill>
              </a:rPr>
              <a:t> )</a:t>
            </a:r>
            <a:r>
              <a:rPr lang="en">
                <a:solidFill>
                  <a:schemeClr val="dk1"/>
                </a:solidFill>
              </a:rPr>
              <a:t>. Now it may look like the virus has successfully hijacked all our CD4 cells, however it is important to note that the first step after entering the cell is reverse transcription. And that’s when our AZT superhero will come in to save our cells. What’s this drug's superpower you ask? Camouflage”. </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1311850"/>
            <a:ext cx="4708200" cy="23013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4400"/>
            </a:lvl1pPr>
            <a:lvl2pPr lvl="1"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2pPr>
            <a:lvl3pPr lvl="2"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3pPr>
            <a:lvl4pPr lvl="3"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4pPr>
            <a:lvl5pPr lvl="4"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5pPr>
            <a:lvl6pPr lvl="5"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6pPr>
            <a:lvl7pPr lvl="6"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7pPr>
            <a:lvl8pPr lvl="7"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8pPr>
            <a:lvl9pPr lvl="8" algn="ctr">
              <a:spcBef>
                <a:spcPts val="0"/>
              </a:spcBef>
              <a:spcAft>
                <a:spcPts val="0"/>
              </a:spcAft>
              <a:buClr>
                <a:srgbClr val="191919"/>
              </a:buClr>
              <a:buSzPts val="5200"/>
              <a:buFont typeface="Questrial"/>
              <a:buNone/>
              <a:defRPr sz="5200" b="1">
                <a:solidFill>
                  <a:srgbClr val="191919"/>
                </a:solidFill>
                <a:latin typeface="Questrial"/>
                <a:ea typeface="Questrial"/>
                <a:cs typeface="Questrial"/>
                <a:sym typeface="Questrial"/>
              </a:defRPr>
            </a:lvl9pPr>
          </a:lstStyle>
          <a:p>
            <a:endParaRPr/>
          </a:p>
        </p:txBody>
      </p:sp>
      <p:sp>
        <p:nvSpPr>
          <p:cNvPr id="10" name="Google Shape;10;p2"/>
          <p:cNvSpPr txBox="1">
            <a:spLocks noGrp="1"/>
          </p:cNvSpPr>
          <p:nvPr>
            <p:ph type="subTitle" idx="1"/>
          </p:nvPr>
        </p:nvSpPr>
        <p:spPr>
          <a:xfrm>
            <a:off x="713225" y="3613150"/>
            <a:ext cx="4708200" cy="411600"/>
          </a:xfrm>
          <a:prstGeom prst="rect">
            <a:avLst/>
          </a:prstGeom>
          <a:noFill/>
        </p:spPr>
        <p:txBody>
          <a:bodyPr spcFirstLastPara="1" wrap="square" lIns="91425" tIns="91425" rIns="91425" bIns="91425" anchor="t" anchorCtr="0">
            <a:noAutofit/>
          </a:bodyPr>
          <a:lstStyle>
            <a:lvl1pPr lvl="0">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txBox="1">
            <a:spLocks noGrp="1"/>
          </p:cNvSpPr>
          <p:nvPr>
            <p:ph type="subTitle" idx="2"/>
          </p:nvPr>
        </p:nvSpPr>
        <p:spPr>
          <a:xfrm>
            <a:off x="6500950" y="539500"/>
            <a:ext cx="1929900" cy="457200"/>
          </a:xfrm>
          <a:prstGeom prst="rect">
            <a:avLst/>
          </a:prstGeom>
          <a:solidFill>
            <a:schemeClr val="accent3"/>
          </a:solidFill>
        </p:spPr>
        <p:txBody>
          <a:bodyPr spcFirstLastPara="1" wrap="square" lIns="91425" tIns="91425" rIns="91425" bIns="91425" anchor="ctr" anchorCtr="0">
            <a:noAutofit/>
          </a:bodyPr>
          <a:lstStyle>
            <a:lvl1pPr lvl="0" algn="ctr">
              <a:spcBef>
                <a:spcPts val="0"/>
              </a:spcBef>
              <a:spcAft>
                <a:spcPts val="0"/>
              </a:spcAft>
              <a:buSzPts val="2000"/>
              <a:buFont typeface="Questrial"/>
              <a:buNone/>
              <a:defRPr sz="2000" b="1">
                <a:solidFill>
                  <a:schemeClr val="dk2"/>
                </a:solidFill>
                <a:latin typeface="Questrial"/>
                <a:ea typeface="Questrial"/>
                <a:cs typeface="Questrial"/>
                <a:sym typeface="Questrial"/>
              </a:defRPr>
            </a:lvl1pPr>
            <a:lvl2pPr lvl="1">
              <a:spcBef>
                <a:spcPts val="0"/>
              </a:spcBef>
              <a:spcAft>
                <a:spcPts val="0"/>
              </a:spcAft>
              <a:buSzPts val="2000"/>
              <a:buFont typeface="Questrial"/>
              <a:buNone/>
              <a:defRPr sz="2000" b="1">
                <a:latin typeface="Questrial"/>
                <a:ea typeface="Questrial"/>
                <a:cs typeface="Questrial"/>
                <a:sym typeface="Questrial"/>
              </a:defRPr>
            </a:lvl2pPr>
            <a:lvl3pPr lvl="2">
              <a:spcBef>
                <a:spcPts val="0"/>
              </a:spcBef>
              <a:spcAft>
                <a:spcPts val="0"/>
              </a:spcAft>
              <a:buSzPts val="2000"/>
              <a:buFont typeface="Questrial"/>
              <a:buNone/>
              <a:defRPr sz="2000" b="1">
                <a:latin typeface="Questrial"/>
                <a:ea typeface="Questrial"/>
                <a:cs typeface="Questrial"/>
                <a:sym typeface="Questrial"/>
              </a:defRPr>
            </a:lvl3pPr>
            <a:lvl4pPr lvl="3">
              <a:spcBef>
                <a:spcPts val="0"/>
              </a:spcBef>
              <a:spcAft>
                <a:spcPts val="0"/>
              </a:spcAft>
              <a:buSzPts val="2000"/>
              <a:buFont typeface="Questrial"/>
              <a:buNone/>
              <a:defRPr sz="2000" b="1">
                <a:latin typeface="Questrial"/>
                <a:ea typeface="Questrial"/>
                <a:cs typeface="Questrial"/>
                <a:sym typeface="Questrial"/>
              </a:defRPr>
            </a:lvl4pPr>
            <a:lvl5pPr lvl="4">
              <a:spcBef>
                <a:spcPts val="0"/>
              </a:spcBef>
              <a:spcAft>
                <a:spcPts val="0"/>
              </a:spcAft>
              <a:buSzPts val="2000"/>
              <a:buFont typeface="Questrial"/>
              <a:buNone/>
              <a:defRPr sz="2000" b="1">
                <a:latin typeface="Questrial"/>
                <a:ea typeface="Questrial"/>
                <a:cs typeface="Questrial"/>
                <a:sym typeface="Questrial"/>
              </a:defRPr>
            </a:lvl5pPr>
            <a:lvl6pPr lvl="5">
              <a:spcBef>
                <a:spcPts val="0"/>
              </a:spcBef>
              <a:spcAft>
                <a:spcPts val="0"/>
              </a:spcAft>
              <a:buSzPts val="2000"/>
              <a:buFont typeface="Questrial"/>
              <a:buNone/>
              <a:defRPr sz="2000" b="1">
                <a:latin typeface="Questrial"/>
                <a:ea typeface="Questrial"/>
                <a:cs typeface="Questrial"/>
                <a:sym typeface="Questrial"/>
              </a:defRPr>
            </a:lvl6pPr>
            <a:lvl7pPr lvl="6">
              <a:spcBef>
                <a:spcPts val="0"/>
              </a:spcBef>
              <a:spcAft>
                <a:spcPts val="0"/>
              </a:spcAft>
              <a:buSzPts val="2000"/>
              <a:buFont typeface="Questrial"/>
              <a:buNone/>
              <a:defRPr sz="2000" b="1">
                <a:latin typeface="Questrial"/>
                <a:ea typeface="Questrial"/>
                <a:cs typeface="Questrial"/>
                <a:sym typeface="Questrial"/>
              </a:defRPr>
            </a:lvl7pPr>
            <a:lvl8pPr lvl="7">
              <a:spcBef>
                <a:spcPts val="0"/>
              </a:spcBef>
              <a:spcAft>
                <a:spcPts val="0"/>
              </a:spcAft>
              <a:buSzPts val="2000"/>
              <a:buFont typeface="Questrial"/>
              <a:buNone/>
              <a:defRPr sz="2000" b="1">
                <a:latin typeface="Questrial"/>
                <a:ea typeface="Questrial"/>
                <a:cs typeface="Questrial"/>
                <a:sym typeface="Questrial"/>
              </a:defRPr>
            </a:lvl8pPr>
            <a:lvl9pPr lvl="8">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12" name="Google Shape;12;p2"/>
          <p:cNvGrpSpPr/>
          <p:nvPr/>
        </p:nvGrpSpPr>
        <p:grpSpPr>
          <a:xfrm>
            <a:off x="-237697" y="-361624"/>
            <a:ext cx="9810337" cy="1466543"/>
            <a:chOff x="-237697" y="-361624"/>
            <a:chExt cx="9810337" cy="1466543"/>
          </a:xfrm>
        </p:grpSpPr>
        <p:grpSp>
          <p:nvGrpSpPr>
            <p:cNvPr id="13" name="Google Shape;13;p2"/>
            <p:cNvGrpSpPr/>
            <p:nvPr/>
          </p:nvGrpSpPr>
          <p:grpSpPr>
            <a:xfrm>
              <a:off x="-237697" y="-361624"/>
              <a:ext cx="1695668" cy="1466543"/>
              <a:chOff x="-237697" y="-361624"/>
              <a:chExt cx="1695668" cy="1466543"/>
            </a:xfrm>
          </p:grpSpPr>
          <p:sp>
            <p:nvSpPr>
              <p:cNvPr id="14" name="Google Shape;14;p2"/>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14814" y="24476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Google Shape;20;p2"/>
            <p:cNvSpPr/>
            <p:nvPr/>
          </p:nvSpPr>
          <p:spPr>
            <a:xfrm>
              <a:off x="8830749" y="44251"/>
              <a:ext cx="741890" cy="642509"/>
            </a:xfrm>
            <a:custGeom>
              <a:avLst/>
              <a:gdLst/>
              <a:ahLst/>
              <a:cxnLst/>
              <a:rect l="l" t="t" r="r" b="b"/>
              <a:pathLst>
                <a:path w="15184" h="13150" extrusionOk="0">
                  <a:moveTo>
                    <a:pt x="3797" y="0"/>
                  </a:moveTo>
                  <a:lnTo>
                    <a:pt x="0" y="6575"/>
                  </a:lnTo>
                  <a:lnTo>
                    <a:pt x="3797" y="13149"/>
                  </a:lnTo>
                  <a:lnTo>
                    <a:pt x="11388" y="13149"/>
                  </a:lnTo>
                  <a:lnTo>
                    <a:pt x="15184" y="6575"/>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 name="Google Shape;21;p2"/>
          <p:cNvPicPr preferRelativeResize="0"/>
          <p:nvPr/>
        </p:nvPicPr>
        <p:blipFill rotWithShape="1">
          <a:blip r:embed="rId2">
            <a:alphaModFix/>
          </a:blip>
          <a:srcRect t="18966" b="18972"/>
          <a:stretch/>
        </p:blipFill>
        <p:spPr>
          <a:xfrm>
            <a:off x="124825" y="4026854"/>
            <a:ext cx="1695600" cy="1052320"/>
          </a:xfrm>
          <a:prstGeom prst="rect">
            <a:avLst/>
          </a:prstGeom>
          <a:noFill/>
          <a:ln>
            <a:noFill/>
          </a:ln>
          <a:effectLst>
            <a:outerShdw blurRad="57150" dist="19050" dir="5400000" algn="bl" rotWithShape="0">
              <a:schemeClr val="dk1">
                <a:alpha val="50000"/>
              </a:scheme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47"/>
        <p:cNvGrpSpPr/>
        <p:nvPr/>
      </p:nvGrpSpPr>
      <p:grpSpPr>
        <a:xfrm>
          <a:off x="0" y="0"/>
          <a:ext cx="0" cy="0"/>
          <a:chOff x="0" y="0"/>
          <a:chExt cx="0" cy="0"/>
        </a:xfrm>
      </p:grpSpPr>
      <p:sp>
        <p:nvSpPr>
          <p:cNvPr id="148" name="Google Shape;148;p11"/>
          <p:cNvSpPr txBox="1">
            <a:spLocks noGrp="1"/>
          </p:cNvSpPr>
          <p:nvPr>
            <p:ph type="title" hasCustomPrompt="1"/>
          </p:nvPr>
        </p:nvSpPr>
        <p:spPr>
          <a:xfrm>
            <a:off x="3713400" y="1758788"/>
            <a:ext cx="4717500" cy="1214100"/>
          </a:xfrm>
          <a:prstGeom prst="rect">
            <a:avLst/>
          </a:prstGeom>
          <a:solidFill>
            <a:schemeClr val="accent3"/>
          </a:solidFill>
        </p:spPr>
        <p:txBody>
          <a:bodyPr spcFirstLastPara="1" wrap="square" lIns="91425" tIns="91425" rIns="91425" bIns="91425" anchor="ctr" anchorCtr="0">
            <a:noAutofit/>
          </a:bodyPr>
          <a:lstStyle>
            <a:lvl1pPr lvl="0" algn="ctr">
              <a:spcBef>
                <a:spcPts val="0"/>
              </a:spcBef>
              <a:spcAft>
                <a:spcPts val="0"/>
              </a:spcAft>
              <a:buSzPts val="6000"/>
              <a:buNone/>
              <a:defRPr sz="6000">
                <a:solidFill>
                  <a:schemeClr val="dk2"/>
                </a:solidFill>
              </a:defRPr>
            </a:lvl1pPr>
            <a:lvl2pPr lvl="1" algn="ctr">
              <a:spcBef>
                <a:spcPts val="0"/>
              </a:spcBef>
              <a:spcAft>
                <a:spcPts val="0"/>
              </a:spcAft>
              <a:buSzPts val="6000"/>
              <a:buFont typeface="Questrial"/>
              <a:buNone/>
              <a:defRPr sz="6000" b="1">
                <a:latin typeface="Questrial"/>
                <a:ea typeface="Questrial"/>
                <a:cs typeface="Questrial"/>
                <a:sym typeface="Questrial"/>
              </a:defRPr>
            </a:lvl2pPr>
            <a:lvl3pPr lvl="2" algn="ctr">
              <a:spcBef>
                <a:spcPts val="0"/>
              </a:spcBef>
              <a:spcAft>
                <a:spcPts val="0"/>
              </a:spcAft>
              <a:buSzPts val="6000"/>
              <a:buFont typeface="Questrial"/>
              <a:buNone/>
              <a:defRPr sz="6000" b="1">
                <a:latin typeface="Questrial"/>
                <a:ea typeface="Questrial"/>
                <a:cs typeface="Questrial"/>
                <a:sym typeface="Questrial"/>
              </a:defRPr>
            </a:lvl3pPr>
            <a:lvl4pPr lvl="3" algn="ctr">
              <a:spcBef>
                <a:spcPts val="0"/>
              </a:spcBef>
              <a:spcAft>
                <a:spcPts val="0"/>
              </a:spcAft>
              <a:buSzPts val="6000"/>
              <a:buFont typeface="Questrial"/>
              <a:buNone/>
              <a:defRPr sz="6000" b="1">
                <a:latin typeface="Questrial"/>
                <a:ea typeface="Questrial"/>
                <a:cs typeface="Questrial"/>
                <a:sym typeface="Questrial"/>
              </a:defRPr>
            </a:lvl4pPr>
            <a:lvl5pPr lvl="4" algn="ctr">
              <a:spcBef>
                <a:spcPts val="0"/>
              </a:spcBef>
              <a:spcAft>
                <a:spcPts val="0"/>
              </a:spcAft>
              <a:buSzPts val="6000"/>
              <a:buFont typeface="Questrial"/>
              <a:buNone/>
              <a:defRPr sz="6000" b="1">
                <a:latin typeface="Questrial"/>
                <a:ea typeface="Questrial"/>
                <a:cs typeface="Questrial"/>
                <a:sym typeface="Questrial"/>
              </a:defRPr>
            </a:lvl5pPr>
            <a:lvl6pPr lvl="5" algn="ctr">
              <a:spcBef>
                <a:spcPts val="0"/>
              </a:spcBef>
              <a:spcAft>
                <a:spcPts val="0"/>
              </a:spcAft>
              <a:buSzPts val="6000"/>
              <a:buFont typeface="Questrial"/>
              <a:buNone/>
              <a:defRPr sz="6000" b="1">
                <a:latin typeface="Questrial"/>
                <a:ea typeface="Questrial"/>
                <a:cs typeface="Questrial"/>
                <a:sym typeface="Questrial"/>
              </a:defRPr>
            </a:lvl6pPr>
            <a:lvl7pPr lvl="6" algn="ctr">
              <a:spcBef>
                <a:spcPts val="0"/>
              </a:spcBef>
              <a:spcAft>
                <a:spcPts val="0"/>
              </a:spcAft>
              <a:buSzPts val="6000"/>
              <a:buFont typeface="Questrial"/>
              <a:buNone/>
              <a:defRPr sz="6000" b="1">
                <a:latin typeface="Questrial"/>
                <a:ea typeface="Questrial"/>
                <a:cs typeface="Questrial"/>
                <a:sym typeface="Questrial"/>
              </a:defRPr>
            </a:lvl7pPr>
            <a:lvl8pPr lvl="7" algn="ctr">
              <a:spcBef>
                <a:spcPts val="0"/>
              </a:spcBef>
              <a:spcAft>
                <a:spcPts val="0"/>
              </a:spcAft>
              <a:buSzPts val="6000"/>
              <a:buFont typeface="Questrial"/>
              <a:buNone/>
              <a:defRPr sz="6000" b="1">
                <a:latin typeface="Questrial"/>
                <a:ea typeface="Questrial"/>
                <a:cs typeface="Questrial"/>
                <a:sym typeface="Questrial"/>
              </a:defRPr>
            </a:lvl8pPr>
            <a:lvl9pPr lvl="8" algn="ctr">
              <a:spcBef>
                <a:spcPts val="0"/>
              </a:spcBef>
              <a:spcAft>
                <a:spcPts val="0"/>
              </a:spcAft>
              <a:buSzPts val="6000"/>
              <a:buFont typeface="Questrial"/>
              <a:buNone/>
              <a:defRPr sz="6000" b="1">
                <a:latin typeface="Questrial"/>
                <a:ea typeface="Questrial"/>
                <a:cs typeface="Questrial"/>
                <a:sym typeface="Questrial"/>
              </a:defRPr>
            </a:lvl9pPr>
          </a:lstStyle>
          <a:p>
            <a:r>
              <a:t>xx%</a:t>
            </a:r>
          </a:p>
        </p:txBody>
      </p:sp>
      <p:sp>
        <p:nvSpPr>
          <p:cNvPr id="149" name="Google Shape;149;p11"/>
          <p:cNvSpPr txBox="1">
            <a:spLocks noGrp="1"/>
          </p:cNvSpPr>
          <p:nvPr>
            <p:ph type="subTitle" idx="1"/>
          </p:nvPr>
        </p:nvSpPr>
        <p:spPr>
          <a:xfrm>
            <a:off x="3713400" y="2973112"/>
            <a:ext cx="4717500" cy="41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150" name="Google Shape;150;p11"/>
          <p:cNvGrpSpPr/>
          <p:nvPr/>
        </p:nvGrpSpPr>
        <p:grpSpPr>
          <a:xfrm flipH="1">
            <a:off x="-85722" y="-348372"/>
            <a:ext cx="9760956" cy="6773014"/>
            <a:chOff x="-1225510" y="-348372"/>
            <a:chExt cx="9760956" cy="6773014"/>
          </a:xfrm>
        </p:grpSpPr>
        <p:grpSp>
          <p:nvGrpSpPr>
            <p:cNvPr id="151" name="Google Shape;151;p11"/>
            <p:cNvGrpSpPr/>
            <p:nvPr/>
          </p:nvGrpSpPr>
          <p:grpSpPr>
            <a:xfrm rot="665584">
              <a:off x="-1031574" y="4004638"/>
              <a:ext cx="2197988" cy="2229381"/>
              <a:chOff x="1722737" y="3368313"/>
              <a:chExt cx="2198024" cy="2229417"/>
            </a:xfrm>
          </p:grpSpPr>
          <p:grpSp>
            <p:nvGrpSpPr>
              <p:cNvPr id="152" name="Google Shape;152;p11"/>
              <p:cNvGrpSpPr/>
              <p:nvPr/>
            </p:nvGrpSpPr>
            <p:grpSpPr>
              <a:xfrm rot="1128166">
                <a:off x="1962052" y="3598183"/>
                <a:ext cx="1719394" cy="1769678"/>
                <a:chOff x="-516942" y="319608"/>
                <a:chExt cx="1719455" cy="1769741"/>
              </a:xfrm>
            </p:grpSpPr>
            <p:sp>
              <p:nvSpPr>
                <p:cNvPr id="153" name="Google Shape;153;p11"/>
                <p:cNvSpPr/>
                <p:nvPr/>
              </p:nvSpPr>
              <p:spPr>
                <a:xfrm>
                  <a:off x="9271" y="92591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1"/>
                <p:cNvSpPr/>
                <p:nvPr/>
              </p:nvSpPr>
              <p:spPr>
                <a:xfrm>
                  <a:off x="9320" y="1532263"/>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1"/>
                <p:cNvSpPr/>
                <p:nvPr/>
              </p:nvSpPr>
              <p:spPr>
                <a:xfrm>
                  <a:off x="-516942" y="622803"/>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1"/>
                <p:cNvSpPr/>
                <p:nvPr/>
              </p:nvSpPr>
              <p:spPr>
                <a:xfrm>
                  <a:off x="9271" y="319608"/>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1"/>
                <p:cNvSpPr/>
                <p:nvPr/>
              </p:nvSpPr>
              <p:spPr>
                <a:xfrm>
                  <a:off x="559356" y="1238603"/>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 name="Google Shape;158;p11"/>
              <p:cNvSpPr/>
              <p:nvPr/>
            </p:nvSpPr>
            <p:spPr>
              <a:xfrm rot="1128234">
                <a:off x="3097584" y="4093405"/>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1"/>
              <p:cNvSpPr/>
              <p:nvPr/>
            </p:nvSpPr>
            <p:spPr>
              <a:xfrm rot="1128234">
                <a:off x="1895434" y="4313505"/>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 name="Google Shape;160;p11"/>
            <p:cNvSpPr/>
            <p:nvPr/>
          </p:nvSpPr>
          <p:spPr>
            <a:xfrm rot="1800095" flipH="1">
              <a:off x="-845176" y="3198479"/>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1"/>
            <p:cNvSpPr/>
            <p:nvPr/>
          </p:nvSpPr>
          <p:spPr>
            <a:xfrm rot="-1800021">
              <a:off x="7756622" y="4805409"/>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p:nvPr/>
          </p:nvSpPr>
          <p:spPr>
            <a:xfrm rot="1800021" flipH="1">
              <a:off x="-181236" y="-224900"/>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 name="Google Shape;163;p11"/>
            <p:cNvGrpSpPr/>
            <p:nvPr/>
          </p:nvGrpSpPr>
          <p:grpSpPr>
            <a:xfrm>
              <a:off x="7393530" y="-258642"/>
              <a:ext cx="1141915" cy="1311307"/>
              <a:chOff x="7393530" y="-258642"/>
              <a:chExt cx="1141915" cy="1311307"/>
            </a:xfrm>
          </p:grpSpPr>
          <p:sp>
            <p:nvSpPr>
              <p:cNvPr id="164" name="Google Shape;164;p11"/>
              <p:cNvSpPr/>
              <p:nvPr/>
            </p:nvSpPr>
            <p:spPr>
              <a:xfrm rot="1793653">
                <a:off x="7796324" y="-135445"/>
                <a:ext cx="643084" cy="557060"/>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1"/>
              <p:cNvSpPr/>
              <p:nvPr/>
            </p:nvSpPr>
            <p:spPr>
              <a:xfrm rot="1793653">
                <a:off x="7489533" y="372516"/>
                <a:ext cx="643126" cy="556933"/>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66"/>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167"/>
        <p:cNvGrpSpPr/>
        <p:nvPr/>
      </p:nvGrpSpPr>
      <p:grpSpPr>
        <a:xfrm>
          <a:off x="0" y="0"/>
          <a:ext cx="0" cy="0"/>
          <a:chOff x="0" y="0"/>
          <a:chExt cx="0" cy="0"/>
        </a:xfrm>
      </p:grpSpPr>
      <p:sp>
        <p:nvSpPr>
          <p:cNvPr id="168" name="Google Shape;168;p13"/>
          <p:cNvSpPr txBox="1">
            <a:spLocks noGrp="1"/>
          </p:cNvSpPr>
          <p:nvPr>
            <p:ph type="title"/>
          </p:nvPr>
        </p:nvSpPr>
        <p:spPr>
          <a:xfrm>
            <a:off x="720000" y="54267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9" name="Google Shape;169;p13"/>
          <p:cNvSpPr txBox="1">
            <a:spLocks noGrp="1"/>
          </p:cNvSpPr>
          <p:nvPr>
            <p:ph type="subTitle" idx="1"/>
          </p:nvPr>
        </p:nvSpPr>
        <p:spPr>
          <a:xfrm>
            <a:off x="720000" y="2209193"/>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0" name="Google Shape;170;p13"/>
          <p:cNvSpPr txBox="1">
            <a:spLocks noGrp="1"/>
          </p:cNvSpPr>
          <p:nvPr>
            <p:ph type="subTitle" idx="2"/>
          </p:nvPr>
        </p:nvSpPr>
        <p:spPr>
          <a:xfrm>
            <a:off x="3419271" y="2209193"/>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1" name="Google Shape;171;p13"/>
          <p:cNvSpPr txBox="1">
            <a:spLocks noGrp="1"/>
          </p:cNvSpPr>
          <p:nvPr>
            <p:ph type="subTitle" idx="3"/>
          </p:nvPr>
        </p:nvSpPr>
        <p:spPr>
          <a:xfrm>
            <a:off x="720000" y="4031296"/>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2" name="Google Shape;172;p13"/>
          <p:cNvSpPr txBox="1">
            <a:spLocks noGrp="1"/>
          </p:cNvSpPr>
          <p:nvPr>
            <p:ph type="subTitle" idx="4"/>
          </p:nvPr>
        </p:nvSpPr>
        <p:spPr>
          <a:xfrm>
            <a:off x="3419274" y="4031296"/>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3" name="Google Shape;173;p13"/>
          <p:cNvSpPr txBox="1">
            <a:spLocks noGrp="1"/>
          </p:cNvSpPr>
          <p:nvPr>
            <p:ph type="subTitle" idx="5"/>
          </p:nvPr>
        </p:nvSpPr>
        <p:spPr>
          <a:xfrm>
            <a:off x="6118549" y="2209193"/>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4" name="Google Shape;174;p13"/>
          <p:cNvSpPr txBox="1">
            <a:spLocks noGrp="1"/>
          </p:cNvSpPr>
          <p:nvPr>
            <p:ph type="subTitle" idx="6"/>
          </p:nvPr>
        </p:nvSpPr>
        <p:spPr>
          <a:xfrm>
            <a:off x="6118549" y="4031296"/>
            <a:ext cx="230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 name="Google Shape;175;p13"/>
          <p:cNvSpPr txBox="1">
            <a:spLocks noGrp="1"/>
          </p:cNvSpPr>
          <p:nvPr>
            <p:ph type="title" idx="7" hasCustomPrompt="1"/>
          </p:nvPr>
        </p:nvSpPr>
        <p:spPr>
          <a:xfrm>
            <a:off x="1505400" y="13163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6" name="Google Shape;176;p13"/>
          <p:cNvSpPr txBox="1">
            <a:spLocks noGrp="1"/>
          </p:cNvSpPr>
          <p:nvPr>
            <p:ph type="title" idx="8" hasCustomPrompt="1"/>
          </p:nvPr>
        </p:nvSpPr>
        <p:spPr>
          <a:xfrm>
            <a:off x="1505400" y="31404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7" name="Google Shape;177;p13"/>
          <p:cNvSpPr txBox="1">
            <a:spLocks noGrp="1"/>
          </p:cNvSpPr>
          <p:nvPr>
            <p:ph type="title" idx="9" hasCustomPrompt="1"/>
          </p:nvPr>
        </p:nvSpPr>
        <p:spPr>
          <a:xfrm>
            <a:off x="4204671" y="13163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8" name="Google Shape;178;p13"/>
          <p:cNvSpPr txBox="1">
            <a:spLocks noGrp="1"/>
          </p:cNvSpPr>
          <p:nvPr>
            <p:ph type="title" idx="13" hasCustomPrompt="1"/>
          </p:nvPr>
        </p:nvSpPr>
        <p:spPr>
          <a:xfrm>
            <a:off x="4204671" y="31404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9" name="Google Shape;179;p13"/>
          <p:cNvSpPr txBox="1">
            <a:spLocks noGrp="1"/>
          </p:cNvSpPr>
          <p:nvPr>
            <p:ph type="title" idx="14" hasCustomPrompt="1"/>
          </p:nvPr>
        </p:nvSpPr>
        <p:spPr>
          <a:xfrm>
            <a:off x="6903950" y="13163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80" name="Google Shape;180;p13"/>
          <p:cNvSpPr txBox="1">
            <a:spLocks noGrp="1"/>
          </p:cNvSpPr>
          <p:nvPr>
            <p:ph type="title" idx="15" hasCustomPrompt="1"/>
          </p:nvPr>
        </p:nvSpPr>
        <p:spPr>
          <a:xfrm>
            <a:off x="6903950" y="3140401"/>
            <a:ext cx="734700" cy="4848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81" name="Google Shape;181;p13"/>
          <p:cNvSpPr txBox="1">
            <a:spLocks noGrp="1"/>
          </p:cNvSpPr>
          <p:nvPr>
            <p:ph type="subTitle" idx="16"/>
          </p:nvPr>
        </p:nvSpPr>
        <p:spPr>
          <a:xfrm>
            <a:off x="720000" y="1801112"/>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182" name="Google Shape;182;p13"/>
          <p:cNvSpPr txBox="1">
            <a:spLocks noGrp="1"/>
          </p:cNvSpPr>
          <p:nvPr>
            <p:ph type="subTitle" idx="17"/>
          </p:nvPr>
        </p:nvSpPr>
        <p:spPr>
          <a:xfrm>
            <a:off x="3419271" y="1801112"/>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183" name="Google Shape;183;p13"/>
          <p:cNvSpPr txBox="1">
            <a:spLocks noGrp="1"/>
          </p:cNvSpPr>
          <p:nvPr>
            <p:ph type="subTitle" idx="18"/>
          </p:nvPr>
        </p:nvSpPr>
        <p:spPr>
          <a:xfrm>
            <a:off x="6118549" y="1801112"/>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184" name="Google Shape;184;p13"/>
          <p:cNvSpPr txBox="1">
            <a:spLocks noGrp="1"/>
          </p:cNvSpPr>
          <p:nvPr>
            <p:ph type="subTitle" idx="19"/>
          </p:nvPr>
        </p:nvSpPr>
        <p:spPr>
          <a:xfrm>
            <a:off x="720000" y="3625200"/>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185" name="Google Shape;185;p13"/>
          <p:cNvSpPr txBox="1">
            <a:spLocks noGrp="1"/>
          </p:cNvSpPr>
          <p:nvPr>
            <p:ph type="subTitle" idx="20"/>
          </p:nvPr>
        </p:nvSpPr>
        <p:spPr>
          <a:xfrm>
            <a:off x="3419271" y="3625200"/>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186" name="Google Shape;186;p13"/>
          <p:cNvSpPr txBox="1">
            <a:spLocks noGrp="1"/>
          </p:cNvSpPr>
          <p:nvPr>
            <p:ph type="subTitle" idx="21"/>
          </p:nvPr>
        </p:nvSpPr>
        <p:spPr>
          <a:xfrm>
            <a:off x="6118549" y="3625200"/>
            <a:ext cx="2305500" cy="48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187" name="Google Shape;187;p13"/>
          <p:cNvGrpSpPr/>
          <p:nvPr/>
        </p:nvGrpSpPr>
        <p:grpSpPr>
          <a:xfrm>
            <a:off x="-372485" y="-387790"/>
            <a:ext cx="9745373" cy="5731850"/>
            <a:chOff x="-372485" y="-387790"/>
            <a:chExt cx="9745373" cy="5731850"/>
          </a:xfrm>
        </p:grpSpPr>
        <p:grpSp>
          <p:nvGrpSpPr>
            <p:cNvPr id="188" name="Google Shape;188;p13"/>
            <p:cNvGrpSpPr/>
            <p:nvPr/>
          </p:nvGrpSpPr>
          <p:grpSpPr>
            <a:xfrm>
              <a:off x="-248197" y="-76190"/>
              <a:ext cx="9586222" cy="5420233"/>
              <a:chOff x="-248197" y="-76190"/>
              <a:chExt cx="9586222" cy="5420233"/>
            </a:xfrm>
          </p:grpSpPr>
          <p:sp>
            <p:nvSpPr>
              <p:cNvPr id="189" name="Google Shape;189;p13"/>
              <p:cNvSpPr/>
              <p:nvPr/>
            </p:nvSpPr>
            <p:spPr>
              <a:xfrm>
                <a:off x="-248197" y="4803664"/>
                <a:ext cx="623992" cy="540380"/>
              </a:xfrm>
              <a:custGeom>
                <a:avLst/>
                <a:gdLst/>
                <a:ahLst/>
                <a:cxnLst/>
                <a:rect l="l" t="t" r="r" b="b"/>
                <a:pathLst>
                  <a:path w="9351" h="8098" extrusionOk="0">
                    <a:moveTo>
                      <a:pt x="2338" y="1"/>
                    </a:moveTo>
                    <a:lnTo>
                      <a:pt x="1" y="4049"/>
                    </a:lnTo>
                    <a:lnTo>
                      <a:pt x="2338" y="8098"/>
                    </a:lnTo>
                    <a:lnTo>
                      <a:pt x="7013" y="8098"/>
                    </a:lnTo>
                    <a:lnTo>
                      <a:pt x="9350" y="4049"/>
                    </a:lnTo>
                    <a:lnTo>
                      <a:pt x="701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p:nvPr/>
            </p:nvSpPr>
            <p:spPr>
              <a:xfrm>
                <a:off x="8714100" y="-76190"/>
                <a:ext cx="623926" cy="540246"/>
              </a:xfrm>
              <a:custGeom>
                <a:avLst/>
                <a:gdLst/>
                <a:ahLst/>
                <a:cxnLst/>
                <a:rect l="l" t="t" r="r" b="b"/>
                <a:pathLst>
                  <a:path w="9350" h="8096" extrusionOk="0">
                    <a:moveTo>
                      <a:pt x="2338" y="1"/>
                    </a:moveTo>
                    <a:lnTo>
                      <a:pt x="1" y="4049"/>
                    </a:lnTo>
                    <a:lnTo>
                      <a:pt x="2338" y="8096"/>
                    </a:lnTo>
                    <a:lnTo>
                      <a:pt x="7012" y="8096"/>
                    </a:lnTo>
                    <a:lnTo>
                      <a:pt x="9349" y="4049"/>
                    </a:lnTo>
                    <a:lnTo>
                      <a:pt x="701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 name="Google Shape;191;p13"/>
            <p:cNvGrpSpPr/>
            <p:nvPr/>
          </p:nvGrpSpPr>
          <p:grpSpPr>
            <a:xfrm>
              <a:off x="-372485" y="-387790"/>
              <a:ext cx="9745373" cy="5731850"/>
              <a:chOff x="-372485" y="-387790"/>
              <a:chExt cx="9745373" cy="5731850"/>
            </a:xfrm>
          </p:grpSpPr>
          <p:grpSp>
            <p:nvGrpSpPr>
              <p:cNvPr id="192" name="Google Shape;192;p13"/>
              <p:cNvGrpSpPr/>
              <p:nvPr/>
            </p:nvGrpSpPr>
            <p:grpSpPr>
              <a:xfrm>
                <a:off x="8679238" y="3435348"/>
                <a:ext cx="693651" cy="1908712"/>
                <a:chOff x="8679238" y="3435348"/>
                <a:chExt cx="693651" cy="1908712"/>
              </a:xfrm>
            </p:grpSpPr>
            <p:sp>
              <p:nvSpPr>
                <p:cNvPr id="193" name="Google Shape;193;p13"/>
                <p:cNvSpPr/>
                <p:nvPr/>
              </p:nvSpPr>
              <p:spPr>
                <a:xfrm flipH="1">
                  <a:off x="8679238" y="3435348"/>
                  <a:ext cx="693651" cy="600771"/>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3"/>
                <p:cNvSpPr/>
                <p:nvPr/>
              </p:nvSpPr>
              <p:spPr>
                <a:xfrm flipH="1">
                  <a:off x="8679238" y="4743289"/>
                  <a:ext cx="693651" cy="600771"/>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3"/>
                <p:cNvSpPr/>
                <p:nvPr/>
              </p:nvSpPr>
              <p:spPr>
                <a:xfrm flipH="1">
                  <a:off x="8679238" y="4089296"/>
                  <a:ext cx="693651" cy="600816"/>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 name="Google Shape;196;p13"/>
              <p:cNvGrpSpPr/>
              <p:nvPr/>
            </p:nvGrpSpPr>
            <p:grpSpPr>
              <a:xfrm>
                <a:off x="-372485" y="-387790"/>
                <a:ext cx="1690139" cy="860151"/>
                <a:chOff x="-115310" y="4491735"/>
                <a:chExt cx="1690139" cy="860151"/>
              </a:xfrm>
            </p:grpSpPr>
            <p:sp>
              <p:nvSpPr>
                <p:cNvPr id="197" name="Google Shape;197;p13"/>
                <p:cNvSpPr/>
                <p:nvPr/>
              </p:nvSpPr>
              <p:spPr>
                <a:xfrm>
                  <a:off x="931715" y="4789370"/>
                  <a:ext cx="643114" cy="557043"/>
                </a:xfrm>
                <a:custGeom>
                  <a:avLst/>
                  <a:gdLst/>
                  <a:ahLst/>
                  <a:cxnLst/>
                  <a:rect l="l" t="t" r="r" b="b"/>
                  <a:pathLst>
                    <a:path w="15183" h="13151" extrusionOk="0">
                      <a:moveTo>
                        <a:pt x="3796" y="0"/>
                      </a:moveTo>
                      <a:lnTo>
                        <a:pt x="0" y="6575"/>
                      </a:lnTo>
                      <a:lnTo>
                        <a:pt x="3796" y="13150"/>
                      </a:lnTo>
                      <a:lnTo>
                        <a:pt x="11387" y="13150"/>
                      </a:lnTo>
                      <a:lnTo>
                        <a:pt x="15183" y="6575"/>
                      </a:lnTo>
                      <a:lnTo>
                        <a:pt x="11387"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3"/>
                <p:cNvSpPr/>
                <p:nvPr/>
              </p:nvSpPr>
              <p:spPr>
                <a:xfrm>
                  <a:off x="-115310" y="4794927"/>
                  <a:ext cx="643114" cy="556959"/>
                </a:xfrm>
                <a:custGeom>
                  <a:avLst/>
                  <a:gdLst/>
                  <a:ahLst/>
                  <a:cxnLst/>
                  <a:rect l="l" t="t" r="r" b="b"/>
                  <a:pathLst>
                    <a:path w="15183" h="13149" extrusionOk="0">
                      <a:moveTo>
                        <a:pt x="3796" y="1"/>
                      </a:moveTo>
                      <a:lnTo>
                        <a:pt x="0" y="6576"/>
                      </a:lnTo>
                      <a:lnTo>
                        <a:pt x="3796" y="13149"/>
                      </a:lnTo>
                      <a:lnTo>
                        <a:pt x="11387" y="13149"/>
                      </a:lnTo>
                      <a:lnTo>
                        <a:pt x="15183" y="6576"/>
                      </a:lnTo>
                      <a:lnTo>
                        <a:pt x="1138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3"/>
                <p:cNvSpPr/>
                <p:nvPr/>
              </p:nvSpPr>
              <p:spPr>
                <a:xfrm>
                  <a:off x="410904" y="449173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pic>
        <p:nvPicPr>
          <p:cNvPr id="200" name="Google Shape;200;p13"/>
          <p:cNvPicPr preferRelativeResize="0"/>
          <p:nvPr/>
        </p:nvPicPr>
        <p:blipFill>
          <a:blip r:embed="rId2">
            <a:alphaModFix/>
          </a:blip>
          <a:stretch>
            <a:fillRect/>
          </a:stretch>
        </p:blipFill>
        <p:spPr>
          <a:xfrm rot="2430966">
            <a:off x="-681964" y="1983884"/>
            <a:ext cx="1459532" cy="1459537"/>
          </a:xfrm>
          <a:prstGeom prst="rect">
            <a:avLst/>
          </a:prstGeom>
          <a:noFill/>
          <a:ln>
            <a:noFill/>
          </a:ln>
          <a:effectLst>
            <a:outerShdw blurRad="57150" dist="19050" dir="5400000" algn="bl" rotWithShape="0">
              <a:schemeClr val="dk1">
                <a:alpha val="50000"/>
              </a:scheme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01"/>
        <p:cNvGrpSpPr/>
        <p:nvPr/>
      </p:nvGrpSpPr>
      <p:grpSpPr>
        <a:xfrm>
          <a:off x="0" y="0"/>
          <a:ext cx="0" cy="0"/>
          <a:chOff x="0" y="0"/>
          <a:chExt cx="0" cy="0"/>
        </a:xfrm>
      </p:grpSpPr>
      <p:sp>
        <p:nvSpPr>
          <p:cNvPr id="202" name="Google Shape;202;p14"/>
          <p:cNvSpPr txBox="1">
            <a:spLocks noGrp="1"/>
          </p:cNvSpPr>
          <p:nvPr>
            <p:ph type="title"/>
          </p:nvPr>
        </p:nvSpPr>
        <p:spPr>
          <a:xfrm>
            <a:off x="713245" y="3768400"/>
            <a:ext cx="43827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03" name="Google Shape;203;p14"/>
          <p:cNvSpPr txBox="1">
            <a:spLocks noGrp="1"/>
          </p:cNvSpPr>
          <p:nvPr>
            <p:ph type="subTitle" idx="1"/>
          </p:nvPr>
        </p:nvSpPr>
        <p:spPr>
          <a:xfrm>
            <a:off x="713225" y="799100"/>
            <a:ext cx="4382700" cy="29694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30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204" name="Google Shape;204;p14"/>
          <p:cNvGrpSpPr/>
          <p:nvPr/>
        </p:nvGrpSpPr>
        <p:grpSpPr>
          <a:xfrm rot="10800000" flipH="1">
            <a:off x="-2977125" y="-3917974"/>
            <a:ext cx="13001636" cy="10059518"/>
            <a:chOff x="-3646125" y="-1267056"/>
            <a:chExt cx="13001636" cy="10059518"/>
          </a:xfrm>
        </p:grpSpPr>
        <p:grpSp>
          <p:nvGrpSpPr>
            <p:cNvPr id="205" name="Google Shape;205;p14"/>
            <p:cNvGrpSpPr/>
            <p:nvPr/>
          </p:nvGrpSpPr>
          <p:grpSpPr>
            <a:xfrm rot="665584">
              <a:off x="-2989623" y="-216947"/>
              <a:ext cx="11688632" cy="7959301"/>
              <a:chOff x="-548445" y="-1364282"/>
              <a:chExt cx="11688823" cy="7959430"/>
            </a:xfrm>
          </p:grpSpPr>
          <p:grpSp>
            <p:nvGrpSpPr>
              <p:cNvPr id="206" name="Google Shape;206;p14"/>
              <p:cNvGrpSpPr/>
              <p:nvPr/>
            </p:nvGrpSpPr>
            <p:grpSpPr>
              <a:xfrm rot="1128166">
                <a:off x="-24805" y="146841"/>
                <a:ext cx="10194255" cy="4937184"/>
                <a:chOff x="-3225946" y="-3757598"/>
                <a:chExt cx="10194617" cy="4937360"/>
              </a:xfrm>
            </p:grpSpPr>
            <p:sp>
              <p:nvSpPr>
                <p:cNvPr id="207" name="Google Shape;207;p14"/>
                <p:cNvSpPr/>
                <p:nvPr/>
              </p:nvSpPr>
              <p:spPr>
                <a:xfrm>
                  <a:off x="6325473" y="-3256850"/>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4"/>
                <p:cNvSpPr/>
                <p:nvPr/>
              </p:nvSpPr>
              <p:spPr>
                <a:xfrm>
                  <a:off x="-3225946" y="-3463938"/>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4"/>
                <p:cNvSpPr/>
                <p:nvPr/>
              </p:nvSpPr>
              <p:spPr>
                <a:xfrm>
                  <a:off x="-516942" y="622803"/>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4"/>
                <p:cNvSpPr/>
                <p:nvPr/>
              </p:nvSpPr>
              <p:spPr>
                <a:xfrm>
                  <a:off x="9271" y="319608"/>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2675909" y="-3757598"/>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2" name="Google Shape;212;p14"/>
              <p:cNvSpPr/>
              <p:nvPr/>
            </p:nvSpPr>
            <p:spPr>
              <a:xfrm rot="1128234">
                <a:off x="10424606" y="2169713"/>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4"/>
              <p:cNvSpPr/>
              <p:nvPr/>
            </p:nvSpPr>
            <p:spPr>
              <a:xfrm rot="1128234">
                <a:off x="9222456" y="2389813"/>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4" name="Google Shape;214;p14"/>
            <p:cNvSpPr/>
            <p:nvPr/>
          </p:nvSpPr>
          <p:spPr>
            <a:xfrm rot="1800095" flipH="1">
              <a:off x="-595564" y="-27896"/>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5" name="Google Shape;215;p14"/>
            <p:cNvGrpSpPr/>
            <p:nvPr/>
          </p:nvGrpSpPr>
          <p:grpSpPr>
            <a:xfrm>
              <a:off x="7419505" y="-706317"/>
              <a:ext cx="1141915" cy="1311307"/>
              <a:chOff x="7419505" y="-706317"/>
              <a:chExt cx="1141915" cy="1311307"/>
            </a:xfrm>
          </p:grpSpPr>
          <p:sp>
            <p:nvSpPr>
              <p:cNvPr id="216" name="Google Shape;216;p14"/>
              <p:cNvSpPr/>
              <p:nvPr/>
            </p:nvSpPr>
            <p:spPr>
              <a:xfrm rot="-1793653" flipH="1">
                <a:off x="7515543" y="-583120"/>
                <a:ext cx="643084" cy="557060"/>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4"/>
              <p:cNvSpPr/>
              <p:nvPr/>
            </p:nvSpPr>
            <p:spPr>
              <a:xfrm rot="-1793653" flipH="1">
                <a:off x="7822292" y="-75159"/>
                <a:ext cx="643126" cy="556933"/>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218"/>
        <p:cNvGrpSpPr/>
        <p:nvPr/>
      </p:nvGrpSpPr>
      <p:grpSpPr>
        <a:xfrm>
          <a:off x="0" y="0"/>
          <a:ext cx="0" cy="0"/>
          <a:chOff x="0" y="0"/>
          <a:chExt cx="0" cy="0"/>
        </a:xfrm>
      </p:grpSpPr>
      <p:sp>
        <p:nvSpPr>
          <p:cNvPr id="219" name="Google Shape;219;p15"/>
          <p:cNvSpPr txBox="1">
            <a:spLocks noGrp="1"/>
          </p:cNvSpPr>
          <p:nvPr>
            <p:ph type="title"/>
          </p:nvPr>
        </p:nvSpPr>
        <p:spPr>
          <a:xfrm>
            <a:off x="4860400" y="1180863"/>
            <a:ext cx="3373800" cy="16656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0" name="Google Shape;220;p15"/>
          <p:cNvSpPr txBox="1">
            <a:spLocks noGrp="1"/>
          </p:cNvSpPr>
          <p:nvPr>
            <p:ph type="subTitle" idx="1"/>
          </p:nvPr>
        </p:nvSpPr>
        <p:spPr>
          <a:xfrm>
            <a:off x="4860400" y="2846338"/>
            <a:ext cx="3373800" cy="111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1" name="Google Shape;221;p15"/>
          <p:cNvSpPr>
            <a:spLocks noGrp="1"/>
          </p:cNvSpPr>
          <p:nvPr>
            <p:ph type="pic" idx="2"/>
          </p:nvPr>
        </p:nvSpPr>
        <p:spPr>
          <a:xfrm flipH="1">
            <a:off x="909800" y="904502"/>
            <a:ext cx="3336900" cy="3334500"/>
          </a:xfrm>
          <a:prstGeom prst="hexagon">
            <a:avLst>
              <a:gd name="adj" fmla="val 25000"/>
              <a:gd name="vf" fmla="val 115470"/>
            </a:avLst>
          </a:prstGeom>
          <a:noFill/>
          <a:ln>
            <a:noFill/>
          </a:ln>
          <a:effectLst>
            <a:outerShdw blurRad="57150" dist="19050" dir="5400000" algn="bl" rotWithShape="0">
              <a:schemeClr val="dk1">
                <a:alpha val="50000"/>
              </a:schemeClr>
            </a:outerShdw>
          </a:effectLst>
        </p:spPr>
      </p:sp>
      <p:grpSp>
        <p:nvGrpSpPr>
          <p:cNvPr id="222" name="Google Shape;222;p15"/>
          <p:cNvGrpSpPr/>
          <p:nvPr/>
        </p:nvGrpSpPr>
        <p:grpSpPr>
          <a:xfrm flipH="1">
            <a:off x="-109002" y="-358827"/>
            <a:ext cx="9325944" cy="5779087"/>
            <a:chOff x="46945" y="-435027"/>
            <a:chExt cx="9325944" cy="5779087"/>
          </a:xfrm>
        </p:grpSpPr>
        <p:grpSp>
          <p:nvGrpSpPr>
            <p:cNvPr id="223" name="Google Shape;223;p15"/>
            <p:cNvGrpSpPr/>
            <p:nvPr/>
          </p:nvGrpSpPr>
          <p:grpSpPr>
            <a:xfrm>
              <a:off x="46945" y="-435027"/>
              <a:ext cx="9162557" cy="1790477"/>
              <a:chOff x="46945" y="-435027"/>
              <a:chExt cx="9162557" cy="1790477"/>
            </a:xfrm>
          </p:grpSpPr>
          <p:sp>
            <p:nvSpPr>
              <p:cNvPr id="224" name="Google Shape;224;p15"/>
              <p:cNvSpPr/>
              <p:nvPr/>
            </p:nvSpPr>
            <p:spPr>
              <a:xfrm rot="-1799941">
                <a:off x="144251" y="53227"/>
                <a:ext cx="650773" cy="563603"/>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5" name="Google Shape;225;p15"/>
              <p:cNvGrpSpPr/>
              <p:nvPr/>
            </p:nvGrpSpPr>
            <p:grpSpPr>
              <a:xfrm>
                <a:off x="8006298" y="-435027"/>
                <a:ext cx="1203203" cy="1790477"/>
                <a:chOff x="8006298" y="-435027"/>
                <a:chExt cx="1203203" cy="1790477"/>
              </a:xfrm>
            </p:grpSpPr>
            <p:sp>
              <p:nvSpPr>
                <p:cNvPr id="226" name="Google Shape;226;p15"/>
                <p:cNvSpPr/>
                <p:nvPr/>
              </p:nvSpPr>
              <p:spPr>
                <a:xfrm>
                  <a:off x="8558748" y="178483"/>
                  <a:ext cx="650753" cy="563586"/>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5"/>
                <p:cNvSpPr/>
                <p:nvPr/>
              </p:nvSpPr>
              <p:spPr>
                <a:xfrm>
                  <a:off x="8558748" y="-435027"/>
                  <a:ext cx="650753" cy="563629"/>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5"/>
                <p:cNvSpPr/>
                <p:nvPr/>
              </p:nvSpPr>
              <p:spPr>
                <a:xfrm>
                  <a:off x="8558748" y="791950"/>
                  <a:ext cx="650753" cy="563500"/>
                </a:xfrm>
                <a:custGeom>
                  <a:avLst/>
                  <a:gdLst/>
                  <a:ahLst/>
                  <a:cxnLst/>
                  <a:rect l="l" t="t" r="r" b="b"/>
                  <a:pathLst>
                    <a:path w="15185" h="13149" extrusionOk="0">
                      <a:moveTo>
                        <a:pt x="3796" y="0"/>
                      </a:moveTo>
                      <a:lnTo>
                        <a:pt x="0" y="6573"/>
                      </a:lnTo>
                      <a:lnTo>
                        <a:pt x="3796" y="13148"/>
                      </a:lnTo>
                      <a:lnTo>
                        <a:pt x="11388" y="13148"/>
                      </a:lnTo>
                      <a:lnTo>
                        <a:pt x="15185" y="6573"/>
                      </a:lnTo>
                      <a:lnTo>
                        <a:pt x="11388"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5"/>
                <p:cNvSpPr/>
                <p:nvPr/>
              </p:nvSpPr>
              <p:spPr>
                <a:xfrm>
                  <a:off x="8006298" y="-97742"/>
                  <a:ext cx="650753" cy="563586"/>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0" name="Google Shape;230;p15"/>
            <p:cNvGrpSpPr/>
            <p:nvPr/>
          </p:nvGrpSpPr>
          <p:grpSpPr>
            <a:xfrm>
              <a:off x="8679238" y="3435348"/>
              <a:ext cx="693651" cy="1908712"/>
              <a:chOff x="8679238" y="3435348"/>
              <a:chExt cx="693651" cy="1908712"/>
            </a:xfrm>
          </p:grpSpPr>
          <p:sp>
            <p:nvSpPr>
              <p:cNvPr id="231" name="Google Shape;231;p15"/>
              <p:cNvSpPr/>
              <p:nvPr/>
            </p:nvSpPr>
            <p:spPr>
              <a:xfrm flipH="1">
                <a:off x="8679238" y="3435348"/>
                <a:ext cx="693651" cy="600771"/>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5"/>
              <p:cNvSpPr/>
              <p:nvPr/>
            </p:nvSpPr>
            <p:spPr>
              <a:xfrm flipH="1">
                <a:off x="8679238" y="4743289"/>
                <a:ext cx="693651" cy="600771"/>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5"/>
              <p:cNvSpPr/>
              <p:nvPr/>
            </p:nvSpPr>
            <p:spPr>
              <a:xfrm flipH="1">
                <a:off x="8679238" y="4089296"/>
                <a:ext cx="693651" cy="600816"/>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234"/>
        <p:cNvGrpSpPr/>
        <p:nvPr/>
      </p:nvGrpSpPr>
      <p:grpSpPr>
        <a:xfrm>
          <a:off x="0" y="0"/>
          <a:ext cx="0" cy="0"/>
          <a:chOff x="0" y="0"/>
          <a:chExt cx="0" cy="0"/>
        </a:xfrm>
      </p:grpSpPr>
      <p:sp>
        <p:nvSpPr>
          <p:cNvPr id="235" name="Google Shape;235;p16"/>
          <p:cNvSpPr txBox="1">
            <a:spLocks noGrp="1"/>
          </p:cNvSpPr>
          <p:nvPr>
            <p:ph type="title"/>
          </p:nvPr>
        </p:nvSpPr>
        <p:spPr>
          <a:xfrm>
            <a:off x="713224" y="1501200"/>
            <a:ext cx="2899800" cy="10608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36" name="Google Shape;236;p16"/>
          <p:cNvSpPr txBox="1">
            <a:spLocks noGrp="1"/>
          </p:cNvSpPr>
          <p:nvPr>
            <p:ph type="subTitle" idx="1"/>
          </p:nvPr>
        </p:nvSpPr>
        <p:spPr>
          <a:xfrm>
            <a:off x="713362" y="2562000"/>
            <a:ext cx="2899800" cy="1080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237" name="Google Shape;237;p16"/>
          <p:cNvGrpSpPr/>
          <p:nvPr/>
        </p:nvGrpSpPr>
        <p:grpSpPr>
          <a:xfrm>
            <a:off x="-449423" y="-205430"/>
            <a:ext cx="9799565" cy="5509154"/>
            <a:chOff x="-449423" y="-205430"/>
            <a:chExt cx="9799565" cy="5509154"/>
          </a:xfrm>
        </p:grpSpPr>
        <p:grpSp>
          <p:nvGrpSpPr>
            <p:cNvPr id="238" name="Google Shape;238;p16"/>
            <p:cNvGrpSpPr/>
            <p:nvPr/>
          </p:nvGrpSpPr>
          <p:grpSpPr>
            <a:xfrm rot="10800000">
              <a:off x="-449423" y="-205430"/>
              <a:ext cx="1169438" cy="1769623"/>
              <a:chOff x="-237723" y="-361624"/>
              <a:chExt cx="1169438" cy="1769623"/>
            </a:xfrm>
          </p:grpSpPr>
          <p:sp>
            <p:nvSpPr>
              <p:cNvPr id="239" name="Google Shape;239;p16"/>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6"/>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6"/>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6"/>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6"/>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4" name="Google Shape;244;p16"/>
            <p:cNvGrpSpPr/>
            <p:nvPr/>
          </p:nvGrpSpPr>
          <p:grpSpPr>
            <a:xfrm rot="10800000">
              <a:off x="8564153" y="1829595"/>
              <a:ext cx="785989" cy="1163348"/>
              <a:chOff x="8560875" y="86051"/>
              <a:chExt cx="785989" cy="1163348"/>
            </a:xfrm>
          </p:grpSpPr>
          <p:sp>
            <p:nvSpPr>
              <p:cNvPr id="245" name="Google Shape;245;p16"/>
              <p:cNvSpPr/>
              <p:nvPr/>
            </p:nvSpPr>
            <p:spPr>
              <a:xfrm flipH="1">
                <a:off x="856087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6"/>
              <p:cNvSpPr/>
              <p:nvPr/>
            </p:nvSpPr>
            <p:spPr>
              <a:xfrm flipH="1">
                <a:off x="870375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7" name="Google Shape;247;p16"/>
            <p:cNvSpPr/>
            <p:nvPr/>
          </p:nvSpPr>
          <p:spPr>
            <a:xfrm rot="10800000" flipH="1">
              <a:off x="-307536" y="404219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8" name="Google Shape;248;p16"/>
            <p:cNvGrpSpPr/>
            <p:nvPr/>
          </p:nvGrpSpPr>
          <p:grpSpPr>
            <a:xfrm>
              <a:off x="6050641" y="4660525"/>
              <a:ext cx="2380123" cy="643199"/>
              <a:chOff x="6050641" y="4660525"/>
              <a:chExt cx="2380123" cy="643199"/>
            </a:xfrm>
          </p:grpSpPr>
          <p:sp>
            <p:nvSpPr>
              <p:cNvPr id="249" name="Google Shape;249;p16"/>
              <p:cNvSpPr/>
              <p:nvPr/>
            </p:nvSpPr>
            <p:spPr>
              <a:xfrm rot="-5400000">
                <a:off x="6613869" y="470360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6"/>
              <p:cNvSpPr/>
              <p:nvPr/>
            </p:nvSpPr>
            <p:spPr>
              <a:xfrm rot="-5400000">
                <a:off x="6007543" y="4703624"/>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6"/>
              <p:cNvSpPr/>
              <p:nvPr/>
            </p:nvSpPr>
            <p:spPr>
              <a:xfrm rot="-5400000">
                <a:off x="7830644" y="470360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6"/>
              <p:cNvSpPr/>
              <p:nvPr/>
            </p:nvSpPr>
            <p:spPr>
              <a:xfrm rot="-5400000">
                <a:off x="7224318" y="4703624"/>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253"/>
        <p:cNvGrpSpPr/>
        <p:nvPr/>
      </p:nvGrpSpPr>
      <p:grpSpPr>
        <a:xfrm>
          <a:off x="0" y="0"/>
          <a:ext cx="0" cy="0"/>
          <a:chOff x="0" y="0"/>
          <a:chExt cx="0" cy="0"/>
        </a:xfrm>
      </p:grpSpPr>
      <p:grpSp>
        <p:nvGrpSpPr>
          <p:cNvPr id="254" name="Google Shape;254;p17"/>
          <p:cNvGrpSpPr/>
          <p:nvPr/>
        </p:nvGrpSpPr>
        <p:grpSpPr>
          <a:xfrm>
            <a:off x="-199325" y="-650224"/>
            <a:ext cx="9586264" cy="6038384"/>
            <a:chOff x="-199325" y="-650224"/>
            <a:chExt cx="9586264" cy="6038384"/>
          </a:xfrm>
        </p:grpSpPr>
        <p:grpSp>
          <p:nvGrpSpPr>
            <p:cNvPr id="255" name="Google Shape;255;p17"/>
            <p:cNvGrpSpPr/>
            <p:nvPr/>
          </p:nvGrpSpPr>
          <p:grpSpPr>
            <a:xfrm>
              <a:off x="7911067" y="-650224"/>
              <a:ext cx="1194866" cy="1833871"/>
              <a:chOff x="7911067" y="-650224"/>
              <a:chExt cx="1194866" cy="1833871"/>
            </a:xfrm>
          </p:grpSpPr>
          <p:sp>
            <p:nvSpPr>
              <p:cNvPr id="256" name="Google Shape;256;p17"/>
              <p:cNvSpPr/>
              <p:nvPr/>
            </p:nvSpPr>
            <p:spPr>
              <a:xfrm>
                <a:off x="8462735" y="5489"/>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7"/>
              <p:cNvSpPr/>
              <p:nvPr/>
            </p:nvSpPr>
            <p:spPr>
              <a:xfrm>
                <a:off x="8462777" y="-6502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7"/>
              <p:cNvSpPr/>
              <p:nvPr/>
            </p:nvSpPr>
            <p:spPr>
              <a:xfrm>
                <a:off x="7911067" y="-33533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7"/>
              <p:cNvSpPr/>
              <p:nvPr/>
            </p:nvSpPr>
            <p:spPr>
              <a:xfrm>
                <a:off x="8462756" y="626689"/>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0" name="Google Shape;260;p17"/>
            <p:cNvGrpSpPr/>
            <p:nvPr/>
          </p:nvGrpSpPr>
          <p:grpSpPr>
            <a:xfrm rot="10800000" flipH="1">
              <a:off x="-199325" y="268530"/>
              <a:ext cx="785989" cy="1163348"/>
              <a:chOff x="8694225" y="86051"/>
              <a:chExt cx="785989" cy="1163348"/>
            </a:xfrm>
          </p:grpSpPr>
          <p:sp>
            <p:nvSpPr>
              <p:cNvPr id="261" name="Google Shape;261;p17"/>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7"/>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3" name="Google Shape;263;p17"/>
            <p:cNvGrpSpPr/>
            <p:nvPr/>
          </p:nvGrpSpPr>
          <p:grpSpPr>
            <a:xfrm rot="7222686">
              <a:off x="192302" y="4234895"/>
              <a:ext cx="643193" cy="1163339"/>
              <a:chOff x="8529877" y="4094470"/>
              <a:chExt cx="643199" cy="1163348"/>
            </a:xfrm>
          </p:grpSpPr>
          <p:sp>
            <p:nvSpPr>
              <p:cNvPr id="264" name="Google Shape;264;p17"/>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7"/>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6" name="Google Shape;266;p17"/>
            <p:cNvSpPr/>
            <p:nvPr/>
          </p:nvSpPr>
          <p:spPr>
            <a:xfrm rot="10800000">
              <a:off x="8743782" y="2754658"/>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7"/>
          <p:cNvSpPr txBox="1">
            <a:spLocks noGrp="1"/>
          </p:cNvSpPr>
          <p:nvPr>
            <p:ph type="title"/>
          </p:nvPr>
        </p:nvSpPr>
        <p:spPr>
          <a:xfrm>
            <a:off x="5530749" y="1501200"/>
            <a:ext cx="2899800" cy="1060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8" name="Google Shape;268;p17"/>
          <p:cNvSpPr txBox="1">
            <a:spLocks noGrp="1"/>
          </p:cNvSpPr>
          <p:nvPr>
            <p:ph type="subTitle" idx="1"/>
          </p:nvPr>
        </p:nvSpPr>
        <p:spPr>
          <a:xfrm>
            <a:off x="5530887" y="2562000"/>
            <a:ext cx="2899800" cy="1080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269"/>
        <p:cNvGrpSpPr/>
        <p:nvPr/>
      </p:nvGrpSpPr>
      <p:grpSpPr>
        <a:xfrm>
          <a:off x="0" y="0"/>
          <a:ext cx="0" cy="0"/>
          <a:chOff x="0" y="0"/>
          <a:chExt cx="0" cy="0"/>
        </a:xfrm>
      </p:grpSpPr>
      <p:sp>
        <p:nvSpPr>
          <p:cNvPr id="270" name="Google Shape;270;p18"/>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1" name="Google Shape;271;p18"/>
          <p:cNvSpPr txBox="1">
            <a:spLocks noGrp="1"/>
          </p:cNvSpPr>
          <p:nvPr>
            <p:ph type="subTitle" idx="1"/>
          </p:nvPr>
        </p:nvSpPr>
        <p:spPr>
          <a:xfrm>
            <a:off x="4832628" y="2912100"/>
            <a:ext cx="2813700" cy="111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2" name="Google Shape;272;p18"/>
          <p:cNvSpPr txBox="1">
            <a:spLocks noGrp="1"/>
          </p:cNvSpPr>
          <p:nvPr>
            <p:ph type="subTitle" idx="2"/>
          </p:nvPr>
        </p:nvSpPr>
        <p:spPr>
          <a:xfrm>
            <a:off x="1497650" y="2912100"/>
            <a:ext cx="2813700" cy="111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3" name="Google Shape;273;p18"/>
          <p:cNvSpPr txBox="1">
            <a:spLocks noGrp="1"/>
          </p:cNvSpPr>
          <p:nvPr>
            <p:ph type="subTitle" idx="3"/>
          </p:nvPr>
        </p:nvSpPr>
        <p:spPr>
          <a:xfrm>
            <a:off x="1497650" y="2503800"/>
            <a:ext cx="28137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274" name="Google Shape;274;p18"/>
          <p:cNvSpPr txBox="1">
            <a:spLocks noGrp="1"/>
          </p:cNvSpPr>
          <p:nvPr>
            <p:ph type="subTitle" idx="4"/>
          </p:nvPr>
        </p:nvSpPr>
        <p:spPr>
          <a:xfrm>
            <a:off x="4832635" y="2503800"/>
            <a:ext cx="28137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275" name="Google Shape;275;p18"/>
          <p:cNvGrpSpPr/>
          <p:nvPr/>
        </p:nvGrpSpPr>
        <p:grpSpPr>
          <a:xfrm>
            <a:off x="-413802" y="-435027"/>
            <a:ext cx="9786690" cy="5779087"/>
            <a:chOff x="-413802" y="-435027"/>
            <a:chExt cx="9786690" cy="5779087"/>
          </a:xfrm>
        </p:grpSpPr>
        <p:grpSp>
          <p:nvGrpSpPr>
            <p:cNvPr id="276" name="Google Shape;276;p18"/>
            <p:cNvGrpSpPr/>
            <p:nvPr/>
          </p:nvGrpSpPr>
          <p:grpSpPr>
            <a:xfrm>
              <a:off x="-413802" y="-435027"/>
              <a:ext cx="9623303" cy="1790477"/>
              <a:chOff x="-413802" y="-435027"/>
              <a:chExt cx="9623303" cy="1790477"/>
            </a:xfrm>
          </p:grpSpPr>
          <p:sp>
            <p:nvSpPr>
              <p:cNvPr id="277" name="Google Shape;277;p18"/>
              <p:cNvSpPr/>
              <p:nvPr/>
            </p:nvSpPr>
            <p:spPr>
              <a:xfrm>
                <a:off x="-413802" y="-183469"/>
                <a:ext cx="650753" cy="563586"/>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8" name="Google Shape;278;p18"/>
              <p:cNvGrpSpPr/>
              <p:nvPr/>
            </p:nvGrpSpPr>
            <p:grpSpPr>
              <a:xfrm>
                <a:off x="8006298" y="-435027"/>
                <a:ext cx="1203203" cy="1790477"/>
                <a:chOff x="8006298" y="-435027"/>
                <a:chExt cx="1203203" cy="1790477"/>
              </a:xfrm>
            </p:grpSpPr>
            <p:sp>
              <p:nvSpPr>
                <p:cNvPr id="279" name="Google Shape;279;p18"/>
                <p:cNvSpPr/>
                <p:nvPr/>
              </p:nvSpPr>
              <p:spPr>
                <a:xfrm>
                  <a:off x="8558748" y="178483"/>
                  <a:ext cx="650753" cy="563586"/>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8"/>
                <p:cNvSpPr/>
                <p:nvPr/>
              </p:nvSpPr>
              <p:spPr>
                <a:xfrm>
                  <a:off x="8558748" y="-435027"/>
                  <a:ext cx="650753" cy="563629"/>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8"/>
                <p:cNvSpPr/>
                <p:nvPr/>
              </p:nvSpPr>
              <p:spPr>
                <a:xfrm>
                  <a:off x="8558748" y="791950"/>
                  <a:ext cx="650753" cy="563500"/>
                </a:xfrm>
                <a:custGeom>
                  <a:avLst/>
                  <a:gdLst/>
                  <a:ahLst/>
                  <a:cxnLst/>
                  <a:rect l="l" t="t" r="r" b="b"/>
                  <a:pathLst>
                    <a:path w="15185" h="13149" extrusionOk="0">
                      <a:moveTo>
                        <a:pt x="3796" y="0"/>
                      </a:moveTo>
                      <a:lnTo>
                        <a:pt x="0" y="6573"/>
                      </a:lnTo>
                      <a:lnTo>
                        <a:pt x="3796" y="13148"/>
                      </a:lnTo>
                      <a:lnTo>
                        <a:pt x="11388" y="13148"/>
                      </a:lnTo>
                      <a:lnTo>
                        <a:pt x="15185" y="6573"/>
                      </a:lnTo>
                      <a:lnTo>
                        <a:pt x="11388"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8"/>
                <p:cNvSpPr/>
                <p:nvPr/>
              </p:nvSpPr>
              <p:spPr>
                <a:xfrm>
                  <a:off x="8006298" y="-97742"/>
                  <a:ext cx="650753" cy="563586"/>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3" name="Google Shape;283;p18"/>
            <p:cNvGrpSpPr/>
            <p:nvPr/>
          </p:nvGrpSpPr>
          <p:grpSpPr>
            <a:xfrm>
              <a:off x="8679238" y="3435348"/>
              <a:ext cx="693651" cy="1908712"/>
              <a:chOff x="8679238" y="3435348"/>
              <a:chExt cx="693651" cy="1908712"/>
            </a:xfrm>
          </p:grpSpPr>
          <p:sp>
            <p:nvSpPr>
              <p:cNvPr id="284" name="Google Shape;284;p18"/>
              <p:cNvSpPr/>
              <p:nvPr/>
            </p:nvSpPr>
            <p:spPr>
              <a:xfrm flipH="1">
                <a:off x="8679238" y="3435348"/>
                <a:ext cx="693651" cy="600771"/>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8"/>
              <p:cNvSpPr/>
              <p:nvPr/>
            </p:nvSpPr>
            <p:spPr>
              <a:xfrm flipH="1">
                <a:off x="8679238" y="4743289"/>
                <a:ext cx="693651" cy="600771"/>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8"/>
              <p:cNvSpPr/>
              <p:nvPr/>
            </p:nvSpPr>
            <p:spPr>
              <a:xfrm flipH="1">
                <a:off x="8679238" y="4089296"/>
                <a:ext cx="693651" cy="600816"/>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287"/>
        <p:cNvGrpSpPr/>
        <p:nvPr/>
      </p:nvGrpSpPr>
      <p:grpSpPr>
        <a:xfrm>
          <a:off x="0" y="0"/>
          <a:ext cx="0" cy="0"/>
          <a:chOff x="0" y="0"/>
          <a:chExt cx="0" cy="0"/>
        </a:xfrm>
      </p:grpSpPr>
      <p:grpSp>
        <p:nvGrpSpPr>
          <p:cNvPr id="288" name="Google Shape;288;p19"/>
          <p:cNvGrpSpPr/>
          <p:nvPr/>
        </p:nvGrpSpPr>
        <p:grpSpPr>
          <a:xfrm>
            <a:off x="-246361" y="56056"/>
            <a:ext cx="9839799" cy="5447718"/>
            <a:chOff x="-246361" y="56056"/>
            <a:chExt cx="9839799" cy="5447718"/>
          </a:xfrm>
        </p:grpSpPr>
        <p:grpSp>
          <p:nvGrpSpPr>
            <p:cNvPr id="289" name="Google Shape;289;p19"/>
            <p:cNvGrpSpPr/>
            <p:nvPr/>
          </p:nvGrpSpPr>
          <p:grpSpPr>
            <a:xfrm rot="10800000">
              <a:off x="8424000" y="3734151"/>
              <a:ext cx="1169438" cy="1769623"/>
              <a:chOff x="-531598" y="-361624"/>
              <a:chExt cx="1169438" cy="1769623"/>
            </a:xfrm>
          </p:grpSpPr>
          <p:sp>
            <p:nvSpPr>
              <p:cNvPr id="290" name="Google Shape;290;p19"/>
              <p:cNvSpPr/>
              <p:nvPr/>
            </p:nvSpPr>
            <p:spPr>
              <a:xfrm>
                <a:off x="-5359"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9"/>
              <p:cNvSpPr/>
              <p:nvPr/>
            </p:nvSpPr>
            <p:spPr>
              <a:xfrm>
                <a:off x="-531572"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9"/>
              <p:cNvSpPr/>
              <p:nvPr/>
            </p:nvSpPr>
            <p:spPr>
              <a:xfrm>
                <a:off x="-531572"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9"/>
              <p:cNvSpPr/>
              <p:nvPr/>
            </p:nvSpPr>
            <p:spPr>
              <a:xfrm>
                <a:off x="-5359"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9"/>
              <p:cNvSpPr/>
              <p:nvPr/>
            </p:nvSpPr>
            <p:spPr>
              <a:xfrm>
                <a:off x="-531598"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5" name="Google Shape;295;p19"/>
            <p:cNvGrpSpPr/>
            <p:nvPr/>
          </p:nvGrpSpPr>
          <p:grpSpPr>
            <a:xfrm rot="10800000">
              <a:off x="-246361" y="4035626"/>
              <a:ext cx="643114" cy="1163348"/>
              <a:chOff x="9156687" y="86051"/>
              <a:chExt cx="643114" cy="1163348"/>
            </a:xfrm>
          </p:grpSpPr>
          <p:sp>
            <p:nvSpPr>
              <p:cNvPr id="296" name="Google Shape;296;p19"/>
              <p:cNvSpPr/>
              <p:nvPr/>
            </p:nvSpPr>
            <p:spPr>
              <a:xfrm flipH="1">
                <a:off x="9156687"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9"/>
              <p:cNvSpPr/>
              <p:nvPr/>
            </p:nvSpPr>
            <p:spPr>
              <a:xfrm flipH="1">
                <a:off x="9156687"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8" name="Google Shape;298;p19"/>
            <p:cNvSpPr/>
            <p:nvPr/>
          </p:nvSpPr>
          <p:spPr>
            <a:xfrm rot="-5400000">
              <a:off x="-246408" y="9913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9"/>
            <p:cNvSpPr/>
            <p:nvPr/>
          </p:nvSpPr>
          <p:spPr>
            <a:xfrm rot="10800000" flipH="1">
              <a:off x="8726638" y="99176"/>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0" name="Google Shape;300;p19"/>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1" name="Google Shape;301;p19"/>
          <p:cNvSpPr txBox="1">
            <a:spLocks noGrp="1"/>
          </p:cNvSpPr>
          <p:nvPr>
            <p:ph type="subTitle" idx="1"/>
          </p:nvPr>
        </p:nvSpPr>
        <p:spPr>
          <a:xfrm>
            <a:off x="4832078" y="1820025"/>
            <a:ext cx="3254100" cy="201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2" name="Google Shape;302;p19"/>
          <p:cNvSpPr txBox="1">
            <a:spLocks noGrp="1"/>
          </p:cNvSpPr>
          <p:nvPr>
            <p:ph type="subTitle" idx="2"/>
          </p:nvPr>
        </p:nvSpPr>
        <p:spPr>
          <a:xfrm>
            <a:off x="1057900" y="1820025"/>
            <a:ext cx="3254100" cy="201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3">
  <p:cSld name="CUSTOM_10">
    <p:spTree>
      <p:nvGrpSpPr>
        <p:cNvPr id="1" name="Shape 303"/>
        <p:cNvGrpSpPr/>
        <p:nvPr/>
      </p:nvGrpSpPr>
      <p:grpSpPr>
        <a:xfrm>
          <a:off x="0" y="0"/>
          <a:ext cx="0" cy="0"/>
          <a:chOff x="0" y="0"/>
          <a:chExt cx="0" cy="0"/>
        </a:xfrm>
      </p:grpSpPr>
      <p:sp>
        <p:nvSpPr>
          <p:cNvPr id="304" name="Google Shape;304;p20"/>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5" name="Google Shape;305;p20"/>
          <p:cNvSpPr txBox="1">
            <a:spLocks noGrp="1"/>
          </p:cNvSpPr>
          <p:nvPr>
            <p:ph type="subTitle" idx="1"/>
          </p:nvPr>
        </p:nvSpPr>
        <p:spPr>
          <a:xfrm>
            <a:off x="5049900" y="1178725"/>
            <a:ext cx="3374100" cy="342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b="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06" name="Google Shape;306;p20"/>
          <p:cNvSpPr txBox="1">
            <a:spLocks noGrp="1"/>
          </p:cNvSpPr>
          <p:nvPr>
            <p:ph type="subTitle" idx="2"/>
          </p:nvPr>
        </p:nvSpPr>
        <p:spPr>
          <a:xfrm>
            <a:off x="713225" y="1178725"/>
            <a:ext cx="3374100" cy="3425400"/>
          </a:xfrm>
          <a:prstGeom prst="rect">
            <a:avLst/>
          </a:prstGeom>
        </p:spPr>
        <p:txBody>
          <a:bodyPr spcFirstLastPara="1" wrap="square" lIns="91425" tIns="91425" rIns="91425" bIns="91425" anchor="t" anchorCtr="0">
            <a:noAutofit/>
          </a:bodyPr>
          <a:lstStyle>
            <a:lvl1pPr lvl="0" rtl="0">
              <a:lnSpc>
                <a:spcPct val="100000"/>
              </a:lnSpc>
              <a:spcBef>
                <a:spcPts val="300"/>
              </a:spcBef>
              <a:spcAft>
                <a:spcPts val="0"/>
              </a:spcAft>
              <a:buSzPts val="1400"/>
              <a:buChar char="⬣"/>
              <a:defRPr b="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307" name="Google Shape;307;p20"/>
          <p:cNvGrpSpPr/>
          <p:nvPr/>
        </p:nvGrpSpPr>
        <p:grpSpPr>
          <a:xfrm>
            <a:off x="-390406" y="-500457"/>
            <a:ext cx="9848979" cy="6159026"/>
            <a:chOff x="-390406" y="-500457"/>
            <a:chExt cx="9848979" cy="6159026"/>
          </a:xfrm>
        </p:grpSpPr>
        <p:grpSp>
          <p:nvGrpSpPr>
            <p:cNvPr id="308" name="Google Shape;308;p20"/>
            <p:cNvGrpSpPr/>
            <p:nvPr/>
          </p:nvGrpSpPr>
          <p:grpSpPr>
            <a:xfrm>
              <a:off x="-390406" y="3551953"/>
              <a:ext cx="1384068" cy="2106616"/>
              <a:chOff x="-390406" y="3551953"/>
              <a:chExt cx="1384068" cy="2106616"/>
            </a:xfrm>
          </p:grpSpPr>
          <p:sp>
            <p:nvSpPr>
              <p:cNvPr id="309" name="Google Shape;309;p20"/>
              <p:cNvSpPr/>
              <p:nvPr/>
            </p:nvSpPr>
            <p:spPr>
              <a:xfrm rot="3513254" flipH="1">
                <a:off x="-306623" y="3693085"/>
                <a:ext cx="643125" cy="556980"/>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0"/>
              <p:cNvSpPr/>
              <p:nvPr/>
            </p:nvSpPr>
            <p:spPr>
              <a:xfrm rot="3513254" flipH="1">
                <a:off x="266855" y="4626796"/>
                <a:ext cx="643040" cy="556895"/>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0"/>
              <p:cNvSpPr/>
              <p:nvPr/>
            </p:nvSpPr>
            <p:spPr>
              <a:xfrm rot="3513254" flipH="1">
                <a:off x="-283804" y="4349482"/>
                <a:ext cx="643125" cy="55693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0"/>
              <p:cNvSpPr/>
              <p:nvPr/>
            </p:nvSpPr>
            <p:spPr>
              <a:xfrm rot="3513254" flipH="1">
                <a:off x="-259691" y="4960540"/>
                <a:ext cx="643083" cy="55689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20"/>
            <p:cNvGrpSpPr/>
            <p:nvPr/>
          </p:nvGrpSpPr>
          <p:grpSpPr>
            <a:xfrm>
              <a:off x="7632034" y="-463944"/>
              <a:ext cx="1826539" cy="1003443"/>
              <a:chOff x="7632034" y="-463944"/>
              <a:chExt cx="1826539" cy="1003443"/>
            </a:xfrm>
          </p:grpSpPr>
          <p:sp>
            <p:nvSpPr>
              <p:cNvPr id="314" name="Google Shape;314;p20"/>
              <p:cNvSpPr/>
              <p:nvPr/>
            </p:nvSpPr>
            <p:spPr>
              <a:xfrm>
                <a:off x="8273134" y="-17587"/>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0"/>
              <p:cNvSpPr/>
              <p:nvPr/>
            </p:nvSpPr>
            <p:spPr>
              <a:xfrm>
                <a:off x="8815459" y="-32413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0"/>
              <p:cNvSpPr/>
              <p:nvPr/>
            </p:nvSpPr>
            <p:spPr>
              <a:xfrm rot="-3577355" flipH="1">
                <a:off x="7713332" y="-324160"/>
                <a:ext cx="643201" cy="557003"/>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7" name="Google Shape;317;p20"/>
            <p:cNvGrpSpPr/>
            <p:nvPr/>
          </p:nvGrpSpPr>
          <p:grpSpPr>
            <a:xfrm>
              <a:off x="-80607" y="-500457"/>
              <a:ext cx="803935" cy="1450720"/>
              <a:chOff x="-80607" y="-500457"/>
              <a:chExt cx="803935" cy="1450720"/>
            </a:xfrm>
          </p:grpSpPr>
          <p:sp>
            <p:nvSpPr>
              <p:cNvPr id="318" name="Google Shape;318;p20"/>
              <p:cNvSpPr/>
              <p:nvPr/>
            </p:nvSpPr>
            <p:spPr>
              <a:xfrm rot="3599905">
                <a:off x="-221" y="-361198"/>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0"/>
              <p:cNvSpPr/>
              <p:nvPr/>
            </p:nvSpPr>
            <p:spPr>
              <a:xfrm rot="3599905">
                <a:off x="-221" y="254040"/>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grpSp>
        <p:nvGrpSpPr>
          <p:cNvPr id="23" name="Google Shape;23;p3"/>
          <p:cNvGrpSpPr/>
          <p:nvPr/>
        </p:nvGrpSpPr>
        <p:grpSpPr>
          <a:xfrm>
            <a:off x="6666225" y="-114350"/>
            <a:ext cx="2735297" cy="5581292"/>
            <a:chOff x="6666225" y="-114350"/>
            <a:chExt cx="2735297" cy="5581292"/>
          </a:xfrm>
        </p:grpSpPr>
        <p:grpSp>
          <p:nvGrpSpPr>
            <p:cNvPr id="24" name="Google Shape;24;p3"/>
            <p:cNvGrpSpPr/>
            <p:nvPr/>
          </p:nvGrpSpPr>
          <p:grpSpPr>
            <a:xfrm>
              <a:off x="7148219" y="4287222"/>
              <a:ext cx="2253303" cy="1179720"/>
              <a:chOff x="7319525" y="4220750"/>
              <a:chExt cx="2119758" cy="1109803"/>
            </a:xfrm>
          </p:grpSpPr>
          <p:sp>
            <p:nvSpPr>
              <p:cNvPr id="25" name="Google Shape;25;p3"/>
              <p:cNvSpPr/>
              <p:nvPr/>
            </p:nvSpPr>
            <p:spPr>
              <a:xfrm>
                <a:off x="7319525" y="4509915"/>
                <a:ext cx="613585" cy="531392"/>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a:off x="8323586" y="4509915"/>
                <a:ext cx="613666" cy="531392"/>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a:off x="8825617" y="4220750"/>
                <a:ext cx="613666" cy="531351"/>
              </a:xfrm>
              <a:custGeom>
                <a:avLst/>
                <a:gdLst/>
                <a:ahLst/>
                <a:cxnLst/>
                <a:rect l="l" t="t" r="r" b="b"/>
                <a:pathLst>
                  <a:path w="15186" h="13149" extrusionOk="0">
                    <a:moveTo>
                      <a:pt x="3797" y="0"/>
                    </a:moveTo>
                    <a:lnTo>
                      <a:pt x="1" y="6573"/>
                    </a:lnTo>
                    <a:lnTo>
                      <a:pt x="3797" y="13148"/>
                    </a:lnTo>
                    <a:lnTo>
                      <a:pt x="11389" y="13148"/>
                    </a:lnTo>
                    <a:lnTo>
                      <a:pt x="15185" y="6573"/>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a:off x="7821556" y="4799161"/>
                <a:ext cx="613666" cy="531392"/>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8825617" y="4799161"/>
                <a:ext cx="613666" cy="531392"/>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3"/>
            <p:cNvGrpSpPr/>
            <p:nvPr/>
          </p:nvGrpSpPr>
          <p:grpSpPr>
            <a:xfrm>
              <a:off x="6666225" y="-114350"/>
              <a:ext cx="2230134" cy="863394"/>
              <a:chOff x="6666225" y="-114350"/>
              <a:chExt cx="2230134" cy="863394"/>
            </a:xfrm>
          </p:grpSpPr>
          <p:sp>
            <p:nvSpPr>
              <p:cNvPr id="31" name="Google Shape;31;p3"/>
              <p:cNvSpPr/>
              <p:nvPr/>
            </p:nvSpPr>
            <p:spPr>
              <a:xfrm>
                <a:off x="7194377" y="189919"/>
                <a:ext cx="645595" cy="559124"/>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6666225" y="-114350"/>
                <a:ext cx="645552" cy="559082"/>
              </a:xfrm>
              <a:custGeom>
                <a:avLst/>
                <a:gdLst/>
                <a:ahLst/>
                <a:cxnLst/>
                <a:rect l="l" t="t" r="r" b="b"/>
                <a:pathLst>
                  <a:path w="15185" h="13151" extrusionOk="0">
                    <a:moveTo>
                      <a:pt x="3796" y="0"/>
                    </a:moveTo>
                    <a:lnTo>
                      <a:pt x="0" y="6575"/>
                    </a:lnTo>
                    <a:lnTo>
                      <a:pt x="3796" y="13151"/>
                    </a:lnTo>
                    <a:lnTo>
                      <a:pt x="11388" y="13151"/>
                    </a:lnTo>
                    <a:lnTo>
                      <a:pt x="15185" y="6575"/>
                    </a:lnTo>
                    <a:lnTo>
                      <a:pt x="11388" y="0"/>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7722613" y="-114350"/>
                <a:ext cx="645595" cy="559082"/>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8250807" y="189919"/>
                <a:ext cx="645552" cy="559124"/>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5" name="Google Shape;35;p3"/>
          <p:cNvSpPr txBox="1">
            <a:spLocks noGrp="1"/>
          </p:cNvSpPr>
          <p:nvPr>
            <p:ph type="title"/>
          </p:nvPr>
        </p:nvSpPr>
        <p:spPr>
          <a:xfrm>
            <a:off x="3943350" y="2343900"/>
            <a:ext cx="4487400" cy="9600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 name="Google Shape;36;p3"/>
          <p:cNvSpPr txBox="1">
            <a:spLocks noGrp="1"/>
          </p:cNvSpPr>
          <p:nvPr>
            <p:ph type="title" idx="2" hasCustomPrompt="1"/>
          </p:nvPr>
        </p:nvSpPr>
        <p:spPr>
          <a:xfrm>
            <a:off x="3943350" y="1428000"/>
            <a:ext cx="1163100" cy="9159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6000">
                <a:solidFill>
                  <a:schemeClr val="dk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37" name="Google Shape;37;p3"/>
          <p:cNvSpPr txBox="1">
            <a:spLocks noGrp="1"/>
          </p:cNvSpPr>
          <p:nvPr>
            <p:ph type="subTitle" idx="1"/>
          </p:nvPr>
        </p:nvSpPr>
        <p:spPr>
          <a:xfrm>
            <a:off x="3943350" y="3303900"/>
            <a:ext cx="4487400" cy="411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320"/>
        <p:cNvGrpSpPr/>
        <p:nvPr/>
      </p:nvGrpSpPr>
      <p:grpSpPr>
        <a:xfrm>
          <a:off x="0" y="0"/>
          <a:ext cx="0" cy="0"/>
          <a:chOff x="0" y="0"/>
          <a:chExt cx="0" cy="0"/>
        </a:xfrm>
      </p:grpSpPr>
      <p:sp>
        <p:nvSpPr>
          <p:cNvPr id="321" name="Google Shape;321;p21"/>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2" name="Google Shape;322;p21"/>
          <p:cNvSpPr txBox="1">
            <a:spLocks noGrp="1"/>
          </p:cNvSpPr>
          <p:nvPr>
            <p:ph type="subTitle" idx="1"/>
          </p:nvPr>
        </p:nvSpPr>
        <p:spPr>
          <a:xfrm>
            <a:off x="825400" y="3280741"/>
            <a:ext cx="2242500" cy="86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3" name="Google Shape;323;p21"/>
          <p:cNvSpPr txBox="1">
            <a:spLocks noGrp="1"/>
          </p:cNvSpPr>
          <p:nvPr>
            <p:ph type="subTitle" idx="2"/>
          </p:nvPr>
        </p:nvSpPr>
        <p:spPr>
          <a:xfrm>
            <a:off x="3450746" y="3280741"/>
            <a:ext cx="2242500" cy="86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4" name="Google Shape;324;p21"/>
          <p:cNvSpPr txBox="1">
            <a:spLocks noGrp="1"/>
          </p:cNvSpPr>
          <p:nvPr>
            <p:ph type="subTitle" idx="3"/>
          </p:nvPr>
        </p:nvSpPr>
        <p:spPr>
          <a:xfrm>
            <a:off x="6076098" y="3280741"/>
            <a:ext cx="2242500" cy="86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5" name="Google Shape;325;p21"/>
          <p:cNvSpPr txBox="1">
            <a:spLocks noGrp="1"/>
          </p:cNvSpPr>
          <p:nvPr>
            <p:ph type="subTitle" idx="4"/>
          </p:nvPr>
        </p:nvSpPr>
        <p:spPr>
          <a:xfrm>
            <a:off x="825400" y="2571690"/>
            <a:ext cx="2242500" cy="785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26" name="Google Shape;326;p21"/>
          <p:cNvSpPr txBox="1">
            <a:spLocks noGrp="1"/>
          </p:cNvSpPr>
          <p:nvPr>
            <p:ph type="subTitle" idx="5"/>
          </p:nvPr>
        </p:nvSpPr>
        <p:spPr>
          <a:xfrm>
            <a:off x="3450749" y="2571690"/>
            <a:ext cx="2242500" cy="785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27" name="Google Shape;327;p21"/>
          <p:cNvSpPr txBox="1">
            <a:spLocks noGrp="1"/>
          </p:cNvSpPr>
          <p:nvPr>
            <p:ph type="subTitle" idx="6"/>
          </p:nvPr>
        </p:nvSpPr>
        <p:spPr>
          <a:xfrm>
            <a:off x="6076098" y="2571690"/>
            <a:ext cx="2242500" cy="785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328" name="Google Shape;328;p21"/>
          <p:cNvGrpSpPr/>
          <p:nvPr/>
        </p:nvGrpSpPr>
        <p:grpSpPr>
          <a:xfrm>
            <a:off x="-199995" y="-61916"/>
            <a:ext cx="9581189" cy="5575314"/>
            <a:chOff x="-199995" y="-61916"/>
            <a:chExt cx="9581189" cy="5575314"/>
          </a:xfrm>
        </p:grpSpPr>
        <p:grpSp>
          <p:nvGrpSpPr>
            <p:cNvPr id="329" name="Google Shape;329;p21"/>
            <p:cNvGrpSpPr/>
            <p:nvPr/>
          </p:nvGrpSpPr>
          <p:grpSpPr>
            <a:xfrm>
              <a:off x="7665884" y="4670680"/>
              <a:ext cx="1715311" cy="842718"/>
              <a:chOff x="7665884" y="4670680"/>
              <a:chExt cx="1715311" cy="842718"/>
            </a:xfrm>
          </p:grpSpPr>
          <p:sp>
            <p:nvSpPr>
              <p:cNvPr id="330" name="Google Shape;330;p21"/>
              <p:cNvSpPr/>
              <p:nvPr/>
            </p:nvSpPr>
            <p:spPr>
              <a:xfrm>
                <a:off x="7665884" y="467068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1"/>
              <p:cNvSpPr/>
              <p:nvPr/>
            </p:nvSpPr>
            <p:spPr>
              <a:xfrm>
                <a:off x="8201959" y="495643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1"/>
              <p:cNvSpPr/>
              <p:nvPr/>
            </p:nvSpPr>
            <p:spPr>
              <a:xfrm>
                <a:off x="8738034" y="467068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 name="Google Shape;333;p21"/>
            <p:cNvGrpSpPr/>
            <p:nvPr/>
          </p:nvGrpSpPr>
          <p:grpSpPr>
            <a:xfrm>
              <a:off x="-199995" y="-61916"/>
              <a:ext cx="920006" cy="1178861"/>
              <a:chOff x="71705" y="-61916"/>
              <a:chExt cx="920006" cy="1178861"/>
            </a:xfrm>
          </p:grpSpPr>
          <p:sp>
            <p:nvSpPr>
              <p:cNvPr id="334" name="Google Shape;334;p21"/>
              <p:cNvSpPr/>
              <p:nvPr/>
            </p:nvSpPr>
            <p:spPr>
              <a:xfrm rot="5400000">
                <a:off x="28609" y="51688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1"/>
              <p:cNvSpPr/>
              <p:nvPr/>
            </p:nvSpPr>
            <p:spPr>
              <a:xfrm rot="5400000">
                <a:off x="391647" y="-1882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336" name="Google Shape;336;p21"/>
          <p:cNvPicPr preferRelativeResize="0"/>
          <p:nvPr/>
        </p:nvPicPr>
        <p:blipFill rotWithShape="1">
          <a:blip r:embed="rId2">
            <a:alphaModFix/>
          </a:blip>
          <a:srcRect t="23017" b="23012"/>
          <a:stretch/>
        </p:blipFill>
        <p:spPr>
          <a:xfrm rot="1657056">
            <a:off x="7214800" y="-162025"/>
            <a:ext cx="1965601" cy="1060799"/>
          </a:xfrm>
          <a:prstGeom prst="rect">
            <a:avLst/>
          </a:prstGeom>
          <a:noFill/>
          <a:ln>
            <a:noFill/>
          </a:ln>
          <a:effectLst>
            <a:outerShdw blurRad="57150" dist="19050" dir="5400000" algn="bl" rotWithShape="0">
              <a:schemeClr val="dk1">
                <a:alpha val="50000"/>
              </a:schemeClr>
            </a:outerShdw>
          </a:effectLst>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337"/>
        <p:cNvGrpSpPr/>
        <p:nvPr/>
      </p:nvGrpSpPr>
      <p:grpSpPr>
        <a:xfrm>
          <a:off x="0" y="0"/>
          <a:ext cx="0" cy="0"/>
          <a:chOff x="0" y="0"/>
          <a:chExt cx="0" cy="0"/>
        </a:xfrm>
      </p:grpSpPr>
      <p:sp>
        <p:nvSpPr>
          <p:cNvPr id="338" name="Google Shape;338;p22"/>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39" name="Google Shape;339;p22"/>
          <p:cNvSpPr txBox="1">
            <a:spLocks noGrp="1"/>
          </p:cNvSpPr>
          <p:nvPr>
            <p:ph type="subTitle" idx="1"/>
          </p:nvPr>
        </p:nvSpPr>
        <p:spPr>
          <a:xfrm>
            <a:off x="2110136" y="1988165"/>
            <a:ext cx="19782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0" name="Google Shape;340;p22"/>
          <p:cNvSpPr txBox="1">
            <a:spLocks noGrp="1"/>
          </p:cNvSpPr>
          <p:nvPr>
            <p:ph type="subTitle" idx="2"/>
          </p:nvPr>
        </p:nvSpPr>
        <p:spPr>
          <a:xfrm>
            <a:off x="5706414" y="1988165"/>
            <a:ext cx="19782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1" name="Google Shape;341;p22"/>
          <p:cNvSpPr txBox="1">
            <a:spLocks noGrp="1"/>
          </p:cNvSpPr>
          <p:nvPr>
            <p:ph type="subTitle" idx="3"/>
          </p:nvPr>
        </p:nvSpPr>
        <p:spPr>
          <a:xfrm>
            <a:off x="2110136" y="3507215"/>
            <a:ext cx="19782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22"/>
          <p:cNvSpPr txBox="1">
            <a:spLocks noGrp="1"/>
          </p:cNvSpPr>
          <p:nvPr>
            <p:ph type="subTitle" idx="4"/>
          </p:nvPr>
        </p:nvSpPr>
        <p:spPr>
          <a:xfrm>
            <a:off x="5706414" y="3507215"/>
            <a:ext cx="19782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22"/>
          <p:cNvSpPr txBox="1">
            <a:spLocks noGrp="1"/>
          </p:cNvSpPr>
          <p:nvPr>
            <p:ph type="subTitle" idx="5"/>
          </p:nvPr>
        </p:nvSpPr>
        <p:spPr>
          <a:xfrm>
            <a:off x="2110136" y="1582725"/>
            <a:ext cx="19782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44" name="Google Shape;344;p22"/>
          <p:cNvSpPr txBox="1">
            <a:spLocks noGrp="1"/>
          </p:cNvSpPr>
          <p:nvPr>
            <p:ph type="subTitle" idx="6"/>
          </p:nvPr>
        </p:nvSpPr>
        <p:spPr>
          <a:xfrm>
            <a:off x="2110136" y="3101875"/>
            <a:ext cx="19782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45" name="Google Shape;345;p22"/>
          <p:cNvSpPr txBox="1">
            <a:spLocks noGrp="1"/>
          </p:cNvSpPr>
          <p:nvPr>
            <p:ph type="subTitle" idx="7"/>
          </p:nvPr>
        </p:nvSpPr>
        <p:spPr>
          <a:xfrm>
            <a:off x="5706411" y="1582725"/>
            <a:ext cx="19782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46" name="Google Shape;346;p22"/>
          <p:cNvSpPr txBox="1">
            <a:spLocks noGrp="1"/>
          </p:cNvSpPr>
          <p:nvPr>
            <p:ph type="subTitle" idx="8"/>
          </p:nvPr>
        </p:nvSpPr>
        <p:spPr>
          <a:xfrm>
            <a:off x="5706411" y="3101875"/>
            <a:ext cx="19782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347" name="Google Shape;347;p22"/>
          <p:cNvGrpSpPr/>
          <p:nvPr/>
        </p:nvGrpSpPr>
        <p:grpSpPr>
          <a:xfrm>
            <a:off x="-347423" y="-218749"/>
            <a:ext cx="9980037" cy="5560573"/>
            <a:chOff x="-347423" y="-218749"/>
            <a:chExt cx="9980037" cy="5560573"/>
          </a:xfrm>
        </p:grpSpPr>
        <p:grpSp>
          <p:nvGrpSpPr>
            <p:cNvPr id="348" name="Google Shape;348;p22"/>
            <p:cNvGrpSpPr/>
            <p:nvPr/>
          </p:nvGrpSpPr>
          <p:grpSpPr>
            <a:xfrm flipH="1">
              <a:off x="8463175" y="-218749"/>
              <a:ext cx="1169438" cy="1769623"/>
              <a:chOff x="-237723" y="-361624"/>
              <a:chExt cx="1169438" cy="1769623"/>
            </a:xfrm>
          </p:grpSpPr>
          <p:sp>
            <p:nvSpPr>
              <p:cNvPr id="349" name="Google Shape;349;p22"/>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2"/>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2"/>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2"/>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2"/>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4" name="Google Shape;354;p22"/>
            <p:cNvGrpSpPr/>
            <p:nvPr/>
          </p:nvGrpSpPr>
          <p:grpSpPr>
            <a:xfrm flipH="1">
              <a:off x="-347423" y="86051"/>
              <a:ext cx="785989" cy="1163348"/>
              <a:chOff x="8694225" y="86051"/>
              <a:chExt cx="785989" cy="1163348"/>
            </a:xfrm>
          </p:grpSpPr>
          <p:sp>
            <p:nvSpPr>
              <p:cNvPr id="355" name="Google Shape;355;p22"/>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2"/>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7" name="Google Shape;357;p22"/>
            <p:cNvGrpSpPr/>
            <p:nvPr/>
          </p:nvGrpSpPr>
          <p:grpSpPr>
            <a:xfrm rot="-5400000">
              <a:off x="125040" y="4438545"/>
              <a:ext cx="643199" cy="1163348"/>
              <a:chOff x="8529877" y="4094470"/>
              <a:chExt cx="643199" cy="1163348"/>
            </a:xfrm>
          </p:grpSpPr>
          <p:sp>
            <p:nvSpPr>
              <p:cNvPr id="358" name="Google Shape;358;p22"/>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2"/>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2"/>
            <p:cNvSpPr/>
            <p:nvPr/>
          </p:nvSpPr>
          <p:spPr>
            <a:xfrm>
              <a:off x="8726313" y="478486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four columns 1">
  <p:cSld name="CUSTOM_13">
    <p:spTree>
      <p:nvGrpSpPr>
        <p:cNvPr id="1" name="Shape 361"/>
        <p:cNvGrpSpPr/>
        <p:nvPr/>
      </p:nvGrpSpPr>
      <p:grpSpPr>
        <a:xfrm>
          <a:off x="0" y="0"/>
          <a:ext cx="0" cy="0"/>
          <a:chOff x="0" y="0"/>
          <a:chExt cx="0" cy="0"/>
        </a:xfrm>
      </p:grpSpPr>
      <p:sp>
        <p:nvSpPr>
          <p:cNvPr id="362" name="Google Shape;362;p2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33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363" name="Google Shape;363;p23"/>
          <p:cNvSpPr txBox="1">
            <a:spLocks noGrp="1"/>
          </p:cNvSpPr>
          <p:nvPr>
            <p:ph type="subTitle" idx="1"/>
          </p:nvPr>
        </p:nvSpPr>
        <p:spPr>
          <a:xfrm>
            <a:off x="1868663" y="1864351"/>
            <a:ext cx="2473800" cy="899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40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64" name="Google Shape;364;p23"/>
          <p:cNvSpPr txBox="1">
            <a:spLocks noGrp="1"/>
          </p:cNvSpPr>
          <p:nvPr>
            <p:ph type="subTitle" idx="2"/>
          </p:nvPr>
        </p:nvSpPr>
        <p:spPr>
          <a:xfrm>
            <a:off x="5851567" y="1864351"/>
            <a:ext cx="2473800" cy="899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40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65" name="Google Shape;365;p23"/>
          <p:cNvSpPr txBox="1">
            <a:spLocks noGrp="1"/>
          </p:cNvSpPr>
          <p:nvPr>
            <p:ph type="subTitle" idx="3"/>
          </p:nvPr>
        </p:nvSpPr>
        <p:spPr>
          <a:xfrm>
            <a:off x="1868663" y="3507225"/>
            <a:ext cx="2473800" cy="899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40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66" name="Google Shape;366;p23"/>
          <p:cNvSpPr txBox="1">
            <a:spLocks noGrp="1"/>
          </p:cNvSpPr>
          <p:nvPr>
            <p:ph type="subTitle" idx="4"/>
          </p:nvPr>
        </p:nvSpPr>
        <p:spPr>
          <a:xfrm>
            <a:off x="5851563" y="3507225"/>
            <a:ext cx="2473800" cy="899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400"/>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67" name="Google Shape;367;p23"/>
          <p:cNvSpPr txBox="1">
            <a:spLocks noGrp="1"/>
          </p:cNvSpPr>
          <p:nvPr>
            <p:ph type="subTitle" idx="5"/>
          </p:nvPr>
        </p:nvSpPr>
        <p:spPr>
          <a:xfrm>
            <a:off x="1868673" y="1458900"/>
            <a:ext cx="24738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68" name="Google Shape;368;p23"/>
          <p:cNvSpPr txBox="1">
            <a:spLocks noGrp="1"/>
          </p:cNvSpPr>
          <p:nvPr>
            <p:ph type="subTitle" idx="6"/>
          </p:nvPr>
        </p:nvSpPr>
        <p:spPr>
          <a:xfrm>
            <a:off x="1868673" y="3101880"/>
            <a:ext cx="24738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69" name="Google Shape;369;p23"/>
          <p:cNvSpPr txBox="1">
            <a:spLocks noGrp="1"/>
          </p:cNvSpPr>
          <p:nvPr>
            <p:ph type="subTitle" idx="7"/>
          </p:nvPr>
        </p:nvSpPr>
        <p:spPr>
          <a:xfrm>
            <a:off x="5851567" y="1458900"/>
            <a:ext cx="24738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70" name="Google Shape;370;p23"/>
          <p:cNvSpPr txBox="1">
            <a:spLocks noGrp="1"/>
          </p:cNvSpPr>
          <p:nvPr>
            <p:ph type="subTitle" idx="8"/>
          </p:nvPr>
        </p:nvSpPr>
        <p:spPr>
          <a:xfrm>
            <a:off x="5851567" y="3101880"/>
            <a:ext cx="2473800" cy="48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pic>
        <p:nvPicPr>
          <p:cNvPr id="371" name="Google Shape;371;p23"/>
          <p:cNvPicPr preferRelativeResize="0"/>
          <p:nvPr/>
        </p:nvPicPr>
        <p:blipFill rotWithShape="1">
          <a:blip r:embed="rId2">
            <a:alphaModFix/>
          </a:blip>
          <a:srcRect t="21198" b="21198"/>
          <a:stretch/>
        </p:blipFill>
        <p:spPr>
          <a:xfrm>
            <a:off x="57150" y="0"/>
            <a:ext cx="1571349" cy="905151"/>
          </a:xfrm>
          <a:prstGeom prst="rect">
            <a:avLst/>
          </a:prstGeom>
          <a:noFill/>
          <a:ln>
            <a:noFill/>
          </a:ln>
          <a:effectLst>
            <a:outerShdw blurRad="57150" dist="19050" dir="5400000" algn="bl" rotWithShape="0">
              <a:schemeClr val="dk1">
                <a:alpha val="50000"/>
              </a:schemeClr>
            </a:outerShdw>
          </a:effectLst>
        </p:spPr>
      </p:pic>
      <p:grpSp>
        <p:nvGrpSpPr>
          <p:cNvPr id="372" name="Google Shape;372;p23"/>
          <p:cNvGrpSpPr/>
          <p:nvPr/>
        </p:nvGrpSpPr>
        <p:grpSpPr>
          <a:xfrm>
            <a:off x="-56700" y="-265012"/>
            <a:ext cx="9722492" cy="5827204"/>
            <a:chOff x="-56700" y="-265012"/>
            <a:chExt cx="9722492" cy="5827204"/>
          </a:xfrm>
        </p:grpSpPr>
        <p:grpSp>
          <p:nvGrpSpPr>
            <p:cNvPr id="373" name="Google Shape;373;p23"/>
            <p:cNvGrpSpPr/>
            <p:nvPr/>
          </p:nvGrpSpPr>
          <p:grpSpPr>
            <a:xfrm flipH="1">
              <a:off x="-56700" y="3767580"/>
              <a:ext cx="1719644" cy="1794613"/>
              <a:chOff x="7821556" y="3731905"/>
              <a:chExt cx="1617728" cy="1688253"/>
            </a:xfrm>
          </p:grpSpPr>
          <p:sp>
            <p:nvSpPr>
              <p:cNvPr id="374" name="Google Shape;374;p23"/>
              <p:cNvSpPr/>
              <p:nvPr/>
            </p:nvSpPr>
            <p:spPr>
              <a:xfrm>
                <a:off x="8825651" y="3731905"/>
                <a:ext cx="613585" cy="531392"/>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3"/>
              <p:cNvSpPr/>
              <p:nvPr/>
            </p:nvSpPr>
            <p:spPr>
              <a:xfrm>
                <a:off x="8323586" y="4599520"/>
                <a:ext cx="613666" cy="531392"/>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3"/>
              <p:cNvSpPr/>
              <p:nvPr/>
            </p:nvSpPr>
            <p:spPr>
              <a:xfrm>
                <a:off x="8825617" y="4310355"/>
                <a:ext cx="613666" cy="531351"/>
              </a:xfrm>
              <a:custGeom>
                <a:avLst/>
                <a:gdLst/>
                <a:ahLst/>
                <a:cxnLst/>
                <a:rect l="l" t="t" r="r" b="b"/>
                <a:pathLst>
                  <a:path w="15186" h="13149" extrusionOk="0">
                    <a:moveTo>
                      <a:pt x="3797" y="0"/>
                    </a:moveTo>
                    <a:lnTo>
                      <a:pt x="1" y="6573"/>
                    </a:lnTo>
                    <a:lnTo>
                      <a:pt x="3797" y="13148"/>
                    </a:lnTo>
                    <a:lnTo>
                      <a:pt x="11389" y="13148"/>
                    </a:lnTo>
                    <a:lnTo>
                      <a:pt x="15185" y="6573"/>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3"/>
              <p:cNvSpPr/>
              <p:nvPr/>
            </p:nvSpPr>
            <p:spPr>
              <a:xfrm>
                <a:off x="7821556" y="4888766"/>
                <a:ext cx="613666" cy="531392"/>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3"/>
              <p:cNvSpPr/>
              <p:nvPr/>
            </p:nvSpPr>
            <p:spPr>
              <a:xfrm>
                <a:off x="8825617" y="4888766"/>
                <a:ext cx="613666" cy="531392"/>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 name="Google Shape;379;p23"/>
            <p:cNvGrpSpPr/>
            <p:nvPr/>
          </p:nvGrpSpPr>
          <p:grpSpPr>
            <a:xfrm>
              <a:off x="8325373" y="-265012"/>
              <a:ext cx="1340419" cy="1476827"/>
              <a:chOff x="8325373" y="-265012"/>
              <a:chExt cx="1340419" cy="1476827"/>
            </a:xfrm>
          </p:grpSpPr>
          <p:sp>
            <p:nvSpPr>
              <p:cNvPr id="380" name="Google Shape;380;p23"/>
              <p:cNvSpPr/>
              <p:nvPr/>
            </p:nvSpPr>
            <p:spPr>
              <a:xfrm rot="3599937" flipH="1">
                <a:off x="8406098" y="-125255"/>
                <a:ext cx="645570" cy="559139"/>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3"/>
              <p:cNvSpPr/>
              <p:nvPr/>
            </p:nvSpPr>
            <p:spPr>
              <a:xfrm rot="3599937" flipH="1">
                <a:off x="8406098" y="512920"/>
                <a:ext cx="645570" cy="559139"/>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3"/>
              <p:cNvSpPr/>
              <p:nvPr/>
            </p:nvSpPr>
            <p:spPr>
              <a:xfrm rot="3599937" flipH="1">
                <a:off x="8939498" y="172995"/>
                <a:ext cx="645570" cy="559139"/>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383"/>
        <p:cNvGrpSpPr/>
        <p:nvPr/>
      </p:nvGrpSpPr>
      <p:grpSpPr>
        <a:xfrm>
          <a:off x="0" y="0"/>
          <a:ext cx="0" cy="0"/>
          <a:chOff x="0" y="0"/>
          <a:chExt cx="0" cy="0"/>
        </a:xfrm>
      </p:grpSpPr>
      <p:sp>
        <p:nvSpPr>
          <p:cNvPr id="384" name="Google Shape;384;p2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85" name="Google Shape;385;p24"/>
          <p:cNvSpPr txBox="1">
            <a:spLocks noGrp="1"/>
          </p:cNvSpPr>
          <p:nvPr>
            <p:ph type="subTitle" idx="1"/>
          </p:nvPr>
        </p:nvSpPr>
        <p:spPr>
          <a:xfrm>
            <a:off x="715400" y="2282995"/>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6" name="Google Shape;386;p24"/>
          <p:cNvSpPr txBox="1">
            <a:spLocks noGrp="1"/>
          </p:cNvSpPr>
          <p:nvPr>
            <p:ph type="subTitle" idx="2"/>
          </p:nvPr>
        </p:nvSpPr>
        <p:spPr>
          <a:xfrm>
            <a:off x="3400691" y="2282995"/>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7" name="Google Shape;387;p24"/>
          <p:cNvSpPr txBox="1">
            <a:spLocks noGrp="1"/>
          </p:cNvSpPr>
          <p:nvPr>
            <p:ph type="subTitle" idx="3"/>
          </p:nvPr>
        </p:nvSpPr>
        <p:spPr>
          <a:xfrm>
            <a:off x="715400" y="4028000"/>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8" name="Google Shape;388;p24"/>
          <p:cNvSpPr txBox="1">
            <a:spLocks noGrp="1"/>
          </p:cNvSpPr>
          <p:nvPr>
            <p:ph type="subTitle" idx="4"/>
          </p:nvPr>
        </p:nvSpPr>
        <p:spPr>
          <a:xfrm>
            <a:off x="3400691" y="4028000"/>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9" name="Google Shape;389;p24"/>
          <p:cNvSpPr txBox="1">
            <a:spLocks noGrp="1"/>
          </p:cNvSpPr>
          <p:nvPr>
            <p:ph type="subTitle" idx="5"/>
          </p:nvPr>
        </p:nvSpPr>
        <p:spPr>
          <a:xfrm>
            <a:off x="6085982" y="2282995"/>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0" name="Google Shape;390;p24"/>
          <p:cNvSpPr txBox="1">
            <a:spLocks noGrp="1"/>
          </p:cNvSpPr>
          <p:nvPr>
            <p:ph type="subTitle" idx="6"/>
          </p:nvPr>
        </p:nvSpPr>
        <p:spPr>
          <a:xfrm>
            <a:off x="6085982" y="4028000"/>
            <a:ext cx="23448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1" name="Google Shape;391;p24"/>
          <p:cNvSpPr txBox="1">
            <a:spLocks noGrp="1"/>
          </p:cNvSpPr>
          <p:nvPr>
            <p:ph type="subTitle" idx="7"/>
          </p:nvPr>
        </p:nvSpPr>
        <p:spPr>
          <a:xfrm>
            <a:off x="715400" y="1883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92" name="Google Shape;392;p24"/>
          <p:cNvSpPr txBox="1">
            <a:spLocks noGrp="1"/>
          </p:cNvSpPr>
          <p:nvPr>
            <p:ph type="subTitle" idx="8"/>
          </p:nvPr>
        </p:nvSpPr>
        <p:spPr>
          <a:xfrm>
            <a:off x="3400691" y="1883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93" name="Google Shape;393;p24"/>
          <p:cNvSpPr txBox="1">
            <a:spLocks noGrp="1"/>
          </p:cNvSpPr>
          <p:nvPr>
            <p:ph type="subTitle" idx="9"/>
          </p:nvPr>
        </p:nvSpPr>
        <p:spPr>
          <a:xfrm>
            <a:off x="6085982" y="1883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94" name="Google Shape;394;p24"/>
          <p:cNvSpPr txBox="1">
            <a:spLocks noGrp="1"/>
          </p:cNvSpPr>
          <p:nvPr>
            <p:ph type="subTitle" idx="13"/>
          </p:nvPr>
        </p:nvSpPr>
        <p:spPr>
          <a:xfrm>
            <a:off x="715400" y="3628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95" name="Google Shape;395;p24"/>
          <p:cNvSpPr txBox="1">
            <a:spLocks noGrp="1"/>
          </p:cNvSpPr>
          <p:nvPr>
            <p:ph type="subTitle" idx="14"/>
          </p:nvPr>
        </p:nvSpPr>
        <p:spPr>
          <a:xfrm>
            <a:off x="3400691" y="3628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396" name="Google Shape;396;p24"/>
          <p:cNvSpPr txBox="1">
            <a:spLocks noGrp="1"/>
          </p:cNvSpPr>
          <p:nvPr>
            <p:ph type="subTitle" idx="15"/>
          </p:nvPr>
        </p:nvSpPr>
        <p:spPr>
          <a:xfrm>
            <a:off x="6085982" y="3628400"/>
            <a:ext cx="23448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397" name="Google Shape;397;p24"/>
          <p:cNvGrpSpPr/>
          <p:nvPr/>
        </p:nvGrpSpPr>
        <p:grpSpPr>
          <a:xfrm>
            <a:off x="-257181" y="-564075"/>
            <a:ext cx="9305940" cy="6089292"/>
            <a:chOff x="-257181" y="-564075"/>
            <a:chExt cx="9305940" cy="6089292"/>
          </a:xfrm>
        </p:grpSpPr>
        <p:grpSp>
          <p:nvGrpSpPr>
            <p:cNvPr id="398" name="Google Shape;398;p24"/>
            <p:cNvGrpSpPr/>
            <p:nvPr/>
          </p:nvGrpSpPr>
          <p:grpSpPr>
            <a:xfrm rot="10800000">
              <a:off x="6795456" y="-564075"/>
              <a:ext cx="2253303" cy="1179720"/>
              <a:chOff x="594948" y="4320374"/>
              <a:chExt cx="2119758" cy="1109803"/>
            </a:xfrm>
          </p:grpSpPr>
          <p:sp>
            <p:nvSpPr>
              <p:cNvPr id="399" name="Google Shape;399;p24"/>
              <p:cNvSpPr/>
              <p:nvPr/>
            </p:nvSpPr>
            <p:spPr>
              <a:xfrm flipH="1">
                <a:off x="2101121" y="4609539"/>
                <a:ext cx="613585" cy="531392"/>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4"/>
              <p:cNvSpPr/>
              <p:nvPr/>
            </p:nvSpPr>
            <p:spPr>
              <a:xfrm flipH="1">
                <a:off x="1096979" y="4609539"/>
                <a:ext cx="613666" cy="531392"/>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4"/>
              <p:cNvSpPr/>
              <p:nvPr/>
            </p:nvSpPr>
            <p:spPr>
              <a:xfrm flipH="1">
                <a:off x="594948" y="4320374"/>
                <a:ext cx="613666" cy="531351"/>
              </a:xfrm>
              <a:custGeom>
                <a:avLst/>
                <a:gdLst/>
                <a:ahLst/>
                <a:cxnLst/>
                <a:rect l="l" t="t" r="r" b="b"/>
                <a:pathLst>
                  <a:path w="15186" h="13149" extrusionOk="0">
                    <a:moveTo>
                      <a:pt x="3797" y="0"/>
                    </a:moveTo>
                    <a:lnTo>
                      <a:pt x="1" y="6573"/>
                    </a:lnTo>
                    <a:lnTo>
                      <a:pt x="3797" y="13148"/>
                    </a:lnTo>
                    <a:lnTo>
                      <a:pt x="11389" y="13148"/>
                    </a:lnTo>
                    <a:lnTo>
                      <a:pt x="15185" y="6573"/>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4"/>
              <p:cNvSpPr/>
              <p:nvPr/>
            </p:nvSpPr>
            <p:spPr>
              <a:xfrm flipH="1">
                <a:off x="1599010" y="4898785"/>
                <a:ext cx="613666" cy="531392"/>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4"/>
              <p:cNvSpPr/>
              <p:nvPr/>
            </p:nvSpPr>
            <p:spPr>
              <a:xfrm flipH="1">
                <a:off x="594948" y="4898785"/>
                <a:ext cx="613666" cy="531392"/>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4" name="Google Shape;404;p24"/>
            <p:cNvGrpSpPr/>
            <p:nvPr/>
          </p:nvGrpSpPr>
          <p:grpSpPr>
            <a:xfrm rot="10800000">
              <a:off x="-257181" y="4661824"/>
              <a:ext cx="2230134" cy="863394"/>
              <a:chOff x="6666225" y="-114350"/>
              <a:chExt cx="2230134" cy="863394"/>
            </a:xfrm>
          </p:grpSpPr>
          <p:sp>
            <p:nvSpPr>
              <p:cNvPr id="405" name="Google Shape;405;p24"/>
              <p:cNvSpPr/>
              <p:nvPr/>
            </p:nvSpPr>
            <p:spPr>
              <a:xfrm>
                <a:off x="7194377" y="189919"/>
                <a:ext cx="645595" cy="559124"/>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4"/>
              <p:cNvSpPr/>
              <p:nvPr/>
            </p:nvSpPr>
            <p:spPr>
              <a:xfrm>
                <a:off x="6666225" y="-114350"/>
                <a:ext cx="645552" cy="559082"/>
              </a:xfrm>
              <a:custGeom>
                <a:avLst/>
                <a:gdLst/>
                <a:ahLst/>
                <a:cxnLst/>
                <a:rect l="l" t="t" r="r" b="b"/>
                <a:pathLst>
                  <a:path w="15185" h="13151" extrusionOk="0">
                    <a:moveTo>
                      <a:pt x="3796" y="0"/>
                    </a:moveTo>
                    <a:lnTo>
                      <a:pt x="0" y="6575"/>
                    </a:lnTo>
                    <a:lnTo>
                      <a:pt x="3796" y="13151"/>
                    </a:lnTo>
                    <a:lnTo>
                      <a:pt x="11388" y="13151"/>
                    </a:lnTo>
                    <a:lnTo>
                      <a:pt x="15185" y="6575"/>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4"/>
              <p:cNvSpPr/>
              <p:nvPr/>
            </p:nvSpPr>
            <p:spPr>
              <a:xfrm>
                <a:off x="7722613" y="-114350"/>
                <a:ext cx="645595" cy="559082"/>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4"/>
              <p:cNvSpPr/>
              <p:nvPr/>
            </p:nvSpPr>
            <p:spPr>
              <a:xfrm>
                <a:off x="8250807" y="189919"/>
                <a:ext cx="645552" cy="559124"/>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six columns 1">
  <p:cSld name="CUSTOM_12">
    <p:spTree>
      <p:nvGrpSpPr>
        <p:cNvPr id="1" name="Shape 409"/>
        <p:cNvGrpSpPr/>
        <p:nvPr/>
      </p:nvGrpSpPr>
      <p:grpSpPr>
        <a:xfrm>
          <a:off x="0" y="0"/>
          <a:ext cx="0" cy="0"/>
          <a:chOff x="0" y="0"/>
          <a:chExt cx="0" cy="0"/>
        </a:xfrm>
      </p:grpSpPr>
      <p:sp>
        <p:nvSpPr>
          <p:cNvPr id="410" name="Google Shape;410;p25"/>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33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411" name="Google Shape;411;p25"/>
          <p:cNvSpPr txBox="1">
            <a:spLocks noGrp="1"/>
          </p:cNvSpPr>
          <p:nvPr>
            <p:ph type="subTitle" idx="1"/>
          </p:nvPr>
        </p:nvSpPr>
        <p:spPr>
          <a:xfrm>
            <a:off x="2942550" y="1673850"/>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12" name="Google Shape;412;p25"/>
          <p:cNvSpPr txBox="1">
            <a:spLocks noGrp="1"/>
          </p:cNvSpPr>
          <p:nvPr>
            <p:ph type="subTitle" idx="2"/>
          </p:nvPr>
        </p:nvSpPr>
        <p:spPr>
          <a:xfrm>
            <a:off x="1300950" y="1673850"/>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413" name="Google Shape;413;p25"/>
          <p:cNvSpPr txBox="1">
            <a:spLocks noGrp="1"/>
          </p:cNvSpPr>
          <p:nvPr>
            <p:ph type="subTitle" idx="3"/>
          </p:nvPr>
        </p:nvSpPr>
        <p:spPr>
          <a:xfrm>
            <a:off x="6874075" y="1673850"/>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14" name="Google Shape;414;p25"/>
          <p:cNvSpPr txBox="1">
            <a:spLocks noGrp="1"/>
          </p:cNvSpPr>
          <p:nvPr>
            <p:ph type="subTitle" idx="4"/>
          </p:nvPr>
        </p:nvSpPr>
        <p:spPr>
          <a:xfrm>
            <a:off x="5232475" y="1673850"/>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415" name="Google Shape;415;p25"/>
          <p:cNvSpPr txBox="1">
            <a:spLocks noGrp="1"/>
          </p:cNvSpPr>
          <p:nvPr>
            <p:ph type="subTitle" idx="5"/>
          </p:nvPr>
        </p:nvSpPr>
        <p:spPr>
          <a:xfrm>
            <a:off x="2942550" y="2752347"/>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16" name="Google Shape;416;p25"/>
          <p:cNvSpPr txBox="1">
            <a:spLocks noGrp="1"/>
          </p:cNvSpPr>
          <p:nvPr>
            <p:ph type="subTitle" idx="6"/>
          </p:nvPr>
        </p:nvSpPr>
        <p:spPr>
          <a:xfrm>
            <a:off x="1300950" y="2752347"/>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417" name="Google Shape;417;p25"/>
          <p:cNvSpPr txBox="1">
            <a:spLocks noGrp="1"/>
          </p:cNvSpPr>
          <p:nvPr>
            <p:ph type="subTitle" idx="7"/>
          </p:nvPr>
        </p:nvSpPr>
        <p:spPr>
          <a:xfrm>
            <a:off x="6874075" y="2752347"/>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18" name="Google Shape;418;p25"/>
          <p:cNvSpPr txBox="1">
            <a:spLocks noGrp="1"/>
          </p:cNvSpPr>
          <p:nvPr>
            <p:ph type="subTitle" idx="8"/>
          </p:nvPr>
        </p:nvSpPr>
        <p:spPr>
          <a:xfrm>
            <a:off x="5232475" y="2752347"/>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419" name="Google Shape;419;p25"/>
          <p:cNvSpPr txBox="1">
            <a:spLocks noGrp="1"/>
          </p:cNvSpPr>
          <p:nvPr>
            <p:ph type="subTitle" idx="9"/>
          </p:nvPr>
        </p:nvSpPr>
        <p:spPr>
          <a:xfrm>
            <a:off x="2942550" y="3830845"/>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0" name="Google Shape;420;p25"/>
          <p:cNvSpPr txBox="1">
            <a:spLocks noGrp="1"/>
          </p:cNvSpPr>
          <p:nvPr>
            <p:ph type="subTitle" idx="13"/>
          </p:nvPr>
        </p:nvSpPr>
        <p:spPr>
          <a:xfrm>
            <a:off x="1300950" y="3830845"/>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421" name="Google Shape;421;p25"/>
          <p:cNvSpPr txBox="1">
            <a:spLocks noGrp="1"/>
          </p:cNvSpPr>
          <p:nvPr>
            <p:ph type="subTitle" idx="14"/>
          </p:nvPr>
        </p:nvSpPr>
        <p:spPr>
          <a:xfrm>
            <a:off x="6874075" y="3830845"/>
            <a:ext cx="15567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2" name="Google Shape;422;p25"/>
          <p:cNvSpPr txBox="1">
            <a:spLocks noGrp="1"/>
          </p:cNvSpPr>
          <p:nvPr>
            <p:ph type="subTitle" idx="15"/>
          </p:nvPr>
        </p:nvSpPr>
        <p:spPr>
          <a:xfrm>
            <a:off x="5232475" y="3830845"/>
            <a:ext cx="1641600" cy="548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423" name="Google Shape;423;p25"/>
          <p:cNvGrpSpPr/>
          <p:nvPr/>
        </p:nvGrpSpPr>
        <p:grpSpPr>
          <a:xfrm flipH="1">
            <a:off x="-860047" y="-861806"/>
            <a:ext cx="12953341" cy="10037526"/>
            <a:chOff x="-3643571" y="-1267056"/>
            <a:chExt cx="12953341" cy="10037526"/>
          </a:xfrm>
        </p:grpSpPr>
        <p:grpSp>
          <p:nvGrpSpPr>
            <p:cNvPr id="424" name="Google Shape;424;p25"/>
            <p:cNvGrpSpPr/>
            <p:nvPr/>
          </p:nvGrpSpPr>
          <p:grpSpPr>
            <a:xfrm rot="665584">
              <a:off x="-2987911" y="-221307"/>
              <a:ext cx="11642020" cy="7946028"/>
              <a:chOff x="-548445" y="-1364282"/>
              <a:chExt cx="11642210" cy="7946158"/>
            </a:xfrm>
          </p:grpSpPr>
          <p:grpSp>
            <p:nvGrpSpPr>
              <p:cNvPr id="425" name="Google Shape;425;p25"/>
              <p:cNvGrpSpPr/>
              <p:nvPr/>
            </p:nvGrpSpPr>
            <p:grpSpPr>
              <a:xfrm rot="1128166">
                <a:off x="-23706" y="140204"/>
                <a:ext cx="10153075" cy="4937184"/>
                <a:chOff x="-3225946" y="-3757598"/>
                <a:chExt cx="10153436" cy="4937360"/>
              </a:xfrm>
            </p:grpSpPr>
            <p:sp>
              <p:nvSpPr>
                <p:cNvPr id="426" name="Google Shape;426;p25"/>
                <p:cNvSpPr/>
                <p:nvPr/>
              </p:nvSpPr>
              <p:spPr>
                <a:xfrm>
                  <a:off x="6284292" y="-3233174"/>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5"/>
                <p:cNvSpPr/>
                <p:nvPr/>
              </p:nvSpPr>
              <p:spPr>
                <a:xfrm>
                  <a:off x="-3225946" y="-3463938"/>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5"/>
                <p:cNvSpPr/>
                <p:nvPr/>
              </p:nvSpPr>
              <p:spPr>
                <a:xfrm>
                  <a:off x="-516942" y="622803"/>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5"/>
                <p:cNvSpPr/>
                <p:nvPr/>
              </p:nvSpPr>
              <p:spPr>
                <a:xfrm>
                  <a:off x="9271" y="319608"/>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5"/>
                <p:cNvSpPr/>
                <p:nvPr/>
              </p:nvSpPr>
              <p:spPr>
                <a:xfrm>
                  <a:off x="-2675909" y="-3757598"/>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1" name="Google Shape;431;p25"/>
              <p:cNvSpPr/>
              <p:nvPr/>
            </p:nvSpPr>
            <p:spPr>
              <a:xfrm rot="1128234">
                <a:off x="10377993" y="2178852"/>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5"/>
              <p:cNvSpPr/>
              <p:nvPr/>
            </p:nvSpPr>
            <p:spPr>
              <a:xfrm rot="1128234">
                <a:off x="9175843" y="2398952"/>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3" name="Google Shape;433;p25"/>
            <p:cNvSpPr/>
            <p:nvPr/>
          </p:nvSpPr>
          <p:spPr>
            <a:xfrm rot="1800095" flipH="1">
              <a:off x="-595564" y="-27896"/>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4" name="Google Shape;434;p25"/>
            <p:cNvGrpSpPr/>
            <p:nvPr/>
          </p:nvGrpSpPr>
          <p:grpSpPr>
            <a:xfrm>
              <a:off x="7419505" y="-706317"/>
              <a:ext cx="1141915" cy="1311307"/>
              <a:chOff x="7419505" y="-706317"/>
              <a:chExt cx="1141915" cy="1311307"/>
            </a:xfrm>
          </p:grpSpPr>
          <p:sp>
            <p:nvSpPr>
              <p:cNvPr id="435" name="Google Shape;435;p25"/>
              <p:cNvSpPr/>
              <p:nvPr/>
            </p:nvSpPr>
            <p:spPr>
              <a:xfrm rot="-1793653" flipH="1">
                <a:off x="7515543" y="-583120"/>
                <a:ext cx="643084" cy="557060"/>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5"/>
              <p:cNvSpPr/>
              <p:nvPr/>
            </p:nvSpPr>
            <p:spPr>
              <a:xfrm rot="-1793653" flipH="1">
                <a:off x="7822292" y="-75159"/>
                <a:ext cx="643126" cy="556933"/>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1">
  <p:cSld name="CUSTOM_11">
    <p:spTree>
      <p:nvGrpSpPr>
        <p:cNvPr id="1" name="Shape 437"/>
        <p:cNvGrpSpPr/>
        <p:nvPr/>
      </p:nvGrpSpPr>
      <p:grpSpPr>
        <a:xfrm>
          <a:off x="0" y="0"/>
          <a:ext cx="0" cy="0"/>
          <a:chOff x="0" y="0"/>
          <a:chExt cx="0" cy="0"/>
        </a:xfrm>
      </p:grpSpPr>
      <p:sp>
        <p:nvSpPr>
          <p:cNvPr id="438" name="Google Shape;438;p2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39" name="Google Shape;439;p26"/>
          <p:cNvGrpSpPr/>
          <p:nvPr/>
        </p:nvGrpSpPr>
        <p:grpSpPr>
          <a:xfrm>
            <a:off x="-297023" y="-357830"/>
            <a:ext cx="9944863" cy="5423429"/>
            <a:chOff x="-297023" y="-357830"/>
            <a:chExt cx="9944863" cy="5423429"/>
          </a:xfrm>
        </p:grpSpPr>
        <p:grpSp>
          <p:nvGrpSpPr>
            <p:cNvPr id="440" name="Google Shape;440;p26"/>
            <p:cNvGrpSpPr/>
            <p:nvPr/>
          </p:nvGrpSpPr>
          <p:grpSpPr>
            <a:xfrm>
              <a:off x="8478402" y="3295976"/>
              <a:ext cx="1169438" cy="1769623"/>
              <a:chOff x="-190098" y="-361624"/>
              <a:chExt cx="1169438" cy="1769623"/>
            </a:xfrm>
          </p:grpSpPr>
          <p:sp>
            <p:nvSpPr>
              <p:cNvPr id="441" name="Google Shape;441;p26"/>
              <p:cNvSpPr/>
              <p:nvPr/>
            </p:nvSpPr>
            <p:spPr>
              <a:xfrm>
                <a:off x="336141"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6"/>
              <p:cNvSpPr/>
              <p:nvPr/>
            </p:nvSpPr>
            <p:spPr>
              <a:xfrm>
                <a:off x="-190072"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6"/>
              <p:cNvSpPr/>
              <p:nvPr/>
            </p:nvSpPr>
            <p:spPr>
              <a:xfrm>
                <a:off x="-190072"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6"/>
              <p:cNvSpPr/>
              <p:nvPr/>
            </p:nvSpPr>
            <p:spPr>
              <a:xfrm>
                <a:off x="336141"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6"/>
              <p:cNvSpPr/>
              <p:nvPr/>
            </p:nvSpPr>
            <p:spPr>
              <a:xfrm>
                <a:off x="-190098"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6" name="Google Shape;446;p26"/>
            <p:cNvGrpSpPr/>
            <p:nvPr/>
          </p:nvGrpSpPr>
          <p:grpSpPr>
            <a:xfrm>
              <a:off x="-237450" y="1867226"/>
              <a:ext cx="785989" cy="1163348"/>
              <a:chOff x="8522775" y="86051"/>
              <a:chExt cx="785989" cy="1163348"/>
            </a:xfrm>
          </p:grpSpPr>
          <p:sp>
            <p:nvSpPr>
              <p:cNvPr id="447" name="Google Shape;447;p26"/>
              <p:cNvSpPr/>
              <p:nvPr/>
            </p:nvSpPr>
            <p:spPr>
              <a:xfrm flipH="1">
                <a:off x="852277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6"/>
              <p:cNvSpPr/>
              <p:nvPr/>
            </p:nvSpPr>
            <p:spPr>
              <a:xfrm flipH="1">
                <a:off x="866565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9" name="Google Shape;449;p26"/>
            <p:cNvGrpSpPr/>
            <p:nvPr/>
          </p:nvGrpSpPr>
          <p:grpSpPr>
            <a:xfrm rot="5400000" flipH="1">
              <a:off x="-36948" y="-617905"/>
              <a:ext cx="643199" cy="1163348"/>
              <a:chOff x="8529877" y="4094470"/>
              <a:chExt cx="643199" cy="1163348"/>
            </a:xfrm>
          </p:grpSpPr>
          <p:sp>
            <p:nvSpPr>
              <p:cNvPr id="450" name="Google Shape;450;p26"/>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6"/>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452" name="Google Shape;452;p26"/>
          <p:cNvPicPr preferRelativeResize="0"/>
          <p:nvPr/>
        </p:nvPicPr>
        <p:blipFill rotWithShape="1">
          <a:blip r:embed="rId2">
            <a:alphaModFix/>
          </a:blip>
          <a:srcRect/>
          <a:stretch/>
        </p:blipFill>
        <p:spPr>
          <a:xfrm>
            <a:off x="-235825" y="4003925"/>
            <a:ext cx="1200150" cy="1200150"/>
          </a:xfrm>
          <a:prstGeom prst="rect">
            <a:avLst/>
          </a:prstGeom>
          <a:noFill/>
          <a:ln>
            <a:noFill/>
          </a:ln>
          <a:effectLst>
            <a:outerShdw blurRad="57150" dist="19050" dir="5400000" algn="bl" rotWithShape="0">
              <a:schemeClr val="dk1">
                <a:alpha val="50000"/>
              </a:schemeClr>
            </a:outerShdw>
          </a:effec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2">
  <p:cSld name="CUSTOM_11_1">
    <p:spTree>
      <p:nvGrpSpPr>
        <p:cNvPr id="1" name="Shape 453"/>
        <p:cNvGrpSpPr/>
        <p:nvPr/>
      </p:nvGrpSpPr>
      <p:grpSpPr>
        <a:xfrm>
          <a:off x="0" y="0"/>
          <a:ext cx="0" cy="0"/>
          <a:chOff x="0" y="0"/>
          <a:chExt cx="0" cy="0"/>
        </a:xfrm>
      </p:grpSpPr>
      <p:sp>
        <p:nvSpPr>
          <p:cNvPr id="454" name="Google Shape;454;p27"/>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55" name="Google Shape;455;p27"/>
          <p:cNvGrpSpPr/>
          <p:nvPr/>
        </p:nvGrpSpPr>
        <p:grpSpPr>
          <a:xfrm>
            <a:off x="-1150871" y="-359047"/>
            <a:ext cx="10474888" cy="5979946"/>
            <a:chOff x="-1150871" y="-359047"/>
            <a:chExt cx="10474888" cy="5979946"/>
          </a:xfrm>
        </p:grpSpPr>
        <p:grpSp>
          <p:nvGrpSpPr>
            <p:cNvPr id="456" name="Google Shape;456;p27"/>
            <p:cNvGrpSpPr/>
            <p:nvPr/>
          </p:nvGrpSpPr>
          <p:grpSpPr>
            <a:xfrm rot="1800044">
              <a:off x="-823621" y="3539886"/>
              <a:ext cx="1719417" cy="1769702"/>
              <a:chOff x="-237697" y="-58430"/>
              <a:chExt cx="1719455" cy="1769741"/>
            </a:xfrm>
          </p:grpSpPr>
          <p:sp>
            <p:nvSpPr>
              <p:cNvPr id="457" name="Google Shape;457;p27"/>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7"/>
              <p:cNvSpPr/>
              <p:nvPr/>
            </p:nvSpPr>
            <p:spPr>
              <a:xfrm>
                <a:off x="288565" y="1154226"/>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7"/>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7"/>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7"/>
              <p:cNvSpPr/>
              <p:nvPr/>
            </p:nvSpPr>
            <p:spPr>
              <a:xfrm>
                <a:off x="838602" y="86056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2" name="Google Shape;462;p27"/>
            <p:cNvGrpSpPr/>
            <p:nvPr/>
          </p:nvGrpSpPr>
          <p:grpSpPr>
            <a:xfrm rot="7200044" flipH="1">
              <a:off x="8337895" y="-371366"/>
              <a:ext cx="643184" cy="1163323"/>
              <a:chOff x="8529877" y="4094470"/>
              <a:chExt cx="643199" cy="1163348"/>
            </a:xfrm>
          </p:grpSpPr>
          <p:sp>
            <p:nvSpPr>
              <p:cNvPr id="463" name="Google Shape;463;p27"/>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7"/>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5" name="Google Shape;465;p27"/>
            <p:cNvSpPr/>
            <p:nvPr/>
          </p:nvSpPr>
          <p:spPr>
            <a:xfrm rot="1800095" flipH="1">
              <a:off x="-242864" y="-96621"/>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3">
  <p:cSld name="CUSTOM_11_2">
    <p:spTree>
      <p:nvGrpSpPr>
        <p:cNvPr id="1" name="Shape 466"/>
        <p:cNvGrpSpPr/>
        <p:nvPr/>
      </p:nvGrpSpPr>
      <p:grpSpPr>
        <a:xfrm>
          <a:off x="0" y="0"/>
          <a:ext cx="0" cy="0"/>
          <a:chOff x="0" y="0"/>
          <a:chExt cx="0" cy="0"/>
        </a:xfrm>
      </p:grpSpPr>
      <p:sp>
        <p:nvSpPr>
          <p:cNvPr id="467" name="Google Shape;467;p28"/>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68" name="Google Shape;468;p28"/>
          <p:cNvGrpSpPr/>
          <p:nvPr/>
        </p:nvGrpSpPr>
        <p:grpSpPr>
          <a:xfrm>
            <a:off x="-411361" y="-288831"/>
            <a:ext cx="9793908" cy="5822507"/>
            <a:chOff x="-411361" y="-288831"/>
            <a:chExt cx="9793908" cy="5822507"/>
          </a:xfrm>
        </p:grpSpPr>
        <p:grpSp>
          <p:nvGrpSpPr>
            <p:cNvPr id="469" name="Google Shape;469;p28"/>
            <p:cNvGrpSpPr/>
            <p:nvPr/>
          </p:nvGrpSpPr>
          <p:grpSpPr>
            <a:xfrm>
              <a:off x="8575000" y="3429942"/>
              <a:ext cx="807547" cy="2103734"/>
              <a:chOff x="8575000" y="3429942"/>
              <a:chExt cx="807547" cy="2103734"/>
            </a:xfrm>
          </p:grpSpPr>
          <p:sp>
            <p:nvSpPr>
              <p:cNvPr id="470" name="Google Shape;470;p28"/>
              <p:cNvSpPr/>
              <p:nvPr/>
            </p:nvSpPr>
            <p:spPr>
              <a:xfrm rot="7200021">
                <a:off x="8658990" y="4837428"/>
                <a:ext cx="643154" cy="557005"/>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8"/>
              <p:cNvSpPr/>
              <p:nvPr/>
            </p:nvSpPr>
            <p:spPr>
              <a:xfrm rot="7200021">
                <a:off x="8655632" y="4180681"/>
                <a:ext cx="643154" cy="556962"/>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8"/>
              <p:cNvSpPr/>
              <p:nvPr/>
            </p:nvSpPr>
            <p:spPr>
              <a:xfrm rot="7200021">
                <a:off x="8655376" y="3569188"/>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3" name="Google Shape;473;p28"/>
            <p:cNvGrpSpPr/>
            <p:nvPr/>
          </p:nvGrpSpPr>
          <p:grpSpPr>
            <a:xfrm>
              <a:off x="-200000" y="4138476"/>
              <a:ext cx="643114" cy="1163348"/>
              <a:chOff x="8494225" y="395151"/>
              <a:chExt cx="643114" cy="1163348"/>
            </a:xfrm>
          </p:grpSpPr>
          <p:sp>
            <p:nvSpPr>
              <p:cNvPr id="474" name="Google Shape;474;p28"/>
              <p:cNvSpPr/>
              <p:nvPr/>
            </p:nvSpPr>
            <p:spPr>
              <a:xfrm flipH="1">
                <a:off x="8494225" y="3951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8"/>
              <p:cNvSpPr/>
              <p:nvPr/>
            </p:nvSpPr>
            <p:spPr>
              <a:xfrm flipH="1">
                <a:off x="8494225" y="10015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6" name="Google Shape;476;p28"/>
            <p:cNvGrpSpPr/>
            <p:nvPr/>
          </p:nvGrpSpPr>
          <p:grpSpPr>
            <a:xfrm rot="3577314" flipH="1">
              <a:off x="142839" y="-298904"/>
              <a:ext cx="643193" cy="1163339"/>
              <a:chOff x="8795385" y="4227216"/>
              <a:chExt cx="643199" cy="1163348"/>
            </a:xfrm>
          </p:grpSpPr>
          <p:sp>
            <p:nvSpPr>
              <p:cNvPr id="477" name="Google Shape;477;p28"/>
              <p:cNvSpPr/>
              <p:nvPr/>
            </p:nvSpPr>
            <p:spPr>
              <a:xfrm flipH="1">
                <a:off x="8795385" y="4833521"/>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8"/>
              <p:cNvSpPr/>
              <p:nvPr/>
            </p:nvSpPr>
            <p:spPr>
              <a:xfrm flipH="1">
                <a:off x="8795385" y="4227216"/>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9" name="Google Shape;479;p28"/>
            <p:cNvSpPr/>
            <p:nvPr/>
          </p:nvSpPr>
          <p:spPr>
            <a:xfrm rot="1800095" flipH="1">
              <a:off x="-315201" y="1949629"/>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4">
  <p:cSld name="CUSTOM_11_3">
    <p:spTree>
      <p:nvGrpSpPr>
        <p:cNvPr id="1" name="Shape 480"/>
        <p:cNvGrpSpPr/>
        <p:nvPr/>
      </p:nvGrpSpPr>
      <p:grpSpPr>
        <a:xfrm>
          <a:off x="0" y="0"/>
          <a:ext cx="0" cy="0"/>
          <a:chOff x="0" y="0"/>
          <a:chExt cx="0" cy="0"/>
        </a:xfrm>
      </p:grpSpPr>
      <p:sp>
        <p:nvSpPr>
          <p:cNvPr id="481" name="Google Shape;481;p29"/>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82" name="Google Shape;482;p29"/>
          <p:cNvGrpSpPr/>
          <p:nvPr/>
        </p:nvGrpSpPr>
        <p:grpSpPr>
          <a:xfrm>
            <a:off x="-1225510" y="-348372"/>
            <a:ext cx="10443544" cy="6773014"/>
            <a:chOff x="-1225510" y="-348372"/>
            <a:chExt cx="10443544" cy="6773014"/>
          </a:xfrm>
        </p:grpSpPr>
        <p:grpSp>
          <p:nvGrpSpPr>
            <p:cNvPr id="483" name="Google Shape;483;p29"/>
            <p:cNvGrpSpPr/>
            <p:nvPr/>
          </p:nvGrpSpPr>
          <p:grpSpPr>
            <a:xfrm rot="665584">
              <a:off x="-1031574" y="4004638"/>
              <a:ext cx="2197988" cy="2229381"/>
              <a:chOff x="1722737" y="3368313"/>
              <a:chExt cx="2198024" cy="2229417"/>
            </a:xfrm>
          </p:grpSpPr>
          <p:grpSp>
            <p:nvGrpSpPr>
              <p:cNvPr id="484" name="Google Shape;484;p29"/>
              <p:cNvGrpSpPr/>
              <p:nvPr/>
            </p:nvGrpSpPr>
            <p:grpSpPr>
              <a:xfrm rot="1128166">
                <a:off x="1962052" y="3598183"/>
                <a:ext cx="1719394" cy="1769678"/>
                <a:chOff x="-516942" y="319608"/>
                <a:chExt cx="1719455" cy="1769741"/>
              </a:xfrm>
            </p:grpSpPr>
            <p:sp>
              <p:nvSpPr>
                <p:cNvPr id="485" name="Google Shape;485;p29"/>
                <p:cNvSpPr/>
                <p:nvPr/>
              </p:nvSpPr>
              <p:spPr>
                <a:xfrm>
                  <a:off x="9271" y="92591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9"/>
                <p:cNvSpPr/>
                <p:nvPr/>
              </p:nvSpPr>
              <p:spPr>
                <a:xfrm>
                  <a:off x="9320" y="1532263"/>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9"/>
                <p:cNvSpPr/>
                <p:nvPr/>
              </p:nvSpPr>
              <p:spPr>
                <a:xfrm>
                  <a:off x="-516942" y="622803"/>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9"/>
                <p:cNvSpPr/>
                <p:nvPr/>
              </p:nvSpPr>
              <p:spPr>
                <a:xfrm>
                  <a:off x="9271" y="319608"/>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9"/>
                <p:cNvSpPr/>
                <p:nvPr/>
              </p:nvSpPr>
              <p:spPr>
                <a:xfrm>
                  <a:off x="559356" y="1238603"/>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0" name="Google Shape;490;p29"/>
              <p:cNvSpPr/>
              <p:nvPr/>
            </p:nvSpPr>
            <p:spPr>
              <a:xfrm rot="1128234">
                <a:off x="3097584" y="4093405"/>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9"/>
              <p:cNvSpPr/>
              <p:nvPr/>
            </p:nvSpPr>
            <p:spPr>
              <a:xfrm rot="1128234">
                <a:off x="1895434" y="4313505"/>
                <a:ext cx="643170" cy="556977"/>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2" name="Google Shape;492;p29"/>
            <p:cNvSpPr/>
            <p:nvPr/>
          </p:nvSpPr>
          <p:spPr>
            <a:xfrm rot="1800095" flipH="1">
              <a:off x="-181251" y="2569804"/>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9"/>
            <p:cNvSpPr/>
            <p:nvPr/>
          </p:nvSpPr>
          <p:spPr>
            <a:xfrm rot="-1800021">
              <a:off x="8478772" y="4727484"/>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9"/>
            <p:cNvSpPr/>
            <p:nvPr/>
          </p:nvSpPr>
          <p:spPr>
            <a:xfrm rot="1800021" flipH="1">
              <a:off x="-181236" y="-224900"/>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5" name="Google Shape;495;p29"/>
            <p:cNvGrpSpPr/>
            <p:nvPr/>
          </p:nvGrpSpPr>
          <p:grpSpPr>
            <a:xfrm>
              <a:off x="7700275" y="-258642"/>
              <a:ext cx="1458375" cy="822936"/>
              <a:chOff x="7700275" y="-258642"/>
              <a:chExt cx="1458375" cy="822936"/>
            </a:xfrm>
          </p:grpSpPr>
          <p:sp>
            <p:nvSpPr>
              <p:cNvPr id="496" name="Google Shape;496;p29"/>
              <p:cNvSpPr/>
              <p:nvPr/>
            </p:nvSpPr>
            <p:spPr>
              <a:xfrm rot="1793750">
                <a:off x="7796314" y="-135441"/>
                <a:ext cx="643081" cy="557057"/>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9"/>
              <p:cNvSpPr/>
              <p:nvPr/>
            </p:nvSpPr>
            <p:spPr>
              <a:xfrm rot="1793750">
                <a:off x="8419523" y="-115856"/>
                <a:ext cx="643123" cy="55693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498"/>
        <p:cNvGrpSpPr/>
        <p:nvPr/>
      </p:nvGrpSpPr>
      <p:grpSpPr>
        <a:xfrm>
          <a:off x="0" y="0"/>
          <a:ext cx="0" cy="0"/>
          <a:chOff x="0" y="0"/>
          <a:chExt cx="0" cy="0"/>
        </a:xfrm>
      </p:grpSpPr>
      <p:sp>
        <p:nvSpPr>
          <p:cNvPr id="499" name="Google Shape;499;p30"/>
          <p:cNvSpPr txBox="1">
            <a:spLocks noGrp="1"/>
          </p:cNvSpPr>
          <p:nvPr>
            <p:ph type="title" hasCustomPrompt="1"/>
          </p:nvPr>
        </p:nvSpPr>
        <p:spPr>
          <a:xfrm>
            <a:off x="713225" y="539507"/>
            <a:ext cx="4696800" cy="7689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4500"/>
              <a:buNone/>
              <a:defRPr sz="4500">
                <a:solidFill>
                  <a:schemeClr val="dk2"/>
                </a:solidFill>
              </a:defRPr>
            </a:lvl1pPr>
            <a:lvl2pPr lvl="1" algn="ctr" rtl="0">
              <a:spcBef>
                <a:spcPts val="0"/>
              </a:spcBef>
              <a:spcAft>
                <a:spcPts val="0"/>
              </a:spcAft>
              <a:buClr>
                <a:schemeClr val="lt1"/>
              </a:buClr>
              <a:buSzPts val="4500"/>
              <a:buNone/>
              <a:defRPr sz="4500">
                <a:solidFill>
                  <a:schemeClr val="lt1"/>
                </a:solidFill>
              </a:defRPr>
            </a:lvl2pPr>
            <a:lvl3pPr lvl="2" algn="ctr" rtl="0">
              <a:spcBef>
                <a:spcPts val="0"/>
              </a:spcBef>
              <a:spcAft>
                <a:spcPts val="0"/>
              </a:spcAft>
              <a:buClr>
                <a:schemeClr val="lt1"/>
              </a:buClr>
              <a:buSzPts val="4500"/>
              <a:buNone/>
              <a:defRPr sz="4500">
                <a:solidFill>
                  <a:schemeClr val="lt1"/>
                </a:solidFill>
              </a:defRPr>
            </a:lvl3pPr>
            <a:lvl4pPr lvl="3" algn="ctr" rtl="0">
              <a:spcBef>
                <a:spcPts val="0"/>
              </a:spcBef>
              <a:spcAft>
                <a:spcPts val="0"/>
              </a:spcAft>
              <a:buClr>
                <a:schemeClr val="lt1"/>
              </a:buClr>
              <a:buSzPts val="4500"/>
              <a:buNone/>
              <a:defRPr sz="4500">
                <a:solidFill>
                  <a:schemeClr val="lt1"/>
                </a:solidFill>
              </a:defRPr>
            </a:lvl4pPr>
            <a:lvl5pPr lvl="4" algn="ctr" rtl="0">
              <a:spcBef>
                <a:spcPts val="0"/>
              </a:spcBef>
              <a:spcAft>
                <a:spcPts val="0"/>
              </a:spcAft>
              <a:buClr>
                <a:schemeClr val="lt1"/>
              </a:buClr>
              <a:buSzPts val="4500"/>
              <a:buNone/>
              <a:defRPr sz="4500">
                <a:solidFill>
                  <a:schemeClr val="lt1"/>
                </a:solidFill>
              </a:defRPr>
            </a:lvl5pPr>
            <a:lvl6pPr lvl="5" algn="ctr" rtl="0">
              <a:spcBef>
                <a:spcPts val="0"/>
              </a:spcBef>
              <a:spcAft>
                <a:spcPts val="0"/>
              </a:spcAft>
              <a:buClr>
                <a:schemeClr val="lt1"/>
              </a:buClr>
              <a:buSzPts val="4500"/>
              <a:buNone/>
              <a:defRPr sz="4500">
                <a:solidFill>
                  <a:schemeClr val="lt1"/>
                </a:solidFill>
              </a:defRPr>
            </a:lvl6pPr>
            <a:lvl7pPr lvl="6" algn="ctr" rtl="0">
              <a:spcBef>
                <a:spcPts val="0"/>
              </a:spcBef>
              <a:spcAft>
                <a:spcPts val="0"/>
              </a:spcAft>
              <a:buClr>
                <a:schemeClr val="lt1"/>
              </a:buClr>
              <a:buSzPts val="4500"/>
              <a:buNone/>
              <a:defRPr sz="4500">
                <a:solidFill>
                  <a:schemeClr val="lt1"/>
                </a:solidFill>
              </a:defRPr>
            </a:lvl7pPr>
            <a:lvl8pPr lvl="7" algn="ctr" rtl="0">
              <a:spcBef>
                <a:spcPts val="0"/>
              </a:spcBef>
              <a:spcAft>
                <a:spcPts val="0"/>
              </a:spcAft>
              <a:buClr>
                <a:schemeClr val="lt1"/>
              </a:buClr>
              <a:buSzPts val="4500"/>
              <a:buNone/>
              <a:defRPr sz="4500">
                <a:solidFill>
                  <a:schemeClr val="lt1"/>
                </a:solidFill>
              </a:defRPr>
            </a:lvl8pPr>
            <a:lvl9pPr lvl="8" algn="ctr" rtl="0">
              <a:spcBef>
                <a:spcPts val="0"/>
              </a:spcBef>
              <a:spcAft>
                <a:spcPts val="0"/>
              </a:spcAft>
              <a:buClr>
                <a:schemeClr val="lt1"/>
              </a:buClr>
              <a:buSzPts val="4500"/>
              <a:buNone/>
              <a:defRPr sz="4500">
                <a:solidFill>
                  <a:schemeClr val="lt1"/>
                </a:solidFill>
              </a:defRPr>
            </a:lvl9pPr>
          </a:lstStyle>
          <a:p>
            <a:r>
              <a:t>xx%</a:t>
            </a:r>
          </a:p>
        </p:txBody>
      </p:sp>
      <p:sp>
        <p:nvSpPr>
          <p:cNvPr id="500" name="Google Shape;500;p30"/>
          <p:cNvSpPr txBox="1">
            <a:spLocks noGrp="1"/>
          </p:cNvSpPr>
          <p:nvPr>
            <p:ph type="subTitle" idx="1"/>
          </p:nvPr>
        </p:nvSpPr>
        <p:spPr>
          <a:xfrm>
            <a:off x="713225" y="1303442"/>
            <a:ext cx="4696800" cy="411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600"/>
              <a:buNone/>
              <a:defRPr sz="1600">
                <a:solidFill>
                  <a:schemeClr val="dk1"/>
                </a:solidFill>
              </a:defRPr>
            </a:lvl1pPr>
            <a:lvl2pPr lvl="1" algn="ctr" rtl="0">
              <a:lnSpc>
                <a:spcPct val="100000"/>
              </a:lnSpc>
              <a:spcBef>
                <a:spcPts val="0"/>
              </a:spcBef>
              <a:spcAft>
                <a:spcPts val="0"/>
              </a:spcAft>
              <a:buClr>
                <a:schemeClr val="dk1"/>
              </a:buClr>
              <a:buSzPts val="1600"/>
              <a:buNone/>
              <a:defRPr sz="1600">
                <a:solidFill>
                  <a:schemeClr val="dk1"/>
                </a:solidFill>
              </a:defRPr>
            </a:lvl2pPr>
            <a:lvl3pPr lvl="2" algn="ctr" rtl="0">
              <a:lnSpc>
                <a:spcPct val="100000"/>
              </a:lnSpc>
              <a:spcBef>
                <a:spcPts val="0"/>
              </a:spcBef>
              <a:spcAft>
                <a:spcPts val="0"/>
              </a:spcAft>
              <a:buClr>
                <a:schemeClr val="dk1"/>
              </a:buClr>
              <a:buSzPts val="1600"/>
              <a:buNone/>
              <a:defRPr sz="1600">
                <a:solidFill>
                  <a:schemeClr val="dk1"/>
                </a:solidFill>
              </a:defRPr>
            </a:lvl3pPr>
            <a:lvl4pPr lvl="3" algn="ctr" rtl="0">
              <a:lnSpc>
                <a:spcPct val="100000"/>
              </a:lnSpc>
              <a:spcBef>
                <a:spcPts val="0"/>
              </a:spcBef>
              <a:spcAft>
                <a:spcPts val="0"/>
              </a:spcAft>
              <a:buClr>
                <a:schemeClr val="dk1"/>
              </a:buClr>
              <a:buSzPts val="1600"/>
              <a:buNone/>
              <a:defRPr sz="1600">
                <a:solidFill>
                  <a:schemeClr val="dk1"/>
                </a:solidFill>
              </a:defRPr>
            </a:lvl4pPr>
            <a:lvl5pPr lvl="4" algn="ctr" rtl="0">
              <a:lnSpc>
                <a:spcPct val="100000"/>
              </a:lnSpc>
              <a:spcBef>
                <a:spcPts val="0"/>
              </a:spcBef>
              <a:spcAft>
                <a:spcPts val="0"/>
              </a:spcAft>
              <a:buClr>
                <a:schemeClr val="dk1"/>
              </a:buClr>
              <a:buSzPts val="1600"/>
              <a:buNone/>
              <a:defRPr sz="1600">
                <a:solidFill>
                  <a:schemeClr val="dk1"/>
                </a:solidFill>
              </a:defRPr>
            </a:lvl5pPr>
            <a:lvl6pPr lvl="5" algn="ctr" rtl="0">
              <a:lnSpc>
                <a:spcPct val="100000"/>
              </a:lnSpc>
              <a:spcBef>
                <a:spcPts val="0"/>
              </a:spcBef>
              <a:spcAft>
                <a:spcPts val="0"/>
              </a:spcAft>
              <a:buClr>
                <a:schemeClr val="dk1"/>
              </a:buClr>
              <a:buSzPts val="1600"/>
              <a:buNone/>
              <a:defRPr sz="1600">
                <a:solidFill>
                  <a:schemeClr val="dk1"/>
                </a:solidFill>
              </a:defRPr>
            </a:lvl6pPr>
            <a:lvl7pPr lvl="6" algn="ctr" rtl="0">
              <a:lnSpc>
                <a:spcPct val="100000"/>
              </a:lnSpc>
              <a:spcBef>
                <a:spcPts val="0"/>
              </a:spcBef>
              <a:spcAft>
                <a:spcPts val="0"/>
              </a:spcAft>
              <a:buClr>
                <a:schemeClr val="dk1"/>
              </a:buClr>
              <a:buSzPts val="1600"/>
              <a:buNone/>
              <a:defRPr sz="1600">
                <a:solidFill>
                  <a:schemeClr val="dk1"/>
                </a:solidFill>
              </a:defRPr>
            </a:lvl7pPr>
            <a:lvl8pPr lvl="7" algn="ctr" rtl="0">
              <a:lnSpc>
                <a:spcPct val="100000"/>
              </a:lnSpc>
              <a:spcBef>
                <a:spcPts val="0"/>
              </a:spcBef>
              <a:spcAft>
                <a:spcPts val="0"/>
              </a:spcAft>
              <a:buClr>
                <a:schemeClr val="dk1"/>
              </a:buClr>
              <a:buSzPts val="1600"/>
              <a:buNone/>
              <a:defRPr sz="1600">
                <a:solidFill>
                  <a:schemeClr val="dk1"/>
                </a:solidFill>
              </a:defRPr>
            </a:lvl8pPr>
            <a:lvl9pPr lvl="8" algn="ctr" rtl="0">
              <a:lnSpc>
                <a:spcPct val="100000"/>
              </a:lnSpc>
              <a:spcBef>
                <a:spcPts val="0"/>
              </a:spcBef>
              <a:spcAft>
                <a:spcPts val="0"/>
              </a:spcAft>
              <a:buClr>
                <a:schemeClr val="dk1"/>
              </a:buClr>
              <a:buSzPts val="1600"/>
              <a:buNone/>
              <a:defRPr sz="1600">
                <a:solidFill>
                  <a:schemeClr val="dk1"/>
                </a:solidFill>
              </a:defRPr>
            </a:lvl9pPr>
          </a:lstStyle>
          <a:p>
            <a:endParaRPr/>
          </a:p>
        </p:txBody>
      </p:sp>
      <p:sp>
        <p:nvSpPr>
          <p:cNvPr id="501" name="Google Shape;501;p30"/>
          <p:cNvSpPr txBox="1">
            <a:spLocks noGrp="1"/>
          </p:cNvSpPr>
          <p:nvPr>
            <p:ph type="title" idx="2" hasCustomPrompt="1"/>
          </p:nvPr>
        </p:nvSpPr>
        <p:spPr>
          <a:xfrm>
            <a:off x="713225" y="1980612"/>
            <a:ext cx="4696800" cy="7689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4500"/>
              <a:buNone/>
              <a:defRPr sz="4500">
                <a:solidFill>
                  <a:schemeClr val="dk2"/>
                </a:solidFill>
              </a:defRPr>
            </a:lvl1pPr>
            <a:lvl2pPr lvl="1" algn="ctr" rtl="0">
              <a:spcBef>
                <a:spcPts val="0"/>
              </a:spcBef>
              <a:spcAft>
                <a:spcPts val="0"/>
              </a:spcAft>
              <a:buClr>
                <a:schemeClr val="lt1"/>
              </a:buClr>
              <a:buSzPts val="4500"/>
              <a:buNone/>
              <a:defRPr sz="4500">
                <a:solidFill>
                  <a:schemeClr val="lt1"/>
                </a:solidFill>
              </a:defRPr>
            </a:lvl2pPr>
            <a:lvl3pPr lvl="2" algn="ctr" rtl="0">
              <a:spcBef>
                <a:spcPts val="0"/>
              </a:spcBef>
              <a:spcAft>
                <a:spcPts val="0"/>
              </a:spcAft>
              <a:buClr>
                <a:schemeClr val="lt1"/>
              </a:buClr>
              <a:buSzPts val="4500"/>
              <a:buNone/>
              <a:defRPr sz="4500">
                <a:solidFill>
                  <a:schemeClr val="lt1"/>
                </a:solidFill>
              </a:defRPr>
            </a:lvl3pPr>
            <a:lvl4pPr lvl="3" algn="ctr" rtl="0">
              <a:spcBef>
                <a:spcPts val="0"/>
              </a:spcBef>
              <a:spcAft>
                <a:spcPts val="0"/>
              </a:spcAft>
              <a:buClr>
                <a:schemeClr val="lt1"/>
              </a:buClr>
              <a:buSzPts val="4500"/>
              <a:buNone/>
              <a:defRPr sz="4500">
                <a:solidFill>
                  <a:schemeClr val="lt1"/>
                </a:solidFill>
              </a:defRPr>
            </a:lvl4pPr>
            <a:lvl5pPr lvl="4" algn="ctr" rtl="0">
              <a:spcBef>
                <a:spcPts val="0"/>
              </a:spcBef>
              <a:spcAft>
                <a:spcPts val="0"/>
              </a:spcAft>
              <a:buClr>
                <a:schemeClr val="lt1"/>
              </a:buClr>
              <a:buSzPts val="4500"/>
              <a:buNone/>
              <a:defRPr sz="4500">
                <a:solidFill>
                  <a:schemeClr val="lt1"/>
                </a:solidFill>
              </a:defRPr>
            </a:lvl5pPr>
            <a:lvl6pPr lvl="5" algn="ctr" rtl="0">
              <a:spcBef>
                <a:spcPts val="0"/>
              </a:spcBef>
              <a:spcAft>
                <a:spcPts val="0"/>
              </a:spcAft>
              <a:buClr>
                <a:schemeClr val="lt1"/>
              </a:buClr>
              <a:buSzPts val="4500"/>
              <a:buNone/>
              <a:defRPr sz="4500">
                <a:solidFill>
                  <a:schemeClr val="lt1"/>
                </a:solidFill>
              </a:defRPr>
            </a:lvl6pPr>
            <a:lvl7pPr lvl="6" algn="ctr" rtl="0">
              <a:spcBef>
                <a:spcPts val="0"/>
              </a:spcBef>
              <a:spcAft>
                <a:spcPts val="0"/>
              </a:spcAft>
              <a:buClr>
                <a:schemeClr val="lt1"/>
              </a:buClr>
              <a:buSzPts val="4500"/>
              <a:buNone/>
              <a:defRPr sz="4500">
                <a:solidFill>
                  <a:schemeClr val="lt1"/>
                </a:solidFill>
              </a:defRPr>
            </a:lvl7pPr>
            <a:lvl8pPr lvl="7" algn="ctr" rtl="0">
              <a:spcBef>
                <a:spcPts val="0"/>
              </a:spcBef>
              <a:spcAft>
                <a:spcPts val="0"/>
              </a:spcAft>
              <a:buClr>
                <a:schemeClr val="lt1"/>
              </a:buClr>
              <a:buSzPts val="4500"/>
              <a:buNone/>
              <a:defRPr sz="4500">
                <a:solidFill>
                  <a:schemeClr val="lt1"/>
                </a:solidFill>
              </a:defRPr>
            </a:lvl8pPr>
            <a:lvl9pPr lvl="8" algn="ctr" rtl="0">
              <a:spcBef>
                <a:spcPts val="0"/>
              </a:spcBef>
              <a:spcAft>
                <a:spcPts val="0"/>
              </a:spcAft>
              <a:buClr>
                <a:schemeClr val="lt1"/>
              </a:buClr>
              <a:buSzPts val="4500"/>
              <a:buNone/>
              <a:defRPr sz="4500">
                <a:solidFill>
                  <a:schemeClr val="lt1"/>
                </a:solidFill>
              </a:defRPr>
            </a:lvl9pPr>
          </a:lstStyle>
          <a:p>
            <a:r>
              <a:t>xx%</a:t>
            </a:r>
          </a:p>
        </p:txBody>
      </p:sp>
      <p:sp>
        <p:nvSpPr>
          <p:cNvPr id="502" name="Google Shape;502;p30"/>
          <p:cNvSpPr txBox="1">
            <a:spLocks noGrp="1"/>
          </p:cNvSpPr>
          <p:nvPr>
            <p:ph type="subTitle" idx="3"/>
          </p:nvPr>
        </p:nvSpPr>
        <p:spPr>
          <a:xfrm>
            <a:off x="713225" y="2747033"/>
            <a:ext cx="4696800" cy="411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600"/>
              <a:buNone/>
              <a:defRPr sz="1600">
                <a:solidFill>
                  <a:schemeClr val="dk1"/>
                </a:solidFill>
              </a:defRPr>
            </a:lvl1pPr>
            <a:lvl2pPr lvl="1" algn="ctr" rtl="0">
              <a:lnSpc>
                <a:spcPct val="100000"/>
              </a:lnSpc>
              <a:spcBef>
                <a:spcPts val="0"/>
              </a:spcBef>
              <a:spcAft>
                <a:spcPts val="0"/>
              </a:spcAft>
              <a:buClr>
                <a:schemeClr val="dk1"/>
              </a:buClr>
              <a:buSzPts val="1600"/>
              <a:buNone/>
              <a:defRPr sz="1600">
                <a:solidFill>
                  <a:schemeClr val="dk1"/>
                </a:solidFill>
              </a:defRPr>
            </a:lvl2pPr>
            <a:lvl3pPr lvl="2" algn="ctr" rtl="0">
              <a:lnSpc>
                <a:spcPct val="100000"/>
              </a:lnSpc>
              <a:spcBef>
                <a:spcPts val="0"/>
              </a:spcBef>
              <a:spcAft>
                <a:spcPts val="0"/>
              </a:spcAft>
              <a:buClr>
                <a:schemeClr val="dk1"/>
              </a:buClr>
              <a:buSzPts val="1600"/>
              <a:buNone/>
              <a:defRPr sz="1600">
                <a:solidFill>
                  <a:schemeClr val="dk1"/>
                </a:solidFill>
              </a:defRPr>
            </a:lvl3pPr>
            <a:lvl4pPr lvl="3" algn="ctr" rtl="0">
              <a:lnSpc>
                <a:spcPct val="100000"/>
              </a:lnSpc>
              <a:spcBef>
                <a:spcPts val="0"/>
              </a:spcBef>
              <a:spcAft>
                <a:spcPts val="0"/>
              </a:spcAft>
              <a:buClr>
                <a:schemeClr val="dk1"/>
              </a:buClr>
              <a:buSzPts val="1600"/>
              <a:buNone/>
              <a:defRPr sz="1600">
                <a:solidFill>
                  <a:schemeClr val="dk1"/>
                </a:solidFill>
              </a:defRPr>
            </a:lvl4pPr>
            <a:lvl5pPr lvl="4" algn="ctr" rtl="0">
              <a:lnSpc>
                <a:spcPct val="100000"/>
              </a:lnSpc>
              <a:spcBef>
                <a:spcPts val="0"/>
              </a:spcBef>
              <a:spcAft>
                <a:spcPts val="0"/>
              </a:spcAft>
              <a:buClr>
                <a:schemeClr val="dk1"/>
              </a:buClr>
              <a:buSzPts val="1600"/>
              <a:buNone/>
              <a:defRPr sz="1600">
                <a:solidFill>
                  <a:schemeClr val="dk1"/>
                </a:solidFill>
              </a:defRPr>
            </a:lvl5pPr>
            <a:lvl6pPr lvl="5" algn="ctr" rtl="0">
              <a:lnSpc>
                <a:spcPct val="100000"/>
              </a:lnSpc>
              <a:spcBef>
                <a:spcPts val="0"/>
              </a:spcBef>
              <a:spcAft>
                <a:spcPts val="0"/>
              </a:spcAft>
              <a:buClr>
                <a:schemeClr val="dk1"/>
              </a:buClr>
              <a:buSzPts val="1600"/>
              <a:buNone/>
              <a:defRPr sz="1600">
                <a:solidFill>
                  <a:schemeClr val="dk1"/>
                </a:solidFill>
              </a:defRPr>
            </a:lvl6pPr>
            <a:lvl7pPr lvl="6" algn="ctr" rtl="0">
              <a:lnSpc>
                <a:spcPct val="100000"/>
              </a:lnSpc>
              <a:spcBef>
                <a:spcPts val="0"/>
              </a:spcBef>
              <a:spcAft>
                <a:spcPts val="0"/>
              </a:spcAft>
              <a:buClr>
                <a:schemeClr val="dk1"/>
              </a:buClr>
              <a:buSzPts val="1600"/>
              <a:buNone/>
              <a:defRPr sz="1600">
                <a:solidFill>
                  <a:schemeClr val="dk1"/>
                </a:solidFill>
              </a:defRPr>
            </a:lvl7pPr>
            <a:lvl8pPr lvl="7" algn="ctr" rtl="0">
              <a:lnSpc>
                <a:spcPct val="100000"/>
              </a:lnSpc>
              <a:spcBef>
                <a:spcPts val="0"/>
              </a:spcBef>
              <a:spcAft>
                <a:spcPts val="0"/>
              </a:spcAft>
              <a:buClr>
                <a:schemeClr val="dk1"/>
              </a:buClr>
              <a:buSzPts val="1600"/>
              <a:buNone/>
              <a:defRPr sz="1600">
                <a:solidFill>
                  <a:schemeClr val="dk1"/>
                </a:solidFill>
              </a:defRPr>
            </a:lvl8pPr>
            <a:lvl9pPr lvl="8" algn="ctr" rtl="0">
              <a:lnSpc>
                <a:spcPct val="100000"/>
              </a:lnSpc>
              <a:spcBef>
                <a:spcPts val="0"/>
              </a:spcBef>
              <a:spcAft>
                <a:spcPts val="0"/>
              </a:spcAft>
              <a:buClr>
                <a:schemeClr val="dk1"/>
              </a:buClr>
              <a:buSzPts val="1600"/>
              <a:buNone/>
              <a:defRPr sz="1600">
                <a:solidFill>
                  <a:schemeClr val="dk1"/>
                </a:solidFill>
              </a:defRPr>
            </a:lvl9pPr>
          </a:lstStyle>
          <a:p>
            <a:endParaRPr/>
          </a:p>
        </p:txBody>
      </p:sp>
      <p:sp>
        <p:nvSpPr>
          <p:cNvPr id="503" name="Google Shape;503;p30"/>
          <p:cNvSpPr txBox="1">
            <a:spLocks noGrp="1"/>
          </p:cNvSpPr>
          <p:nvPr>
            <p:ph type="title" idx="4" hasCustomPrompt="1"/>
          </p:nvPr>
        </p:nvSpPr>
        <p:spPr>
          <a:xfrm>
            <a:off x="713225" y="3421718"/>
            <a:ext cx="4696800" cy="7689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4500"/>
              <a:buNone/>
              <a:defRPr sz="4500">
                <a:solidFill>
                  <a:schemeClr val="dk2"/>
                </a:solidFill>
              </a:defRPr>
            </a:lvl1pPr>
            <a:lvl2pPr lvl="1" algn="ctr" rtl="0">
              <a:spcBef>
                <a:spcPts val="0"/>
              </a:spcBef>
              <a:spcAft>
                <a:spcPts val="0"/>
              </a:spcAft>
              <a:buClr>
                <a:schemeClr val="lt1"/>
              </a:buClr>
              <a:buSzPts val="4500"/>
              <a:buNone/>
              <a:defRPr sz="4500">
                <a:solidFill>
                  <a:schemeClr val="lt1"/>
                </a:solidFill>
              </a:defRPr>
            </a:lvl2pPr>
            <a:lvl3pPr lvl="2" algn="ctr" rtl="0">
              <a:spcBef>
                <a:spcPts val="0"/>
              </a:spcBef>
              <a:spcAft>
                <a:spcPts val="0"/>
              </a:spcAft>
              <a:buClr>
                <a:schemeClr val="lt1"/>
              </a:buClr>
              <a:buSzPts val="4500"/>
              <a:buNone/>
              <a:defRPr sz="4500">
                <a:solidFill>
                  <a:schemeClr val="lt1"/>
                </a:solidFill>
              </a:defRPr>
            </a:lvl3pPr>
            <a:lvl4pPr lvl="3" algn="ctr" rtl="0">
              <a:spcBef>
                <a:spcPts val="0"/>
              </a:spcBef>
              <a:spcAft>
                <a:spcPts val="0"/>
              </a:spcAft>
              <a:buClr>
                <a:schemeClr val="lt1"/>
              </a:buClr>
              <a:buSzPts val="4500"/>
              <a:buNone/>
              <a:defRPr sz="4500">
                <a:solidFill>
                  <a:schemeClr val="lt1"/>
                </a:solidFill>
              </a:defRPr>
            </a:lvl4pPr>
            <a:lvl5pPr lvl="4" algn="ctr" rtl="0">
              <a:spcBef>
                <a:spcPts val="0"/>
              </a:spcBef>
              <a:spcAft>
                <a:spcPts val="0"/>
              </a:spcAft>
              <a:buClr>
                <a:schemeClr val="lt1"/>
              </a:buClr>
              <a:buSzPts val="4500"/>
              <a:buNone/>
              <a:defRPr sz="4500">
                <a:solidFill>
                  <a:schemeClr val="lt1"/>
                </a:solidFill>
              </a:defRPr>
            </a:lvl5pPr>
            <a:lvl6pPr lvl="5" algn="ctr" rtl="0">
              <a:spcBef>
                <a:spcPts val="0"/>
              </a:spcBef>
              <a:spcAft>
                <a:spcPts val="0"/>
              </a:spcAft>
              <a:buClr>
                <a:schemeClr val="lt1"/>
              </a:buClr>
              <a:buSzPts val="4500"/>
              <a:buNone/>
              <a:defRPr sz="4500">
                <a:solidFill>
                  <a:schemeClr val="lt1"/>
                </a:solidFill>
              </a:defRPr>
            </a:lvl6pPr>
            <a:lvl7pPr lvl="6" algn="ctr" rtl="0">
              <a:spcBef>
                <a:spcPts val="0"/>
              </a:spcBef>
              <a:spcAft>
                <a:spcPts val="0"/>
              </a:spcAft>
              <a:buClr>
                <a:schemeClr val="lt1"/>
              </a:buClr>
              <a:buSzPts val="4500"/>
              <a:buNone/>
              <a:defRPr sz="4500">
                <a:solidFill>
                  <a:schemeClr val="lt1"/>
                </a:solidFill>
              </a:defRPr>
            </a:lvl7pPr>
            <a:lvl8pPr lvl="7" algn="ctr" rtl="0">
              <a:spcBef>
                <a:spcPts val="0"/>
              </a:spcBef>
              <a:spcAft>
                <a:spcPts val="0"/>
              </a:spcAft>
              <a:buClr>
                <a:schemeClr val="lt1"/>
              </a:buClr>
              <a:buSzPts val="4500"/>
              <a:buNone/>
              <a:defRPr sz="4500">
                <a:solidFill>
                  <a:schemeClr val="lt1"/>
                </a:solidFill>
              </a:defRPr>
            </a:lvl8pPr>
            <a:lvl9pPr lvl="8" algn="ctr" rtl="0">
              <a:spcBef>
                <a:spcPts val="0"/>
              </a:spcBef>
              <a:spcAft>
                <a:spcPts val="0"/>
              </a:spcAft>
              <a:buClr>
                <a:schemeClr val="lt1"/>
              </a:buClr>
              <a:buSzPts val="4500"/>
              <a:buNone/>
              <a:defRPr sz="4500">
                <a:solidFill>
                  <a:schemeClr val="lt1"/>
                </a:solidFill>
              </a:defRPr>
            </a:lvl9pPr>
          </a:lstStyle>
          <a:p>
            <a:r>
              <a:t>xx%</a:t>
            </a:r>
          </a:p>
        </p:txBody>
      </p:sp>
      <p:sp>
        <p:nvSpPr>
          <p:cNvPr id="504" name="Google Shape;504;p30"/>
          <p:cNvSpPr txBox="1">
            <a:spLocks noGrp="1"/>
          </p:cNvSpPr>
          <p:nvPr>
            <p:ph type="subTitle" idx="5"/>
          </p:nvPr>
        </p:nvSpPr>
        <p:spPr>
          <a:xfrm>
            <a:off x="713225" y="4190624"/>
            <a:ext cx="4696800" cy="411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600"/>
              <a:buNone/>
              <a:defRPr sz="1600">
                <a:solidFill>
                  <a:schemeClr val="dk1"/>
                </a:solidFill>
              </a:defRPr>
            </a:lvl1pPr>
            <a:lvl2pPr lvl="1" algn="ctr" rtl="0">
              <a:lnSpc>
                <a:spcPct val="100000"/>
              </a:lnSpc>
              <a:spcBef>
                <a:spcPts val="0"/>
              </a:spcBef>
              <a:spcAft>
                <a:spcPts val="0"/>
              </a:spcAft>
              <a:buClr>
                <a:schemeClr val="dk1"/>
              </a:buClr>
              <a:buSzPts val="1600"/>
              <a:buNone/>
              <a:defRPr sz="1600">
                <a:solidFill>
                  <a:schemeClr val="dk1"/>
                </a:solidFill>
              </a:defRPr>
            </a:lvl2pPr>
            <a:lvl3pPr lvl="2" algn="ctr" rtl="0">
              <a:lnSpc>
                <a:spcPct val="100000"/>
              </a:lnSpc>
              <a:spcBef>
                <a:spcPts val="0"/>
              </a:spcBef>
              <a:spcAft>
                <a:spcPts val="0"/>
              </a:spcAft>
              <a:buClr>
                <a:schemeClr val="dk1"/>
              </a:buClr>
              <a:buSzPts val="1600"/>
              <a:buNone/>
              <a:defRPr sz="1600">
                <a:solidFill>
                  <a:schemeClr val="dk1"/>
                </a:solidFill>
              </a:defRPr>
            </a:lvl3pPr>
            <a:lvl4pPr lvl="3" algn="ctr" rtl="0">
              <a:lnSpc>
                <a:spcPct val="100000"/>
              </a:lnSpc>
              <a:spcBef>
                <a:spcPts val="0"/>
              </a:spcBef>
              <a:spcAft>
                <a:spcPts val="0"/>
              </a:spcAft>
              <a:buClr>
                <a:schemeClr val="dk1"/>
              </a:buClr>
              <a:buSzPts val="1600"/>
              <a:buNone/>
              <a:defRPr sz="1600">
                <a:solidFill>
                  <a:schemeClr val="dk1"/>
                </a:solidFill>
              </a:defRPr>
            </a:lvl4pPr>
            <a:lvl5pPr lvl="4" algn="ctr" rtl="0">
              <a:lnSpc>
                <a:spcPct val="100000"/>
              </a:lnSpc>
              <a:spcBef>
                <a:spcPts val="0"/>
              </a:spcBef>
              <a:spcAft>
                <a:spcPts val="0"/>
              </a:spcAft>
              <a:buClr>
                <a:schemeClr val="dk1"/>
              </a:buClr>
              <a:buSzPts val="1600"/>
              <a:buNone/>
              <a:defRPr sz="1600">
                <a:solidFill>
                  <a:schemeClr val="dk1"/>
                </a:solidFill>
              </a:defRPr>
            </a:lvl5pPr>
            <a:lvl6pPr lvl="5" algn="ctr" rtl="0">
              <a:lnSpc>
                <a:spcPct val="100000"/>
              </a:lnSpc>
              <a:spcBef>
                <a:spcPts val="0"/>
              </a:spcBef>
              <a:spcAft>
                <a:spcPts val="0"/>
              </a:spcAft>
              <a:buClr>
                <a:schemeClr val="dk1"/>
              </a:buClr>
              <a:buSzPts val="1600"/>
              <a:buNone/>
              <a:defRPr sz="1600">
                <a:solidFill>
                  <a:schemeClr val="dk1"/>
                </a:solidFill>
              </a:defRPr>
            </a:lvl6pPr>
            <a:lvl7pPr lvl="6" algn="ctr" rtl="0">
              <a:lnSpc>
                <a:spcPct val="100000"/>
              </a:lnSpc>
              <a:spcBef>
                <a:spcPts val="0"/>
              </a:spcBef>
              <a:spcAft>
                <a:spcPts val="0"/>
              </a:spcAft>
              <a:buClr>
                <a:schemeClr val="dk1"/>
              </a:buClr>
              <a:buSzPts val="1600"/>
              <a:buNone/>
              <a:defRPr sz="1600">
                <a:solidFill>
                  <a:schemeClr val="dk1"/>
                </a:solidFill>
              </a:defRPr>
            </a:lvl7pPr>
            <a:lvl8pPr lvl="7" algn="ctr" rtl="0">
              <a:lnSpc>
                <a:spcPct val="100000"/>
              </a:lnSpc>
              <a:spcBef>
                <a:spcPts val="0"/>
              </a:spcBef>
              <a:spcAft>
                <a:spcPts val="0"/>
              </a:spcAft>
              <a:buClr>
                <a:schemeClr val="dk1"/>
              </a:buClr>
              <a:buSzPts val="1600"/>
              <a:buNone/>
              <a:defRPr sz="1600">
                <a:solidFill>
                  <a:schemeClr val="dk1"/>
                </a:solidFill>
              </a:defRPr>
            </a:lvl8pPr>
            <a:lvl9pPr lvl="8" algn="ctr" rtl="0">
              <a:lnSpc>
                <a:spcPct val="100000"/>
              </a:lnSpc>
              <a:spcBef>
                <a:spcPts val="0"/>
              </a:spcBef>
              <a:spcAft>
                <a:spcPts val="0"/>
              </a:spcAft>
              <a:buClr>
                <a:schemeClr val="dk1"/>
              </a:buClr>
              <a:buSzPts val="1600"/>
              <a:buNone/>
              <a:defRPr sz="1600">
                <a:solidFill>
                  <a:schemeClr val="dk1"/>
                </a:solidFill>
              </a:defRPr>
            </a:lvl9pPr>
          </a:lstStyle>
          <a:p>
            <a:endParaRPr/>
          </a:p>
        </p:txBody>
      </p:sp>
      <p:grpSp>
        <p:nvGrpSpPr>
          <p:cNvPr id="505" name="Google Shape;505;p30"/>
          <p:cNvGrpSpPr/>
          <p:nvPr/>
        </p:nvGrpSpPr>
        <p:grpSpPr>
          <a:xfrm>
            <a:off x="-554204" y="-348372"/>
            <a:ext cx="9743663" cy="5839832"/>
            <a:chOff x="-554204" y="-348372"/>
            <a:chExt cx="9743663" cy="5839832"/>
          </a:xfrm>
        </p:grpSpPr>
        <p:grpSp>
          <p:nvGrpSpPr>
            <p:cNvPr id="506" name="Google Shape;506;p30"/>
            <p:cNvGrpSpPr/>
            <p:nvPr/>
          </p:nvGrpSpPr>
          <p:grpSpPr>
            <a:xfrm>
              <a:off x="-554204" y="4150547"/>
              <a:ext cx="1453135" cy="1340913"/>
              <a:chOff x="-554204" y="4150547"/>
              <a:chExt cx="1453135" cy="1340913"/>
            </a:xfrm>
          </p:grpSpPr>
          <p:sp>
            <p:nvSpPr>
              <p:cNvPr id="507" name="Google Shape;507;p30"/>
              <p:cNvSpPr/>
              <p:nvPr/>
            </p:nvSpPr>
            <p:spPr>
              <a:xfrm rot="1793750">
                <a:off x="-458182" y="4799370"/>
                <a:ext cx="643165" cy="557015"/>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0"/>
              <p:cNvSpPr/>
              <p:nvPr/>
            </p:nvSpPr>
            <p:spPr>
              <a:xfrm rot="1793750">
                <a:off x="-155989" y="4273775"/>
                <a:ext cx="643165" cy="556972"/>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0"/>
              <p:cNvSpPr/>
              <p:nvPr/>
            </p:nvSpPr>
            <p:spPr>
              <a:xfrm rot="1793818">
                <a:off x="159758" y="4811263"/>
                <a:ext cx="643160"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0" name="Google Shape;510;p30"/>
            <p:cNvSpPr/>
            <p:nvPr/>
          </p:nvSpPr>
          <p:spPr>
            <a:xfrm rot="1800095" flipH="1">
              <a:off x="-191164" y="3198479"/>
              <a:ext cx="643164" cy="556965"/>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0"/>
            <p:cNvSpPr/>
            <p:nvPr/>
          </p:nvSpPr>
          <p:spPr>
            <a:xfrm rot="-1800021">
              <a:off x="8410635" y="4805409"/>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0"/>
            <p:cNvSpPr/>
            <p:nvPr/>
          </p:nvSpPr>
          <p:spPr>
            <a:xfrm rot="1800021" flipH="1">
              <a:off x="-365423" y="-224900"/>
              <a:ext cx="643112" cy="556920"/>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3" name="Google Shape;513;p30"/>
            <p:cNvGrpSpPr/>
            <p:nvPr/>
          </p:nvGrpSpPr>
          <p:grpSpPr>
            <a:xfrm>
              <a:off x="8047543" y="-258642"/>
              <a:ext cx="1141915" cy="1311307"/>
              <a:chOff x="7393530" y="-258642"/>
              <a:chExt cx="1141915" cy="1311307"/>
            </a:xfrm>
          </p:grpSpPr>
          <p:sp>
            <p:nvSpPr>
              <p:cNvPr id="514" name="Google Shape;514;p30"/>
              <p:cNvSpPr/>
              <p:nvPr/>
            </p:nvSpPr>
            <p:spPr>
              <a:xfrm rot="1793653">
                <a:off x="7796324" y="-135445"/>
                <a:ext cx="643084" cy="557060"/>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0"/>
              <p:cNvSpPr/>
              <p:nvPr/>
            </p:nvSpPr>
            <p:spPr>
              <a:xfrm rot="1793653">
                <a:off x="7489533" y="372516"/>
                <a:ext cx="643126" cy="556933"/>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
        <p:cNvGrpSpPr/>
        <p:nvPr/>
      </p:nvGrpSpPr>
      <p:grpSpPr>
        <a:xfrm>
          <a:off x="0" y="0"/>
          <a:ext cx="0" cy="0"/>
          <a:chOff x="0" y="0"/>
          <a:chExt cx="0" cy="0"/>
        </a:xfrm>
      </p:grpSpPr>
      <p:sp>
        <p:nvSpPr>
          <p:cNvPr id="39" name="Google Shape;39;p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0" name="Google Shape;40;p4"/>
          <p:cNvSpPr txBox="1">
            <a:spLocks noGrp="1"/>
          </p:cNvSpPr>
          <p:nvPr>
            <p:ph type="body" idx="1"/>
          </p:nvPr>
        </p:nvSpPr>
        <p:spPr>
          <a:xfrm>
            <a:off x="720000" y="1215751"/>
            <a:ext cx="7704000" cy="13092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Albert Sans Light"/>
              <a:buChar char="⬣"/>
              <a:defRPr/>
            </a:lvl1pPr>
            <a:lvl2pPr marL="914400" lvl="1" indent="-317500" rtl="0">
              <a:lnSpc>
                <a:spcPct val="100000"/>
              </a:lnSpc>
              <a:spcBef>
                <a:spcPts val="0"/>
              </a:spcBef>
              <a:spcAft>
                <a:spcPts val="0"/>
              </a:spcAft>
              <a:buSzPts val="1400"/>
              <a:buFont typeface="Albert Sans Light"/>
              <a:buChar char="○"/>
              <a:defRPr/>
            </a:lvl2pPr>
            <a:lvl3pPr marL="1371600" lvl="2" indent="-317500" rtl="0">
              <a:lnSpc>
                <a:spcPct val="100000"/>
              </a:lnSpc>
              <a:spcBef>
                <a:spcPts val="0"/>
              </a:spcBef>
              <a:spcAft>
                <a:spcPts val="0"/>
              </a:spcAft>
              <a:buSzPts val="1400"/>
              <a:buFont typeface="Albert Sans Light"/>
              <a:buChar char="■"/>
              <a:defRPr/>
            </a:lvl3pPr>
            <a:lvl4pPr marL="1828800" lvl="3" indent="-317500" rtl="0">
              <a:lnSpc>
                <a:spcPct val="100000"/>
              </a:lnSpc>
              <a:spcBef>
                <a:spcPts val="0"/>
              </a:spcBef>
              <a:spcAft>
                <a:spcPts val="0"/>
              </a:spcAft>
              <a:buSzPts val="1400"/>
              <a:buFont typeface="Albert Sans Light"/>
              <a:buChar char="●"/>
              <a:defRPr/>
            </a:lvl4pPr>
            <a:lvl5pPr marL="2286000" lvl="4" indent="-317500" rtl="0">
              <a:lnSpc>
                <a:spcPct val="100000"/>
              </a:lnSpc>
              <a:spcBef>
                <a:spcPts val="0"/>
              </a:spcBef>
              <a:spcAft>
                <a:spcPts val="0"/>
              </a:spcAft>
              <a:buSzPts val="1400"/>
              <a:buFont typeface="Albert Sans Light"/>
              <a:buChar char="○"/>
              <a:defRPr/>
            </a:lvl5pPr>
            <a:lvl6pPr marL="2743200" lvl="5" indent="-317500" rtl="0">
              <a:lnSpc>
                <a:spcPct val="100000"/>
              </a:lnSpc>
              <a:spcBef>
                <a:spcPts val="0"/>
              </a:spcBef>
              <a:spcAft>
                <a:spcPts val="0"/>
              </a:spcAft>
              <a:buSzPts val="1400"/>
              <a:buFont typeface="Albert Sans Light"/>
              <a:buChar char="■"/>
              <a:defRPr/>
            </a:lvl6pPr>
            <a:lvl7pPr marL="3200400" lvl="6" indent="-317500" rtl="0">
              <a:lnSpc>
                <a:spcPct val="100000"/>
              </a:lnSpc>
              <a:spcBef>
                <a:spcPts val="0"/>
              </a:spcBef>
              <a:spcAft>
                <a:spcPts val="0"/>
              </a:spcAft>
              <a:buSzPts val="1400"/>
              <a:buFont typeface="Albert Sans Light"/>
              <a:buChar char="●"/>
              <a:defRPr/>
            </a:lvl7pPr>
            <a:lvl8pPr marL="3657600" lvl="7" indent="-317500" rtl="0">
              <a:lnSpc>
                <a:spcPct val="100000"/>
              </a:lnSpc>
              <a:spcBef>
                <a:spcPts val="0"/>
              </a:spcBef>
              <a:spcAft>
                <a:spcPts val="0"/>
              </a:spcAft>
              <a:buSzPts val="1400"/>
              <a:buFont typeface="Albert Sans Light"/>
              <a:buChar char="○"/>
              <a:defRPr/>
            </a:lvl8pPr>
            <a:lvl9pPr marL="4114800" lvl="8" indent="-317500" rtl="0">
              <a:lnSpc>
                <a:spcPct val="100000"/>
              </a:lnSpc>
              <a:spcBef>
                <a:spcPts val="0"/>
              </a:spcBef>
              <a:spcAft>
                <a:spcPts val="0"/>
              </a:spcAft>
              <a:buSzPts val="1400"/>
              <a:buFont typeface="Albert Sans Light"/>
              <a:buChar char="■"/>
              <a:defRPr/>
            </a:lvl9pPr>
          </a:lstStyle>
          <a:p>
            <a:endParaRPr/>
          </a:p>
        </p:txBody>
      </p:sp>
      <p:grpSp>
        <p:nvGrpSpPr>
          <p:cNvPr id="41" name="Google Shape;41;p4"/>
          <p:cNvGrpSpPr/>
          <p:nvPr/>
        </p:nvGrpSpPr>
        <p:grpSpPr>
          <a:xfrm>
            <a:off x="-135035" y="-218744"/>
            <a:ext cx="9767649" cy="5560568"/>
            <a:chOff x="-135035" y="-218744"/>
            <a:chExt cx="9767649" cy="5560568"/>
          </a:xfrm>
        </p:grpSpPr>
        <p:grpSp>
          <p:nvGrpSpPr>
            <p:cNvPr id="42" name="Google Shape;42;p4"/>
            <p:cNvGrpSpPr/>
            <p:nvPr/>
          </p:nvGrpSpPr>
          <p:grpSpPr>
            <a:xfrm rot="10800000">
              <a:off x="8463175" y="3572201"/>
              <a:ext cx="1169438" cy="1769623"/>
              <a:chOff x="-237723" y="-361624"/>
              <a:chExt cx="1169438" cy="1769623"/>
            </a:xfrm>
          </p:grpSpPr>
          <p:sp>
            <p:nvSpPr>
              <p:cNvPr id="43" name="Google Shape;43;p4"/>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4"/>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4"/>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4"/>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48;p4"/>
            <p:cNvGrpSpPr/>
            <p:nvPr/>
          </p:nvGrpSpPr>
          <p:grpSpPr>
            <a:xfrm rot="10800000">
              <a:off x="2" y="4022326"/>
              <a:ext cx="785989" cy="1163348"/>
              <a:chOff x="8694225" y="86051"/>
              <a:chExt cx="785989" cy="1163348"/>
            </a:xfrm>
          </p:grpSpPr>
          <p:sp>
            <p:nvSpPr>
              <p:cNvPr id="49" name="Google Shape;49;p4"/>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 name="Google Shape;51;p4"/>
            <p:cNvSpPr/>
            <p:nvPr/>
          </p:nvSpPr>
          <p:spPr>
            <a:xfrm rot="10800000" flipH="1">
              <a:off x="8679163" y="99301"/>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 name="Google Shape;52;p4"/>
            <p:cNvGrpSpPr/>
            <p:nvPr/>
          </p:nvGrpSpPr>
          <p:grpSpPr>
            <a:xfrm rot="-5400000" flipH="1">
              <a:off x="125040" y="-478819"/>
              <a:ext cx="643199" cy="1163348"/>
              <a:chOff x="8529877" y="4094470"/>
              <a:chExt cx="643199" cy="1163348"/>
            </a:xfrm>
          </p:grpSpPr>
          <p:sp>
            <p:nvSpPr>
              <p:cNvPr id="53" name="Google Shape;53;p4"/>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umbers and text 1">
  <p:cSld name="CUSTOM_8_1">
    <p:spTree>
      <p:nvGrpSpPr>
        <p:cNvPr id="1" name="Shape 516"/>
        <p:cNvGrpSpPr/>
        <p:nvPr/>
      </p:nvGrpSpPr>
      <p:grpSpPr>
        <a:xfrm>
          <a:off x="0" y="0"/>
          <a:ext cx="0" cy="0"/>
          <a:chOff x="0" y="0"/>
          <a:chExt cx="0" cy="0"/>
        </a:xfrm>
      </p:grpSpPr>
      <p:sp>
        <p:nvSpPr>
          <p:cNvPr id="517" name="Google Shape;517;p31"/>
          <p:cNvSpPr txBox="1">
            <a:spLocks noGrp="1"/>
          </p:cNvSpPr>
          <p:nvPr>
            <p:ph type="title" hasCustomPrompt="1"/>
          </p:nvPr>
        </p:nvSpPr>
        <p:spPr>
          <a:xfrm>
            <a:off x="1167875" y="2769200"/>
            <a:ext cx="1398900" cy="5727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3000"/>
              <a:buNone/>
              <a:defRPr sz="3000">
                <a:solidFill>
                  <a:schemeClr val="dk2"/>
                </a:solidFill>
              </a:defRPr>
            </a:lvl1pPr>
            <a:lvl2pPr lvl="1" algn="ctr" rtl="0">
              <a:spcBef>
                <a:spcPts val="0"/>
              </a:spcBef>
              <a:spcAft>
                <a:spcPts val="0"/>
              </a:spcAft>
              <a:buClr>
                <a:schemeClr val="lt1"/>
              </a:buClr>
              <a:buSzPts val="3000"/>
              <a:buNone/>
              <a:defRPr sz="3000">
                <a:solidFill>
                  <a:schemeClr val="lt1"/>
                </a:solidFill>
              </a:defRPr>
            </a:lvl2pPr>
            <a:lvl3pPr lvl="2" algn="ctr" rtl="0">
              <a:spcBef>
                <a:spcPts val="0"/>
              </a:spcBef>
              <a:spcAft>
                <a:spcPts val="0"/>
              </a:spcAft>
              <a:buClr>
                <a:schemeClr val="lt1"/>
              </a:buClr>
              <a:buSzPts val="3000"/>
              <a:buNone/>
              <a:defRPr sz="3000">
                <a:solidFill>
                  <a:schemeClr val="lt1"/>
                </a:solidFill>
              </a:defRPr>
            </a:lvl3pPr>
            <a:lvl4pPr lvl="3" algn="ctr" rtl="0">
              <a:spcBef>
                <a:spcPts val="0"/>
              </a:spcBef>
              <a:spcAft>
                <a:spcPts val="0"/>
              </a:spcAft>
              <a:buClr>
                <a:schemeClr val="lt1"/>
              </a:buClr>
              <a:buSzPts val="3000"/>
              <a:buNone/>
              <a:defRPr sz="3000">
                <a:solidFill>
                  <a:schemeClr val="lt1"/>
                </a:solidFill>
              </a:defRPr>
            </a:lvl4pPr>
            <a:lvl5pPr lvl="4" algn="ctr" rtl="0">
              <a:spcBef>
                <a:spcPts val="0"/>
              </a:spcBef>
              <a:spcAft>
                <a:spcPts val="0"/>
              </a:spcAft>
              <a:buClr>
                <a:schemeClr val="lt1"/>
              </a:buClr>
              <a:buSzPts val="3000"/>
              <a:buNone/>
              <a:defRPr sz="3000">
                <a:solidFill>
                  <a:schemeClr val="lt1"/>
                </a:solidFill>
              </a:defRPr>
            </a:lvl5pPr>
            <a:lvl6pPr lvl="5" algn="ctr" rtl="0">
              <a:spcBef>
                <a:spcPts val="0"/>
              </a:spcBef>
              <a:spcAft>
                <a:spcPts val="0"/>
              </a:spcAft>
              <a:buClr>
                <a:schemeClr val="lt1"/>
              </a:buClr>
              <a:buSzPts val="3000"/>
              <a:buNone/>
              <a:defRPr sz="3000">
                <a:solidFill>
                  <a:schemeClr val="lt1"/>
                </a:solidFill>
              </a:defRPr>
            </a:lvl6pPr>
            <a:lvl7pPr lvl="6" algn="ctr" rtl="0">
              <a:spcBef>
                <a:spcPts val="0"/>
              </a:spcBef>
              <a:spcAft>
                <a:spcPts val="0"/>
              </a:spcAft>
              <a:buClr>
                <a:schemeClr val="lt1"/>
              </a:buClr>
              <a:buSzPts val="3000"/>
              <a:buNone/>
              <a:defRPr sz="3000">
                <a:solidFill>
                  <a:schemeClr val="lt1"/>
                </a:solidFill>
              </a:defRPr>
            </a:lvl7pPr>
            <a:lvl8pPr lvl="7" algn="ctr" rtl="0">
              <a:spcBef>
                <a:spcPts val="0"/>
              </a:spcBef>
              <a:spcAft>
                <a:spcPts val="0"/>
              </a:spcAft>
              <a:buClr>
                <a:schemeClr val="lt1"/>
              </a:buClr>
              <a:buSzPts val="3000"/>
              <a:buNone/>
              <a:defRPr sz="3000">
                <a:solidFill>
                  <a:schemeClr val="lt1"/>
                </a:solidFill>
              </a:defRPr>
            </a:lvl8pPr>
            <a:lvl9pPr lvl="8" algn="ctr" rtl="0">
              <a:spcBef>
                <a:spcPts val="0"/>
              </a:spcBef>
              <a:spcAft>
                <a:spcPts val="0"/>
              </a:spcAft>
              <a:buClr>
                <a:schemeClr val="lt1"/>
              </a:buClr>
              <a:buSzPts val="3000"/>
              <a:buNone/>
              <a:defRPr sz="3000">
                <a:solidFill>
                  <a:schemeClr val="lt1"/>
                </a:solidFill>
              </a:defRPr>
            </a:lvl9pPr>
          </a:lstStyle>
          <a:p>
            <a:r>
              <a:t>xx%</a:t>
            </a:r>
          </a:p>
        </p:txBody>
      </p:sp>
      <p:sp>
        <p:nvSpPr>
          <p:cNvPr id="518" name="Google Shape;518;p31"/>
          <p:cNvSpPr txBox="1">
            <a:spLocks noGrp="1"/>
          </p:cNvSpPr>
          <p:nvPr>
            <p:ph type="subTitle" idx="1"/>
          </p:nvPr>
        </p:nvSpPr>
        <p:spPr>
          <a:xfrm>
            <a:off x="713225" y="3722300"/>
            <a:ext cx="2308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19" name="Google Shape;519;p31"/>
          <p:cNvSpPr txBox="1">
            <a:spLocks noGrp="1"/>
          </p:cNvSpPr>
          <p:nvPr>
            <p:ph type="subTitle" idx="2"/>
          </p:nvPr>
        </p:nvSpPr>
        <p:spPr>
          <a:xfrm>
            <a:off x="713225" y="3341900"/>
            <a:ext cx="23082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2pPr>
            <a:lvl3pPr lvl="2"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3pPr>
            <a:lvl4pPr lvl="3"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4pPr>
            <a:lvl5pPr lvl="4"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5pPr>
            <a:lvl6pPr lvl="5"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6pPr>
            <a:lvl7pPr lvl="6"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7pPr>
            <a:lvl8pPr lvl="7"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8pPr>
            <a:lvl9pPr lvl="8"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9pPr>
          </a:lstStyle>
          <a:p>
            <a:endParaRPr/>
          </a:p>
        </p:txBody>
      </p:sp>
      <p:sp>
        <p:nvSpPr>
          <p:cNvPr id="520" name="Google Shape;520;p31"/>
          <p:cNvSpPr txBox="1">
            <a:spLocks noGrp="1"/>
          </p:cNvSpPr>
          <p:nvPr>
            <p:ph type="title" idx="3" hasCustomPrompt="1"/>
          </p:nvPr>
        </p:nvSpPr>
        <p:spPr>
          <a:xfrm>
            <a:off x="3873278" y="2769200"/>
            <a:ext cx="1397700" cy="5727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3000"/>
              <a:buNone/>
              <a:defRPr sz="3000">
                <a:solidFill>
                  <a:schemeClr val="dk2"/>
                </a:solidFill>
              </a:defRPr>
            </a:lvl1pPr>
            <a:lvl2pPr lvl="1" algn="ctr" rtl="0">
              <a:spcBef>
                <a:spcPts val="0"/>
              </a:spcBef>
              <a:spcAft>
                <a:spcPts val="0"/>
              </a:spcAft>
              <a:buClr>
                <a:schemeClr val="lt1"/>
              </a:buClr>
              <a:buSzPts val="3000"/>
              <a:buNone/>
              <a:defRPr sz="3000">
                <a:solidFill>
                  <a:schemeClr val="lt1"/>
                </a:solidFill>
              </a:defRPr>
            </a:lvl2pPr>
            <a:lvl3pPr lvl="2" algn="ctr" rtl="0">
              <a:spcBef>
                <a:spcPts val="0"/>
              </a:spcBef>
              <a:spcAft>
                <a:spcPts val="0"/>
              </a:spcAft>
              <a:buClr>
                <a:schemeClr val="lt1"/>
              </a:buClr>
              <a:buSzPts val="3000"/>
              <a:buNone/>
              <a:defRPr sz="3000">
                <a:solidFill>
                  <a:schemeClr val="lt1"/>
                </a:solidFill>
              </a:defRPr>
            </a:lvl3pPr>
            <a:lvl4pPr lvl="3" algn="ctr" rtl="0">
              <a:spcBef>
                <a:spcPts val="0"/>
              </a:spcBef>
              <a:spcAft>
                <a:spcPts val="0"/>
              </a:spcAft>
              <a:buClr>
                <a:schemeClr val="lt1"/>
              </a:buClr>
              <a:buSzPts val="3000"/>
              <a:buNone/>
              <a:defRPr sz="3000">
                <a:solidFill>
                  <a:schemeClr val="lt1"/>
                </a:solidFill>
              </a:defRPr>
            </a:lvl4pPr>
            <a:lvl5pPr lvl="4" algn="ctr" rtl="0">
              <a:spcBef>
                <a:spcPts val="0"/>
              </a:spcBef>
              <a:spcAft>
                <a:spcPts val="0"/>
              </a:spcAft>
              <a:buClr>
                <a:schemeClr val="lt1"/>
              </a:buClr>
              <a:buSzPts val="3000"/>
              <a:buNone/>
              <a:defRPr sz="3000">
                <a:solidFill>
                  <a:schemeClr val="lt1"/>
                </a:solidFill>
              </a:defRPr>
            </a:lvl5pPr>
            <a:lvl6pPr lvl="5" algn="ctr" rtl="0">
              <a:spcBef>
                <a:spcPts val="0"/>
              </a:spcBef>
              <a:spcAft>
                <a:spcPts val="0"/>
              </a:spcAft>
              <a:buClr>
                <a:schemeClr val="lt1"/>
              </a:buClr>
              <a:buSzPts val="3000"/>
              <a:buNone/>
              <a:defRPr sz="3000">
                <a:solidFill>
                  <a:schemeClr val="lt1"/>
                </a:solidFill>
              </a:defRPr>
            </a:lvl6pPr>
            <a:lvl7pPr lvl="6" algn="ctr" rtl="0">
              <a:spcBef>
                <a:spcPts val="0"/>
              </a:spcBef>
              <a:spcAft>
                <a:spcPts val="0"/>
              </a:spcAft>
              <a:buClr>
                <a:schemeClr val="lt1"/>
              </a:buClr>
              <a:buSzPts val="3000"/>
              <a:buNone/>
              <a:defRPr sz="3000">
                <a:solidFill>
                  <a:schemeClr val="lt1"/>
                </a:solidFill>
              </a:defRPr>
            </a:lvl7pPr>
            <a:lvl8pPr lvl="7" algn="ctr" rtl="0">
              <a:spcBef>
                <a:spcPts val="0"/>
              </a:spcBef>
              <a:spcAft>
                <a:spcPts val="0"/>
              </a:spcAft>
              <a:buClr>
                <a:schemeClr val="lt1"/>
              </a:buClr>
              <a:buSzPts val="3000"/>
              <a:buNone/>
              <a:defRPr sz="3000">
                <a:solidFill>
                  <a:schemeClr val="lt1"/>
                </a:solidFill>
              </a:defRPr>
            </a:lvl8pPr>
            <a:lvl9pPr lvl="8" algn="ctr" rtl="0">
              <a:spcBef>
                <a:spcPts val="0"/>
              </a:spcBef>
              <a:spcAft>
                <a:spcPts val="0"/>
              </a:spcAft>
              <a:buClr>
                <a:schemeClr val="lt1"/>
              </a:buClr>
              <a:buSzPts val="3000"/>
              <a:buNone/>
              <a:defRPr sz="3000">
                <a:solidFill>
                  <a:schemeClr val="lt1"/>
                </a:solidFill>
              </a:defRPr>
            </a:lvl9pPr>
          </a:lstStyle>
          <a:p>
            <a:r>
              <a:t>xx%</a:t>
            </a:r>
          </a:p>
        </p:txBody>
      </p:sp>
      <p:sp>
        <p:nvSpPr>
          <p:cNvPr id="521" name="Google Shape;521;p31"/>
          <p:cNvSpPr txBox="1">
            <a:spLocks noGrp="1"/>
          </p:cNvSpPr>
          <p:nvPr>
            <p:ph type="subTitle" idx="4"/>
          </p:nvPr>
        </p:nvSpPr>
        <p:spPr>
          <a:xfrm>
            <a:off x="3418028" y="3722300"/>
            <a:ext cx="2308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22" name="Google Shape;522;p31"/>
          <p:cNvSpPr txBox="1">
            <a:spLocks noGrp="1"/>
          </p:cNvSpPr>
          <p:nvPr>
            <p:ph type="subTitle" idx="5"/>
          </p:nvPr>
        </p:nvSpPr>
        <p:spPr>
          <a:xfrm>
            <a:off x="3418028" y="3341900"/>
            <a:ext cx="23082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2pPr>
            <a:lvl3pPr lvl="2"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3pPr>
            <a:lvl4pPr lvl="3"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4pPr>
            <a:lvl5pPr lvl="4"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5pPr>
            <a:lvl6pPr lvl="5"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6pPr>
            <a:lvl7pPr lvl="6"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7pPr>
            <a:lvl8pPr lvl="7"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8pPr>
            <a:lvl9pPr lvl="8"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9pPr>
          </a:lstStyle>
          <a:p>
            <a:endParaRPr/>
          </a:p>
        </p:txBody>
      </p:sp>
      <p:sp>
        <p:nvSpPr>
          <p:cNvPr id="523" name="Google Shape;523;p31"/>
          <p:cNvSpPr txBox="1">
            <a:spLocks noGrp="1"/>
          </p:cNvSpPr>
          <p:nvPr>
            <p:ph type="title" idx="6" hasCustomPrompt="1"/>
          </p:nvPr>
        </p:nvSpPr>
        <p:spPr>
          <a:xfrm>
            <a:off x="6578080" y="2769200"/>
            <a:ext cx="1397700" cy="5727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3000"/>
              <a:buNone/>
              <a:defRPr sz="3000">
                <a:solidFill>
                  <a:schemeClr val="dk2"/>
                </a:solidFill>
              </a:defRPr>
            </a:lvl1pPr>
            <a:lvl2pPr lvl="1" algn="ctr" rtl="0">
              <a:spcBef>
                <a:spcPts val="0"/>
              </a:spcBef>
              <a:spcAft>
                <a:spcPts val="0"/>
              </a:spcAft>
              <a:buClr>
                <a:schemeClr val="lt1"/>
              </a:buClr>
              <a:buSzPts val="3000"/>
              <a:buNone/>
              <a:defRPr sz="3000">
                <a:solidFill>
                  <a:schemeClr val="lt1"/>
                </a:solidFill>
              </a:defRPr>
            </a:lvl2pPr>
            <a:lvl3pPr lvl="2" algn="ctr" rtl="0">
              <a:spcBef>
                <a:spcPts val="0"/>
              </a:spcBef>
              <a:spcAft>
                <a:spcPts val="0"/>
              </a:spcAft>
              <a:buClr>
                <a:schemeClr val="lt1"/>
              </a:buClr>
              <a:buSzPts val="3000"/>
              <a:buNone/>
              <a:defRPr sz="3000">
                <a:solidFill>
                  <a:schemeClr val="lt1"/>
                </a:solidFill>
              </a:defRPr>
            </a:lvl3pPr>
            <a:lvl4pPr lvl="3" algn="ctr" rtl="0">
              <a:spcBef>
                <a:spcPts val="0"/>
              </a:spcBef>
              <a:spcAft>
                <a:spcPts val="0"/>
              </a:spcAft>
              <a:buClr>
                <a:schemeClr val="lt1"/>
              </a:buClr>
              <a:buSzPts val="3000"/>
              <a:buNone/>
              <a:defRPr sz="3000">
                <a:solidFill>
                  <a:schemeClr val="lt1"/>
                </a:solidFill>
              </a:defRPr>
            </a:lvl4pPr>
            <a:lvl5pPr lvl="4" algn="ctr" rtl="0">
              <a:spcBef>
                <a:spcPts val="0"/>
              </a:spcBef>
              <a:spcAft>
                <a:spcPts val="0"/>
              </a:spcAft>
              <a:buClr>
                <a:schemeClr val="lt1"/>
              </a:buClr>
              <a:buSzPts val="3000"/>
              <a:buNone/>
              <a:defRPr sz="3000">
                <a:solidFill>
                  <a:schemeClr val="lt1"/>
                </a:solidFill>
              </a:defRPr>
            </a:lvl5pPr>
            <a:lvl6pPr lvl="5" algn="ctr" rtl="0">
              <a:spcBef>
                <a:spcPts val="0"/>
              </a:spcBef>
              <a:spcAft>
                <a:spcPts val="0"/>
              </a:spcAft>
              <a:buClr>
                <a:schemeClr val="lt1"/>
              </a:buClr>
              <a:buSzPts val="3000"/>
              <a:buNone/>
              <a:defRPr sz="3000">
                <a:solidFill>
                  <a:schemeClr val="lt1"/>
                </a:solidFill>
              </a:defRPr>
            </a:lvl6pPr>
            <a:lvl7pPr lvl="6" algn="ctr" rtl="0">
              <a:spcBef>
                <a:spcPts val="0"/>
              </a:spcBef>
              <a:spcAft>
                <a:spcPts val="0"/>
              </a:spcAft>
              <a:buClr>
                <a:schemeClr val="lt1"/>
              </a:buClr>
              <a:buSzPts val="3000"/>
              <a:buNone/>
              <a:defRPr sz="3000">
                <a:solidFill>
                  <a:schemeClr val="lt1"/>
                </a:solidFill>
              </a:defRPr>
            </a:lvl7pPr>
            <a:lvl8pPr lvl="7" algn="ctr" rtl="0">
              <a:spcBef>
                <a:spcPts val="0"/>
              </a:spcBef>
              <a:spcAft>
                <a:spcPts val="0"/>
              </a:spcAft>
              <a:buClr>
                <a:schemeClr val="lt1"/>
              </a:buClr>
              <a:buSzPts val="3000"/>
              <a:buNone/>
              <a:defRPr sz="3000">
                <a:solidFill>
                  <a:schemeClr val="lt1"/>
                </a:solidFill>
              </a:defRPr>
            </a:lvl8pPr>
            <a:lvl9pPr lvl="8" algn="ctr" rtl="0">
              <a:spcBef>
                <a:spcPts val="0"/>
              </a:spcBef>
              <a:spcAft>
                <a:spcPts val="0"/>
              </a:spcAft>
              <a:buClr>
                <a:schemeClr val="lt1"/>
              </a:buClr>
              <a:buSzPts val="3000"/>
              <a:buNone/>
              <a:defRPr sz="3000">
                <a:solidFill>
                  <a:schemeClr val="lt1"/>
                </a:solidFill>
              </a:defRPr>
            </a:lvl9pPr>
          </a:lstStyle>
          <a:p>
            <a:r>
              <a:t>xx%</a:t>
            </a:r>
          </a:p>
        </p:txBody>
      </p:sp>
      <p:sp>
        <p:nvSpPr>
          <p:cNvPr id="524" name="Google Shape;524;p31"/>
          <p:cNvSpPr txBox="1">
            <a:spLocks noGrp="1"/>
          </p:cNvSpPr>
          <p:nvPr>
            <p:ph type="subTitle" idx="7"/>
          </p:nvPr>
        </p:nvSpPr>
        <p:spPr>
          <a:xfrm>
            <a:off x="6122830" y="3722300"/>
            <a:ext cx="2308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25" name="Google Shape;525;p31"/>
          <p:cNvSpPr txBox="1">
            <a:spLocks noGrp="1"/>
          </p:cNvSpPr>
          <p:nvPr>
            <p:ph type="subTitle" idx="8"/>
          </p:nvPr>
        </p:nvSpPr>
        <p:spPr>
          <a:xfrm>
            <a:off x="6122830" y="3341900"/>
            <a:ext cx="23082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2pPr>
            <a:lvl3pPr lvl="2"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3pPr>
            <a:lvl4pPr lvl="3"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4pPr>
            <a:lvl5pPr lvl="4"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5pPr>
            <a:lvl6pPr lvl="5"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6pPr>
            <a:lvl7pPr lvl="6"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7pPr>
            <a:lvl8pPr lvl="7"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8pPr>
            <a:lvl9pPr lvl="8" algn="ctr" rtl="0">
              <a:lnSpc>
                <a:spcPct val="100000"/>
              </a:lnSpc>
              <a:spcBef>
                <a:spcPts val="0"/>
              </a:spcBef>
              <a:spcAft>
                <a:spcPts val="0"/>
              </a:spcAft>
              <a:buClr>
                <a:schemeClr val="dk1"/>
              </a:buClr>
              <a:buSzPts val="2000"/>
              <a:buFont typeface="Questrial"/>
              <a:buNone/>
              <a:defRPr sz="2000" b="1">
                <a:solidFill>
                  <a:schemeClr val="dk1"/>
                </a:solidFill>
                <a:latin typeface="Questrial"/>
                <a:ea typeface="Questrial"/>
                <a:cs typeface="Questrial"/>
                <a:sym typeface="Questrial"/>
              </a:defRPr>
            </a:lvl9pPr>
          </a:lstStyle>
          <a:p>
            <a:endParaRPr/>
          </a:p>
        </p:txBody>
      </p:sp>
      <p:sp>
        <p:nvSpPr>
          <p:cNvPr id="526" name="Google Shape;526;p31"/>
          <p:cNvSpPr txBox="1">
            <a:spLocks noGrp="1"/>
          </p:cNvSpPr>
          <p:nvPr>
            <p:ph type="title" idx="9"/>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527" name="Google Shape;527;p31"/>
          <p:cNvGrpSpPr/>
          <p:nvPr/>
        </p:nvGrpSpPr>
        <p:grpSpPr>
          <a:xfrm>
            <a:off x="-456458" y="-351445"/>
            <a:ext cx="9763936" cy="5900493"/>
            <a:chOff x="-456458" y="-351445"/>
            <a:chExt cx="9763936" cy="5900493"/>
          </a:xfrm>
        </p:grpSpPr>
        <p:grpSp>
          <p:nvGrpSpPr>
            <p:cNvPr id="528" name="Google Shape;528;p31"/>
            <p:cNvGrpSpPr/>
            <p:nvPr/>
          </p:nvGrpSpPr>
          <p:grpSpPr>
            <a:xfrm>
              <a:off x="7554067" y="4706330"/>
              <a:ext cx="1753411" cy="842718"/>
              <a:chOff x="7554067" y="4706330"/>
              <a:chExt cx="1753411" cy="842718"/>
            </a:xfrm>
          </p:grpSpPr>
          <p:sp>
            <p:nvSpPr>
              <p:cNvPr id="529" name="Google Shape;529;p31"/>
              <p:cNvSpPr/>
              <p:nvPr/>
            </p:nvSpPr>
            <p:spPr>
              <a:xfrm flipH="1">
                <a:off x="8664317" y="470633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1"/>
              <p:cNvSpPr/>
              <p:nvPr/>
            </p:nvSpPr>
            <p:spPr>
              <a:xfrm flipH="1">
                <a:off x="8109192" y="499208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1"/>
              <p:cNvSpPr/>
              <p:nvPr/>
            </p:nvSpPr>
            <p:spPr>
              <a:xfrm flipH="1">
                <a:off x="7554067" y="470633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2" name="Google Shape;532;p31"/>
            <p:cNvSpPr/>
            <p:nvPr/>
          </p:nvSpPr>
          <p:spPr>
            <a:xfrm rot="-5400000" flipH="1">
              <a:off x="28604" y="4490905"/>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1"/>
            <p:cNvSpPr/>
            <p:nvPr/>
          </p:nvSpPr>
          <p:spPr>
            <a:xfrm rot="-5400000" flipH="1">
              <a:off x="8447704" y="76980"/>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4" name="Google Shape;534;p31"/>
            <p:cNvGrpSpPr/>
            <p:nvPr/>
          </p:nvGrpSpPr>
          <p:grpSpPr>
            <a:xfrm>
              <a:off x="-456458" y="-351445"/>
              <a:ext cx="1753411" cy="842718"/>
              <a:chOff x="-456458" y="-351445"/>
              <a:chExt cx="1753411" cy="842718"/>
            </a:xfrm>
          </p:grpSpPr>
          <p:sp>
            <p:nvSpPr>
              <p:cNvPr id="535" name="Google Shape;535;p31"/>
              <p:cNvSpPr/>
              <p:nvPr/>
            </p:nvSpPr>
            <p:spPr>
              <a:xfrm flipH="1">
                <a:off x="653792" y="-351445"/>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1"/>
              <p:cNvSpPr/>
              <p:nvPr/>
            </p:nvSpPr>
            <p:spPr>
              <a:xfrm flipH="1">
                <a:off x="98667" y="-65695"/>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1"/>
              <p:cNvSpPr/>
              <p:nvPr/>
            </p:nvSpPr>
            <p:spPr>
              <a:xfrm flipH="1">
                <a:off x="-456458" y="-351445"/>
                <a:ext cx="643161" cy="556968"/>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538"/>
        <p:cNvGrpSpPr/>
        <p:nvPr/>
      </p:nvGrpSpPr>
      <p:grpSpPr>
        <a:xfrm>
          <a:off x="0" y="0"/>
          <a:ext cx="0" cy="0"/>
          <a:chOff x="0" y="0"/>
          <a:chExt cx="0" cy="0"/>
        </a:xfrm>
      </p:grpSpPr>
      <p:sp>
        <p:nvSpPr>
          <p:cNvPr id="539" name="Google Shape;539;p32"/>
          <p:cNvSpPr txBox="1">
            <a:spLocks noGrp="1"/>
          </p:cNvSpPr>
          <p:nvPr>
            <p:ph type="title"/>
          </p:nvPr>
        </p:nvSpPr>
        <p:spPr>
          <a:xfrm>
            <a:off x="713263" y="539500"/>
            <a:ext cx="4448100" cy="10587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40" name="Google Shape;540;p32"/>
          <p:cNvSpPr txBox="1">
            <a:spLocks noGrp="1"/>
          </p:cNvSpPr>
          <p:nvPr>
            <p:ph type="subTitle" idx="1"/>
          </p:nvPr>
        </p:nvSpPr>
        <p:spPr>
          <a:xfrm>
            <a:off x="713225" y="1524575"/>
            <a:ext cx="4448100" cy="105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41" name="Google Shape;541;p32"/>
          <p:cNvSpPr txBox="1"/>
          <p:nvPr/>
        </p:nvSpPr>
        <p:spPr>
          <a:xfrm>
            <a:off x="713225" y="3733550"/>
            <a:ext cx="4945800" cy="55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b="1">
                <a:solidFill>
                  <a:schemeClr val="dk1"/>
                </a:solidFill>
                <a:latin typeface="Albert Sans"/>
                <a:ea typeface="Albert Sans"/>
                <a:cs typeface="Albert Sans"/>
                <a:sym typeface="Albert Sans"/>
              </a:rPr>
              <a:t>CREDITS:</a:t>
            </a:r>
            <a:r>
              <a:rPr lang="en" sz="1200">
                <a:solidFill>
                  <a:schemeClr val="dk1"/>
                </a:solidFill>
                <a:latin typeface="Albert Sans"/>
                <a:ea typeface="Albert Sans"/>
                <a:cs typeface="Albert Sans"/>
                <a:sym typeface="Albert Sans"/>
              </a:rPr>
              <a:t> This presentation template was created by </a:t>
            </a:r>
            <a:r>
              <a:rPr lang="en" sz="1200" b="1" u="sng">
                <a:solidFill>
                  <a:schemeClr val="dk1"/>
                </a:solidFill>
                <a:latin typeface="Albert Sans"/>
                <a:ea typeface="Albert Sans"/>
                <a:cs typeface="Albert Sans"/>
                <a:sym typeface="Albert Sans"/>
                <a:hlinkClick r:id="rId2">
                  <a:extLst>
                    <a:ext uri="{A12FA001-AC4F-418D-AE19-62706E023703}">
                      <ahyp:hlinkClr xmlns:ahyp="http://schemas.microsoft.com/office/drawing/2018/hyperlinkcolor" val="tx"/>
                    </a:ext>
                  </a:extLst>
                </a:hlinkClick>
              </a:rPr>
              <a:t>Slidesgo</a:t>
            </a:r>
            <a:r>
              <a:rPr lang="en" sz="1200">
                <a:solidFill>
                  <a:schemeClr val="dk1"/>
                </a:solidFill>
                <a:latin typeface="Albert Sans"/>
                <a:ea typeface="Albert Sans"/>
                <a:cs typeface="Albert Sans"/>
                <a:sym typeface="Albert Sans"/>
              </a:rPr>
              <a:t>, and includes icons by </a:t>
            </a:r>
            <a:r>
              <a:rPr lang="en" sz="1200" b="1" u="sng">
                <a:solidFill>
                  <a:schemeClr val="dk1"/>
                </a:solidFill>
                <a:latin typeface="Albert Sans"/>
                <a:ea typeface="Albert Sans"/>
                <a:cs typeface="Albert Sans"/>
                <a:sym typeface="Albert Sans"/>
                <a:hlinkClick r:id="rId3">
                  <a:extLst>
                    <a:ext uri="{A12FA001-AC4F-418D-AE19-62706E023703}">
                      <ahyp:hlinkClr xmlns:ahyp="http://schemas.microsoft.com/office/drawing/2018/hyperlinkcolor" val="tx"/>
                    </a:ext>
                  </a:extLst>
                </a:hlinkClick>
              </a:rPr>
              <a:t>Flaticon</a:t>
            </a:r>
            <a:r>
              <a:rPr lang="en" sz="1200">
                <a:solidFill>
                  <a:schemeClr val="dk1"/>
                </a:solidFill>
                <a:latin typeface="Albert Sans"/>
                <a:ea typeface="Albert Sans"/>
                <a:cs typeface="Albert Sans"/>
                <a:sym typeface="Albert Sans"/>
              </a:rPr>
              <a:t>, and infographics &amp; images by </a:t>
            </a:r>
            <a:r>
              <a:rPr lang="en" sz="1200" b="1" u="sng">
                <a:solidFill>
                  <a:schemeClr val="dk1"/>
                </a:solidFill>
                <a:latin typeface="Albert Sans"/>
                <a:ea typeface="Albert Sans"/>
                <a:cs typeface="Albert Sans"/>
                <a:sym typeface="Albert Sans"/>
                <a:hlinkClick r:id="rId4">
                  <a:extLst>
                    <a:ext uri="{A12FA001-AC4F-418D-AE19-62706E023703}">
                      <ahyp:hlinkClr xmlns:ahyp="http://schemas.microsoft.com/office/drawing/2018/hyperlinkcolor" val="tx"/>
                    </a:ext>
                  </a:extLst>
                </a:hlinkClick>
              </a:rPr>
              <a:t>Freepik</a:t>
            </a:r>
            <a:r>
              <a:rPr lang="en" sz="1200" u="sng">
                <a:solidFill>
                  <a:schemeClr val="dk1"/>
                </a:solidFill>
                <a:latin typeface="Albert Sans"/>
                <a:ea typeface="Albert Sans"/>
                <a:cs typeface="Albert Sans"/>
                <a:sym typeface="Albert Sans"/>
              </a:rPr>
              <a:t> </a:t>
            </a:r>
            <a:endParaRPr sz="1200" b="1" u="sng">
              <a:solidFill>
                <a:schemeClr val="dk1"/>
              </a:solidFill>
              <a:latin typeface="Albert Sans"/>
              <a:ea typeface="Albert Sans"/>
              <a:cs typeface="Albert Sans"/>
              <a:sym typeface="Albert Sans"/>
            </a:endParaRPr>
          </a:p>
        </p:txBody>
      </p:sp>
      <p:grpSp>
        <p:nvGrpSpPr>
          <p:cNvPr id="542" name="Google Shape;542;p32"/>
          <p:cNvGrpSpPr/>
          <p:nvPr/>
        </p:nvGrpSpPr>
        <p:grpSpPr>
          <a:xfrm>
            <a:off x="-337637" y="-413138"/>
            <a:ext cx="9732995" cy="2272160"/>
            <a:chOff x="-337637" y="-413138"/>
            <a:chExt cx="9732995" cy="2272160"/>
          </a:xfrm>
        </p:grpSpPr>
        <p:grpSp>
          <p:nvGrpSpPr>
            <p:cNvPr id="543" name="Google Shape;543;p32"/>
            <p:cNvGrpSpPr/>
            <p:nvPr/>
          </p:nvGrpSpPr>
          <p:grpSpPr>
            <a:xfrm>
              <a:off x="-337637" y="-413138"/>
              <a:ext cx="879634" cy="2272160"/>
              <a:chOff x="-337637" y="-413138"/>
              <a:chExt cx="879634" cy="2272160"/>
            </a:xfrm>
          </p:grpSpPr>
          <p:sp>
            <p:nvSpPr>
              <p:cNvPr id="544" name="Google Shape;544;p32"/>
              <p:cNvSpPr/>
              <p:nvPr/>
            </p:nvSpPr>
            <p:spPr>
              <a:xfrm rot="5400000">
                <a:off x="-71647" y="-369087"/>
                <a:ext cx="657695" cy="569592"/>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2"/>
              <p:cNvSpPr/>
              <p:nvPr/>
            </p:nvSpPr>
            <p:spPr>
              <a:xfrm rot="5400000">
                <a:off x="-71690" y="707209"/>
                <a:ext cx="657782" cy="569592"/>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2"/>
              <p:cNvSpPr/>
              <p:nvPr/>
            </p:nvSpPr>
            <p:spPr>
              <a:xfrm rot="5400000">
                <a:off x="-381731" y="169083"/>
                <a:ext cx="657782" cy="569592"/>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2"/>
              <p:cNvSpPr/>
              <p:nvPr/>
            </p:nvSpPr>
            <p:spPr>
              <a:xfrm rot="5400000">
                <a:off x="-381731" y="1245335"/>
                <a:ext cx="657782" cy="569592"/>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8" name="Google Shape;548;p32"/>
            <p:cNvGrpSpPr/>
            <p:nvPr/>
          </p:nvGrpSpPr>
          <p:grpSpPr>
            <a:xfrm>
              <a:off x="8283399" y="-199241"/>
              <a:ext cx="1111959" cy="1109526"/>
              <a:chOff x="8283399" y="-199241"/>
              <a:chExt cx="1111959" cy="1109526"/>
            </a:xfrm>
          </p:grpSpPr>
          <p:sp>
            <p:nvSpPr>
              <p:cNvPr id="549" name="Google Shape;549;p32"/>
              <p:cNvSpPr/>
              <p:nvPr/>
            </p:nvSpPr>
            <p:spPr>
              <a:xfrm>
                <a:off x="8780401" y="-199241"/>
                <a:ext cx="614957" cy="532623"/>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2"/>
              <p:cNvSpPr/>
              <p:nvPr/>
            </p:nvSpPr>
            <p:spPr>
              <a:xfrm>
                <a:off x="8780395" y="377702"/>
                <a:ext cx="614957" cy="532583"/>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2"/>
              <p:cNvSpPr/>
              <p:nvPr/>
            </p:nvSpPr>
            <p:spPr>
              <a:xfrm>
                <a:off x="8283399" y="76984"/>
                <a:ext cx="614917" cy="532623"/>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552"/>
        <p:cNvGrpSpPr/>
        <p:nvPr/>
      </p:nvGrpSpPr>
      <p:grpSpPr>
        <a:xfrm>
          <a:off x="0" y="0"/>
          <a:ext cx="0" cy="0"/>
          <a:chOff x="0" y="0"/>
          <a:chExt cx="0" cy="0"/>
        </a:xfrm>
      </p:grpSpPr>
      <p:grpSp>
        <p:nvGrpSpPr>
          <p:cNvPr id="553" name="Google Shape;553;p33"/>
          <p:cNvGrpSpPr/>
          <p:nvPr/>
        </p:nvGrpSpPr>
        <p:grpSpPr>
          <a:xfrm>
            <a:off x="-135050" y="-373775"/>
            <a:ext cx="9536572" cy="5840717"/>
            <a:chOff x="-135050" y="-373775"/>
            <a:chExt cx="9536572" cy="5840717"/>
          </a:xfrm>
        </p:grpSpPr>
        <p:grpSp>
          <p:nvGrpSpPr>
            <p:cNvPr id="554" name="Google Shape;554;p33"/>
            <p:cNvGrpSpPr/>
            <p:nvPr/>
          </p:nvGrpSpPr>
          <p:grpSpPr>
            <a:xfrm>
              <a:off x="7148219" y="4287222"/>
              <a:ext cx="2253303" cy="1179720"/>
              <a:chOff x="7319525" y="4220750"/>
              <a:chExt cx="2119758" cy="1109803"/>
            </a:xfrm>
          </p:grpSpPr>
          <p:sp>
            <p:nvSpPr>
              <p:cNvPr id="555" name="Google Shape;555;p33"/>
              <p:cNvSpPr/>
              <p:nvPr/>
            </p:nvSpPr>
            <p:spPr>
              <a:xfrm>
                <a:off x="7319525" y="4509915"/>
                <a:ext cx="613585" cy="531392"/>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3"/>
              <p:cNvSpPr/>
              <p:nvPr/>
            </p:nvSpPr>
            <p:spPr>
              <a:xfrm>
                <a:off x="8323586" y="4509915"/>
                <a:ext cx="613666" cy="531392"/>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3"/>
              <p:cNvSpPr/>
              <p:nvPr/>
            </p:nvSpPr>
            <p:spPr>
              <a:xfrm>
                <a:off x="8825617" y="4220750"/>
                <a:ext cx="613666" cy="531351"/>
              </a:xfrm>
              <a:custGeom>
                <a:avLst/>
                <a:gdLst/>
                <a:ahLst/>
                <a:cxnLst/>
                <a:rect l="l" t="t" r="r" b="b"/>
                <a:pathLst>
                  <a:path w="15186" h="13149" extrusionOk="0">
                    <a:moveTo>
                      <a:pt x="3797" y="0"/>
                    </a:moveTo>
                    <a:lnTo>
                      <a:pt x="1" y="6573"/>
                    </a:lnTo>
                    <a:lnTo>
                      <a:pt x="3797" y="13148"/>
                    </a:lnTo>
                    <a:lnTo>
                      <a:pt x="11389" y="13148"/>
                    </a:lnTo>
                    <a:lnTo>
                      <a:pt x="15185" y="6573"/>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3"/>
              <p:cNvSpPr/>
              <p:nvPr/>
            </p:nvSpPr>
            <p:spPr>
              <a:xfrm>
                <a:off x="7821556" y="4799161"/>
                <a:ext cx="613666" cy="531392"/>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3"/>
              <p:cNvSpPr/>
              <p:nvPr/>
            </p:nvSpPr>
            <p:spPr>
              <a:xfrm>
                <a:off x="8825617" y="4799161"/>
                <a:ext cx="613666" cy="531392"/>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0" name="Google Shape;560;p33"/>
            <p:cNvGrpSpPr/>
            <p:nvPr/>
          </p:nvGrpSpPr>
          <p:grpSpPr>
            <a:xfrm>
              <a:off x="-135050" y="-373775"/>
              <a:ext cx="2230134" cy="863394"/>
              <a:chOff x="-135050" y="-373775"/>
              <a:chExt cx="2230134" cy="863394"/>
            </a:xfrm>
          </p:grpSpPr>
          <p:sp>
            <p:nvSpPr>
              <p:cNvPr id="561" name="Google Shape;561;p33"/>
              <p:cNvSpPr/>
              <p:nvPr/>
            </p:nvSpPr>
            <p:spPr>
              <a:xfrm>
                <a:off x="393102" y="-69506"/>
                <a:ext cx="645595" cy="559124"/>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3"/>
              <p:cNvSpPr/>
              <p:nvPr/>
            </p:nvSpPr>
            <p:spPr>
              <a:xfrm>
                <a:off x="-135050" y="-373775"/>
                <a:ext cx="645552" cy="559082"/>
              </a:xfrm>
              <a:custGeom>
                <a:avLst/>
                <a:gdLst/>
                <a:ahLst/>
                <a:cxnLst/>
                <a:rect l="l" t="t" r="r" b="b"/>
                <a:pathLst>
                  <a:path w="15185" h="13151" extrusionOk="0">
                    <a:moveTo>
                      <a:pt x="3796" y="0"/>
                    </a:moveTo>
                    <a:lnTo>
                      <a:pt x="0" y="6575"/>
                    </a:lnTo>
                    <a:lnTo>
                      <a:pt x="3796" y="13151"/>
                    </a:lnTo>
                    <a:lnTo>
                      <a:pt x="11388" y="13151"/>
                    </a:lnTo>
                    <a:lnTo>
                      <a:pt x="15185" y="6575"/>
                    </a:lnTo>
                    <a:lnTo>
                      <a:pt x="11388" y="0"/>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3"/>
              <p:cNvSpPr/>
              <p:nvPr/>
            </p:nvSpPr>
            <p:spPr>
              <a:xfrm>
                <a:off x="921338" y="-373775"/>
                <a:ext cx="645595" cy="559082"/>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3"/>
              <p:cNvSpPr/>
              <p:nvPr/>
            </p:nvSpPr>
            <p:spPr>
              <a:xfrm>
                <a:off x="1449532" y="-69506"/>
                <a:ext cx="645552" cy="559124"/>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65" name="Google Shape;565;p33"/>
          <p:cNvGrpSpPr/>
          <p:nvPr/>
        </p:nvGrpSpPr>
        <p:grpSpPr>
          <a:xfrm>
            <a:off x="0" y="112950"/>
            <a:ext cx="9077325" cy="4867275"/>
            <a:chOff x="0" y="112950"/>
            <a:chExt cx="9077325" cy="4867275"/>
          </a:xfrm>
        </p:grpSpPr>
        <p:pic>
          <p:nvPicPr>
            <p:cNvPr id="566" name="Google Shape;566;p33"/>
            <p:cNvPicPr preferRelativeResize="0"/>
            <p:nvPr/>
          </p:nvPicPr>
          <p:blipFill rotWithShape="1">
            <a:blip r:embed="rId2">
              <a:alphaModFix/>
            </a:blip>
            <a:srcRect/>
            <a:stretch/>
          </p:blipFill>
          <p:spPr>
            <a:xfrm>
              <a:off x="7877175" y="112950"/>
              <a:ext cx="1200150" cy="1200150"/>
            </a:xfrm>
            <a:prstGeom prst="rect">
              <a:avLst/>
            </a:prstGeom>
            <a:noFill/>
            <a:ln>
              <a:noFill/>
            </a:ln>
            <a:effectLst>
              <a:outerShdw blurRad="57150" dist="19050" dir="5400000" algn="bl" rotWithShape="0">
                <a:schemeClr val="dk1">
                  <a:alpha val="50000"/>
                </a:schemeClr>
              </a:outerShdw>
            </a:effectLst>
          </p:spPr>
        </p:pic>
        <p:pic>
          <p:nvPicPr>
            <p:cNvPr id="567" name="Google Shape;567;p33"/>
            <p:cNvPicPr preferRelativeResize="0"/>
            <p:nvPr/>
          </p:nvPicPr>
          <p:blipFill rotWithShape="1">
            <a:blip r:embed="rId3">
              <a:alphaModFix/>
            </a:blip>
            <a:srcRect/>
            <a:stretch/>
          </p:blipFill>
          <p:spPr>
            <a:xfrm>
              <a:off x="0" y="3780075"/>
              <a:ext cx="1200150" cy="1200150"/>
            </a:xfrm>
            <a:prstGeom prst="rect">
              <a:avLst/>
            </a:prstGeom>
            <a:noFill/>
            <a:ln>
              <a:noFill/>
            </a:ln>
            <a:effectLst>
              <a:outerShdw blurRad="57150" dist="19050" dir="5400000" algn="bl" rotWithShape="0">
                <a:schemeClr val="dk1">
                  <a:alpha val="50000"/>
                </a:schemeClr>
              </a:outerShdw>
            </a:effectLst>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568"/>
        <p:cNvGrpSpPr/>
        <p:nvPr/>
      </p:nvGrpSpPr>
      <p:grpSpPr>
        <a:xfrm>
          <a:off x="0" y="0"/>
          <a:ext cx="0" cy="0"/>
          <a:chOff x="0" y="0"/>
          <a:chExt cx="0" cy="0"/>
        </a:xfrm>
      </p:grpSpPr>
      <p:grpSp>
        <p:nvGrpSpPr>
          <p:cNvPr id="569" name="Google Shape;569;p34"/>
          <p:cNvGrpSpPr/>
          <p:nvPr/>
        </p:nvGrpSpPr>
        <p:grpSpPr>
          <a:xfrm rot="10800000" flipH="1">
            <a:off x="-237697" y="4154451"/>
            <a:ext cx="9810337" cy="1466543"/>
            <a:chOff x="-237697" y="-361624"/>
            <a:chExt cx="9810337" cy="1466543"/>
          </a:xfrm>
        </p:grpSpPr>
        <p:grpSp>
          <p:nvGrpSpPr>
            <p:cNvPr id="570" name="Google Shape;570;p34"/>
            <p:cNvGrpSpPr/>
            <p:nvPr/>
          </p:nvGrpSpPr>
          <p:grpSpPr>
            <a:xfrm>
              <a:off x="-237697" y="-361624"/>
              <a:ext cx="1695668" cy="1466543"/>
              <a:chOff x="-237697" y="-361624"/>
              <a:chExt cx="1695668" cy="1466543"/>
            </a:xfrm>
          </p:grpSpPr>
          <p:sp>
            <p:nvSpPr>
              <p:cNvPr id="571" name="Google Shape;571;p34"/>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4"/>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4"/>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4"/>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4"/>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4"/>
              <p:cNvSpPr/>
              <p:nvPr/>
            </p:nvSpPr>
            <p:spPr>
              <a:xfrm>
                <a:off x="814814" y="24476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7" name="Google Shape;577;p34"/>
            <p:cNvSpPr/>
            <p:nvPr/>
          </p:nvSpPr>
          <p:spPr>
            <a:xfrm>
              <a:off x="8830749" y="44251"/>
              <a:ext cx="741890" cy="642509"/>
            </a:xfrm>
            <a:custGeom>
              <a:avLst/>
              <a:gdLst/>
              <a:ahLst/>
              <a:cxnLst/>
              <a:rect l="l" t="t" r="r" b="b"/>
              <a:pathLst>
                <a:path w="15184" h="13150" extrusionOk="0">
                  <a:moveTo>
                    <a:pt x="3797" y="0"/>
                  </a:moveTo>
                  <a:lnTo>
                    <a:pt x="0" y="6575"/>
                  </a:lnTo>
                  <a:lnTo>
                    <a:pt x="3797" y="13149"/>
                  </a:lnTo>
                  <a:lnTo>
                    <a:pt x="11388" y="13149"/>
                  </a:lnTo>
                  <a:lnTo>
                    <a:pt x="15184" y="6575"/>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8" name="Google Shape;578;p34"/>
          <p:cNvGrpSpPr/>
          <p:nvPr/>
        </p:nvGrpSpPr>
        <p:grpSpPr>
          <a:xfrm>
            <a:off x="5370950" y="1381125"/>
            <a:ext cx="3268225" cy="3222870"/>
            <a:chOff x="5370950" y="1381125"/>
            <a:chExt cx="3268225" cy="3222870"/>
          </a:xfrm>
        </p:grpSpPr>
        <p:grpSp>
          <p:nvGrpSpPr>
            <p:cNvPr id="579" name="Google Shape;579;p34"/>
            <p:cNvGrpSpPr/>
            <p:nvPr/>
          </p:nvGrpSpPr>
          <p:grpSpPr>
            <a:xfrm>
              <a:off x="5532875" y="1381125"/>
              <a:ext cx="2079270" cy="2507147"/>
              <a:chOff x="-2353825" y="1381125"/>
              <a:chExt cx="2079270" cy="2507147"/>
            </a:xfrm>
          </p:grpSpPr>
          <p:sp>
            <p:nvSpPr>
              <p:cNvPr id="580" name="Google Shape;580;p34"/>
              <p:cNvSpPr/>
              <p:nvPr/>
            </p:nvSpPr>
            <p:spPr>
              <a:xfrm>
                <a:off x="-876451" y="1664810"/>
                <a:ext cx="601895" cy="521273"/>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4"/>
              <p:cNvSpPr/>
              <p:nvPr/>
            </p:nvSpPr>
            <p:spPr>
              <a:xfrm>
                <a:off x="-1861407" y="2232220"/>
                <a:ext cx="601935" cy="521312"/>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4"/>
              <p:cNvSpPr/>
              <p:nvPr/>
            </p:nvSpPr>
            <p:spPr>
              <a:xfrm>
                <a:off x="-876451" y="2799669"/>
                <a:ext cx="601895" cy="521273"/>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4"/>
              <p:cNvSpPr/>
              <p:nvPr/>
            </p:nvSpPr>
            <p:spPr>
              <a:xfrm>
                <a:off x="-1368909" y="1381125"/>
                <a:ext cx="601935" cy="521273"/>
              </a:xfrm>
              <a:custGeom>
                <a:avLst/>
                <a:gdLst/>
                <a:ahLst/>
                <a:cxnLst/>
                <a:rect l="l" t="t" r="r" b="b"/>
                <a:pathLst>
                  <a:path w="15186" h="13151" extrusionOk="0">
                    <a:moveTo>
                      <a:pt x="3796" y="0"/>
                    </a:moveTo>
                    <a:lnTo>
                      <a:pt x="0" y="6575"/>
                    </a:lnTo>
                    <a:lnTo>
                      <a:pt x="3796" y="13150"/>
                    </a:lnTo>
                    <a:lnTo>
                      <a:pt x="11389" y="13150"/>
                    </a:lnTo>
                    <a:lnTo>
                      <a:pt x="15185" y="6575"/>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4"/>
              <p:cNvSpPr/>
              <p:nvPr/>
            </p:nvSpPr>
            <p:spPr>
              <a:xfrm>
                <a:off x="-2353825" y="1948535"/>
                <a:ext cx="601895" cy="521273"/>
              </a:xfrm>
              <a:custGeom>
                <a:avLst/>
                <a:gdLst/>
                <a:ahLst/>
                <a:cxnLst/>
                <a:rect l="l" t="t" r="r" b="b"/>
                <a:pathLst>
                  <a:path w="15185" h="13151" extrusionOk="0">
                    <a:moveTo>
                      <a:pt x="3796" y="0"/>
                    </a:moveTo>
                    <a:lnTo>
                      <a:pt x="0" y="6575"/>
                    </a:lnTo>
                    <a:lnTo>
                      <a:pt x="3796" y="13151"/>
                    </a:lnTo>
                    <a:lnTo>
                      <a:pt x="11388" y="13151"/>
                    </a:lnTo>
                    <a:lnTo>
                      <a:pt x="15185" y="6575"/>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4"/>
              <p:cNvSpPr/>
              <p:nvPr/>
            </p:nvSpPr>
            <p:spPr>
              <a:xfrm>
                <a:off x="-1368909" y="1948535"/>
                <a:ext cx="601935" cy="521273"/>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4"/>
              <p:cNvSpPr/>
              <p:nvPr/>
            </p:nvSpPr>
            <p:spPr>
              <a:xfrm>
                <a:off x="-1368909" y="3083315"/>
                <a:ext cx="601935" cy="521233"/>
              </a:xfrm>
              <a:custGeom>
                <a:avLst/>
                <a:gdLst/>
                <a:ahLst/>
                <a:cxnLst/>
                <a:rect l="l" t="t" r="r" b="b"/>
                <a:pathLst>
                  <a:path w="15186" h="13150" extrusionOk="0">
                    <a:moveTo>
                      <a:pt x="3796" y="1"/>
                    </a:moveTo>
                    <a:lnTo>
                      <a:pt x="0" y="6577"/>
                    </a:lnTo>
                    <a:lnTo>
                      <a:pt x="3796" y="13150"/>
                    </a:lnTo>
                    <a:lnTo>
                      <a:pt x="11389" y="13150"/>
                    </a:lnTo>
                    <a:lnTo>
                      <a:pt x="15185" y="6577"/>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4"/>
              <p:cNvSpPr/>
              <p:nvPr/>
            </p:nvSpPr>
            <p:spPr>
              <a:xfrm>
                <a:off x="-2256673" y="3342504"/>
                <a:ext cx="370611" cy="320905"/>
              </a:xfrm>
              <a:custGeom>
                <a:avLst/>
                <a:gdLst/>
                <a:ahLst/>
                <a:cxnLst/>
                <a:rect l="l" t="t" r="r" b="b"/>
                <a:pathLst>
                  <a:path w="9350" h="8096" extrusionOk="0">
                    <a:moveTo>
                      <a:pt x="2338" y="1"/>
                    </a:moveTo>
                    <a:lnTo>
                      <a:pt x="0" y="4048"/>
                    </a:lnTo>
                    <a:lnTo>
                      <a:pt x="2338" y="8096"/>
                    </a:lnTo>
                    <a:lnTo>
                      <a:pt x="7013" y="8096"/>
                    </a:lnTo>
                    <a:lnTo>
                      <a:pt x="9349" y="4048"/>
                    </a:lnTo>
                    <a:lnTo>
                      <a:pt x="7013"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4"/>
              <p:cNvSpPr/>
              <p:nvPr/>
            </p:nvSpPr>
            <p:spPr>
              <a:xfrm>
                <a:off x="-1828309" y="1581730"/>
                <a:ext cx="370611" cy="320905"/>
              </a:xfrm>
              <a:custGeom>
                <a:avLst/>
                <a:gdLst/>
                <a:ahLst/>
                <a:cxnLst/>
                <a:rect l="l" t="t" r="r" b="b"/>
                <a:pathLst>
                  <a:path w="9350" h="8096" extrusionOk="0">
                    <a:moveTo>
                      <a:pt x="2340" y="0"/>
                    </a:moveTo>
                    <a:lnTo>
                      <a:pt x="0" y="4048"/>
                    </a:lnTo>
                    <a:lnTo>
                      <a:pt x="2340" y="8096"/>
                    </a:lnTo>
                    <a:lnTo>
                      <a:pt x="7013" y="8096"/>
                    </a:lnTo>
                    <a:lnTo>
                      <a:pt x="9350" y="4048"/>
                    </a:lnTo>
                    <a:lnTo>
                      <a:pt x="7013"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4"/>
              <p:cNvSpPr/>
              <p:nvPr/>
            </p:nvSpPr>
            <p:spPr>
              <a:xfrm>
                <a:off x="-876451" y="2232220"/>
                <a:ext cx="601895" cy="521312"/>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4"/>
              <p:cNvSpPr/>
              <p:nvPr/>
            </p:nvSpPr>
            <p:spPr>
              <a:xfrm>
                <a:off x="-876451" y="3367079"/>
                <a:ext cx="601895" cy="521193"/>
              </a:xfrm>
              <a:custGeom>
                <a:avLst/>
                <a:gdLst/>
                <a:ahLst/>
                <a:cxnLst/>
                <a:rect l="l" t="t" r="r" b="b"/>
                <a:pathLst>
                  <a:path w="15185" h="13149" extrusionOk="0">
                    <a:moveTo>
                      <a:pt x="3796" y="0"/>
                    </a:moveTo>
                    <a:lnTo>
                      <a:pt x="0" y="6573"/>
                    </a:lnTo>
                    <a:lnTo>
                      <a:pt x="3796" y="13148"/>
                    </a:lnTo>
                    <a:lnTo>
                      <a:pt x="11388" y="13148"/>
                    </a:lnTo>
                    <a:lnTo>
                      <a:pt x="15185" y="6573"/>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1" name="Google Shape;591;p34"/>
            <p:cNvGrpSpPr/>
            <p:nvPr/>
          </p:nvGrpSpPr>
          <p:grpSpPr>
            <a:xfrm>
              <a:off x="5370950" y="1628700"/>
              <a:ext cx="3268225" cy="2975295"/>
              <a:chOff x="313175" y="1628700"/>
              <a:chExt cx="3268225" cy="2975295"/>
            </a:xfrm>
          </p:grpSpPr>
          <p:pic>
            <p:nvPicPr>
              <p:cNvPr id="592" name="Google Shape;592;p34"/>
              <p:cNvPicPr preferRelativeResize="0"/>
              <p:nvPr/>
            </p:nvPicPr>
            <p:blipFill rotWithShape="1">
              <a:blip r:embed="rId2">
                <a:alphaModFix/>
              </a:blip>
              <a:srcRect l="18116" t="10280" r="18116" b="10272"/>
              <a:stretch/>
            </p:blipFill>
            <p:spPr>
              <a:xfrm flipH="1">
                <a:off x="2281150" y="2573000"/>
                <a:ext cx="1300250" cy="1620000"/>
              </a:xfrm>
              <a:prstGeom prst="rect">
                <a:avLst/>
              </a:prstGeom>
              <a:noFill/>
              <a:ln>
                <a:noFill/>
              </a:ln>
              <a:effectLst>
                <a:outerShdw blurRad="57150" dist="19050" dir="5400000" algn="bl" rotWithShape="0">
                  <a:schemeClr val="dk1">
                    <a:alpha val="50000"/>
                  </a:schemeClr>
                </a:outerShdw>
              </a:effectLst>
            </p:spPr>
          </p:pic>
          <p:sp>
            <p:nvSpPr>
              <p:cNvPr id="593" name="Google Shape;593;p34"/>
              <p:cNvSpPr/>
              <p:nvPr/>
            </p:nvSpPr>
            <p:spPr>
              <a:xfrm>
                <a:off x="313175" y="4192995"/>
                <a:ext cx="2704200" cy="411000"/>
              </a:xfrm>
              <a:prstGeom prst="ellipse">
                <a:avLst/>
              </a:pr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94" name="Google Shape;594;p34"/>
              <p:cNvPicPr preferRelativeResize="0"/>
              <p:nvPr/>
            </p:nvPicPr>
            <p:blipFill rotWithShape="1">
              <a:blip r:embed="rId3">
                <a:alphaModFix/>
              </a:blip>
              <a:srcRect l="16325" t="10721" r="16325" b="13509"/>
              <a:stretch/>
            </p:blipFill>
            <p:spPr>
              <a:xfrm>
                <a:off x="407975" y="1628700"/>
                <a:ext cx="2514599" cy="2828925"/>
              </a:xfrm>
              <a:prstGeom prst="rect">
                <a:avLst/>
              </a:prstGeom>
              <a:noFill/>
              <a:ln>
                <a:noFill/>
              </a:ln>
              <a:effectLst>
                <a:outerShdw blurRad="57150" dist="19050" dir="5400000" algn="bl" rotWithShape="0">
                  <a:schemeClr val="dk1">
                    <a:alpha val="50000"/>
                  </a:schemeClr>
                </a:outerShdw>
              </a:effectLst>
            </p:spPr>
          </p:pic>
        </p:gr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598"/>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p:cSld name="CUSTOM_2_1">
    <p:spTree>
      <p:nvGrpSpPr>
        <p:cNvPr id="1" name="Shape 599"/>
        <p:cNvGrpSpPr/>
        <p:nvPr/>
      </p:nvGrpSpPr>
      <p:grpSpPr>
        <a:xfrm>
          <a:off x="0" y="0"/>
          <a:ext cx="0" cy="0"/>
          <a:chOff x="0" y="0"/>
          <a:chExt cx="0" cy="0"/>
        </a:xfrm>
      </p:grpSpPr>
      <p:sp>
        <p:nvSpPr>
          <p:cNvPr id="600" name="Google Shape;600;p37"/>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01" name="Google Shape;601;p37"/>
          <p:cNvSpPr txBox="1">
            <a:spLocks noGrp="1"/>
          </p:cNvSpPr>
          <p:nvPr>
            <p:ph type="title"/>
          </p:nvPr>
        </p:nvSpPr>
        <p:spPr>
          <a:xfrm>
            <a:off x="713225" y="539500"/>
            <a:ext cx="7717500" cy="482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400"/>
              <a:buFont typeface="Inter"/>
              <a:buNone/>
              <a:defRPr sz="2200" b="1"/>
            </a:lvl1pPr>
            <a:lvl2pPr lvl="1" algn="ctr" rtl="0">
              <a:spcBef>
                <a:spcPts val="0"/>
              </a:spcBef>
              <a:spcAft>
                <a:spcPts val="0"/>
              </a:spcAft>
              <a:buSzPts val="2400"/>
              <a:buFont typeface="Inter"/>
              <a:buNone/>
              <a:defRPr sz="2400" b="1">
                <a:latin typeface="Inter"/>
                <a:ea typeface="Inter"/>
                <a:cs typeface="Inter"/>
                <a:sym typeface="Inter"/>
              </a:defRPr>
            </a:lvl2pPr>
            <a:lvl3pPr lvl="2" algn="ctr" rtl="0">
              <a:spcBef>
                <a:spcPts val="0"/>
              </a:spcBef>
              <a:spcAft>
                <a:spcPts val="0"/>
              </a:spcAft>
              <a:buSzPts val="2400"/>
              <a:buFont typeface="Inter"/>
              <a:buNone/>
              <a:defRPr sz="2400" b="1">
                <a:latin typeface="Inter"/>
                <a:ea typeface="Inter"/>
                <a:cs typeface="Inter"/>
                <a:sym typeface="Inter"/>
              </a:defRPr>
            </a:lvl3pPr>
            <a:lvl4pPr lvl="3" algn="ctr" rtl="0">
              <a:spcBef>
                <a:spcPts val="0"/>
              </a:spcBef>
              <a:spcAft>
                <a:spcPts val="0"/>
              </a:spcAft>
              <a:buSzPts val="2400"/>
              <a:buFont typeface="Inter"/>
              <a:buNone/>
              <a:defRPr sz="2400" b="1">
                <a:latin typeface="Inter"/>
                <a:ea typeface="Inter"/>
                <a:cs typeface="Inter"/>
                <a:sym typeface="Inter"/>
              </a:defRPr>
            </a:lvl4pPr>
            <a:lvl5pPr lvl="4" algn="ctr" rtl="0">
              <a:spcBef>
                <a:spcPts val="0"/>
              </a:spcBef>
              <a:spcAft>
                <a:spcPts val="0"/>
              </a:spcAft>
              <a:buSzPts val="2400"/>
              <a:buFont typeface="Inter"/>
              <a:buNone/>
              <a:defRPr sz="2400" b="1">
                <a:latin typeface="Inter"/>
                <a:ea typeface="Inter"/>
                <a:cs typeface="Inter"/>
                <a:sym typeface="Inter"/>
              </a:defRPr>
            </a:lvl5pPr>
            <a:lvl6pPr lvl="5" algn="ctr" rtl="0">
              <a:spcBef>
                <a:spcPts val="0"/>
              </a:spcBef>
              <a:spcAft>
                <a:spcPts val="0"/>
              </a:spcAft>
              <a:buSzPts val="2400"/>
              <a:buFont typeface="Inter"/>
              <a:buNone/>
              <a:defRPr sz="2400" b="1">
                <a:latin typeface="Inter"/>
                <a:ea typeface="Inter"/>
                <a:cs typeface="Inter"/>
                <a:sym typeface="Inter"/>
              </a:defRPr>
            </a:lvl6pPr>
            <a:lvl7pPr lvl="6" algn="ctr" rtl="0">
              <a:spcBef>
                <a:spcPts val="0"/>
              </a:spcBef>
              <a:spcAft>
                <a:spcPts val="0"/>
              </a:spcAft>
              <a:buSzPts val="2400"/>
              <a:buFont typeface="Inter"/>
              <a:buNone/>
              <a:defRPr sz="2400" b="1">
                <a:latin typeface="Inter"/>
                <a:ea typeface="Inter"/>
                <a:cs typeface="Inter"/>
                <a:sym typeface="Inter"/>
              </a:defRPr>
            </a:lvl7pPr>
            <a:lvl8pPr lvl="7" algn="ctr" rtl="0">
              <a:spcBef>
                <a:spcPts val="0"/>
              </a:spcBef>
              <a:spcAft>
                <a:spcPts val="0"/>
              </a:spcAft>
              <a:buSzPts val="2400"/>
              <a:buFont typeface="Inter"/>
              <a:buNone/>
              <a:defRPr sz="2400" b="1">
                <a:latin typeface="Inter"/>
                <a:ea typeface="Inter"/>
                <a:cs typeface="Inter"/>
                <a:sym typeface="Inter"/>
              </a:defRPr>
            </a:lvl8pPr>
            <a:lvl9pPr lvl="8" algn="ctr" rtl="0">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wo columns">
  <p:cSld name="CUSTOM_2_1_1">
    <p:spTree>
      <p:nvGrpSpPr>
        <p:cNvPr id="1" name="Shape 602"/>
        <p:cNvGrpSpPr/>
        <p:nvPr/>
      </p:nvGrpSpPr>
      <p:grpSpPr>
        <a:xfrm>
          <a:off x="0" y="0"/>
          <a:ext cx="0" cy="0"/>
          <a:chOff x="0" y="0"/>
          <a:chExt cx="0" cy="0"/>
        </a:xfrm>
      </p:grpSpPr>
      <p:sp>
        <p:nvSpPr>
          <p:cNvPr id="603" name="Google Shape;603;p38"/>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04" name="Google Shape;604;p38"/>
          <p:cNvSpPr txBox="1">
            <a:spLocks noGrp="1"/>
          </p:cNvSpPr>
          <p:nvPr>
            <p:ph type="title"/>
          </p:nvPr>
        </p:nvSpPr>
        <p:spPr>
          <a:xfrm>
            <a:off x="728527" y="539500"/>
            <a:ext cx="3347700" cy="482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400"/>
              <a:buFont typeface="Inter"/>
              <a:buNone/>
              <a:defRPr sz="2200" b="1">
                <a:latin typeface="Inter"/>
                <a:ea typeface="Inter"/>
                <a:cs typeface="Inter"/>
                <a:sym typeface="Inter"/>
              </a:defRPr>
            </a:lvl1pPr>
            <a:lvl2pPr lvl="1" algn="ctr" rtl="0">
              <a:spcBef>
                <a:spcPts val="0"/>
              </a:spcBef>
              <a:spcAft>
                <a:spcPts val="0"/>
              </a:spcAft>
              <a:buSzPts val="2400"/>
              <a:buFont typeface="Inter"/>
              <a:buNone/>
              <a:defRPr sz="2400" b="1">
                <a:latin typeface="Inter"/>
                <a:ea typeface="Inter"/>
                <a:cs typeface="Inter"/>
                <a:sym typeface="Inter"/>
              </a:defRPr>
            </a:lvl2pPr>
            <a:lvl3pPr lvl="2" algn="ctr" rtl="0">
              <a:spcBef>
                <a:spcPts val="0"/>
              </a:spcBef>
              <a:spcAft>
                <a:spcPts val="0"/>
              </a:spcAft>
              <a:buSzPts val="2400"/>
              <a:buFont typeface="Inter"/>
              <a:buNone/>
              <a:defRPr sz="2400" b="1">
                <a:latin typeface="Inter"/>
                <a:ea typeface="Inter"/>
                <a:cs typeface="Inter"/>
                <a:sym typeface="Inter"/>
              </a:defRPr>
            </a:lvl3pPr>
            <a:lvl4pPr lvl="3" algn="ctr" rtl="0">
              <a:spcBef>
                <a:spcPts val="0"/>
              </a:spcBef>
              <a:spcAft>
                <a:spcPts val="0"/>
              </a:spcAft>
              <a:buSzPts val="2400"/>
              <a:buFont typeface="Inter"/>
              <a:buNone/>
              <a:defRPr sz="2400" b="1">
                <a:latin typeface="Inter"/>
                <a:ea typeface="Inter"/>
                <a:cs typeface="Inter"/>
                <a:sym typeface="Inter"/>
              </a:defRPr>
            </a:lvl4pPr>
            <a:lvl5pPr lvl="4" algn="ctr" rtl="0">
              <a:spcBef>
                <a:spcPts val="0"/>
              </a:spcBef>
              <a:spcAft>
                <a:spcPts val="0"/>
              </a:spcAft>
              <a:buSzPts val="2400"/>
              <a:buFont typeface="Inter"/>
              <a:buNone/>
              <a:defRPr sz="2400" b="1">
                <a:latin typeface="Inter"/>
                <a:ea typeface="Inter"/>
                <a:cs typeface="Inter"/>
                <a:sym typeface="Inter"/>
              </a:defRPr>
            </a:lvl5pPr>
            <a:lvl6pPr lvl="5" algn="ctr" rtl="0">
              <a:spcBef>
                <a:spcPts val="0"/>
              </a:spcBef>
              <a:spcAft>
                <a:spcPts val="0"/>
              </a:spcAft>
              <a:buSzPts val="2400"/>
              <a:buFont typeface="Inter"/>
              <a:buNone/>
              <a:defRPr sz="2400" b="1">
                <a:latin typeface="Inter"/>
                <a:ea typeface="Inter"/>
                <a:cs typeface="Inter"/>
                <a:sym typeface="Inter"/>
              </a:defRPr>
            </a:lvl6pPr>
            <a:lvl7pPr lvl="6" algn="ctr" rtl="0">
              <a:spcBef>
                <a:spcPts val="0"/>
              </a:spcBef>
              <a:spcAft>
                <a:spcPts val="0"/>
              </a:spcAft>
              <a:buSzPts val="2400"/>
              <a:buFont typeface="Inter"/>
              <a:buNone/>
              <a:defRPr sz="2400" b="1">
                <a:latin typeface="Inter"/>
                <a:ea typeface="Inter"/>
                <a:cs typeface="Inter"/>
                <a:sym typeface="Inter"/>
              </a:defRPr>
            </a:lvl7pPr>
            <a:lvl8pPr lvl="7" algn="ctr" rtl="0">
              <a:spcBef>
                <a:spcPts val="0"/>
              </a:spcBef>
              <a:spcAft>
                <a:spcPts val="0"/>
              </a:spcAft>
              <a:buSzPts val="2400"/>
              <a:buFont typeface="Inter"/>
              <a:buNone/>
              <a:defRPr sz="2400" b="1">
                <a:latin typeface="Inter"/>
                <a:ea typeface="Inter"/>
                <a:cs typeface="Inter"/>
                <a:sym typeface="Inter"/>
              </a:defRPr>
            </a:lvl8pPr>
            <a:lvl9pPr lvl="8" algn="ctr" rtl="0">
              <a:spcBef>
                <a:spcPts val="0"/>
              </a:spcBef>
              <a:spcAft>
                <a:spcPts val="0"/>
              </a:spcAft>
              <a:buSzPts val="2400"/>
              <a:buFont typeface="Inter"/>
              <a:buNone/>
              <a:defRPr sz="2400" b="1">
                <a:latin typeface="Inter"/>
                <a:ea typeface="Inter"/>
                <a:cs typeface="Inter"/>
                <a:sym typeface="Inter"/>
              </a:defRPr>
            </a:lvl9pPr>
          </a:lstStyle>
          <a:p>
            <a:endParaRPr/>
          </a:p>
        </p:txBody>
      </p:sp>
      <p:sp>
        <p:nvSpPr>
          <p:cNvPr id="605" name="Google Shape;605;p38"/>
          <p:cNvSpPr txBox="1">
            <a:spLocks noGrp="1"/>
          </p:cNvSpPr>
          <p:nvPr>
            <p:ph type="title" idx="2"/>
          </p:nvPr>
        </p:nvSpPr>
        <p:spPr>
          <a:xfrm>
            <a:off x="4977550" y="539500"/>
            <a:ext cx="3458400" cy="482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400"/>
              <a:buFont typeface="Inter"/>
              <a:buNone/>
              <a:defRPr sz="2200" b="1">
                <a:latin typeface="Inter"/>
                <a:ea typeface="Inter"/>
                <a:cs typeface="Inter"/>
                <a:sym typeface="Inter"/>
              </a:defRPr>
            </a:lvl1pPr>
            <a:lvl2pPr lvl="1" algn="ctr" rtl="0">
              <a:spcBef>
                <a:spcPts val="0"/>
              </a:spcBef>
              <a:spcAft>
                <a:spcPts val="0"/>
              </a:spcAft>
              <a:buSzPts val="2400"/>
              <a:buFont typeface="Inter"/>
              <a:buNone/>
              <a:defRPr sz="2400" b="1">
                <a:latin typeface="Inter"/>
                <a:ea typeface="Inter"/>
                <a:cs typeface="Inter"/>
                <a:sym typeface="Inter"/>
              </a:defRPr>
            </a:lvl2pPr>
            <a:lvl3pPr lvl="2" algn="ctr" rtl="0">
              <a:spcBef>
                <a:spcPts val="0"/>
              </a:spcBef>
              <a:spcAft>
                <a:spcPts val="0"/>
              </a:spcAft>
              <a:buSzPts val="2400"/>
              <a:buFont typeface="Inter"/>
              <a:buNone/>
              <a:defRPr sz="2400" b="1">
                <a:latin typeface="Inter"/>
                <a:ea typeface="Inter"/>
                <a:cs typeface="Inter"/>
                <a:sym typeface="Inter"/>
              </a:defRPr>
            </a:lvl3pPr>
            <a:lvl4pPr lvl="3" algn="ctr" rtl="0">
              <a:spcBef>
                <a:spcPts val="0"/>
              </a:spcBef>
              <a:spcAft>
                <a:spcPts val="0"/>
              </a:spcAft>
              <a:buSzPts val="2400"/>
              <a:buFont typeface="Inter"/>
              <a:buNone/>
              <a:defRPr sz="2400" b="1">
                <a:latin typeface="Inter"/>
                <a:ea typeface="Inter"/>
                <a:cs typeface="Inter"/>
                <a:sym typeface="Inter"/>
              </a:defRPr>
            </a:lvl4pPr>
            <a:lvl5pPr lvl="4" algn="ctr" rtl="0">
              <a:spcBef>
                <a:spcPts val="0"/>
              </a:spcBef>
              <a:spcAft>
                <a:spcPts val="0"/>
              </a:spcAft>
              <a:buSzPts val="2400"/>
              <a:buFont typeface="Inter"/>
              <a:buNone/>
              <a:defRPr sz="2400" b="1">
                <a:latin typeface="Inter"/>
                <a:ea typeface="Inter"/>
                <a:cs typeface="Inter"/>
                <a:sym typeface="Inter"/>
              </a:defRPr>
            </a:lvl5pPr>
            <a:lvl6pPr lvl="5" algn="ctr" rtl="0">
              <a:spcBef>
                <a:spcPts val="0"/>
              </a:spcBef>
              <a:spcAft>
                <a:spcPts val="0"/>
              </a:spcAft>
              <a:buSzPts val="2400"/>
              <a:buFont typeface="Inter"/>
              <a:buNone/>
              <a:defRPr sz="2400" b="1">
                <a:latin typeface="Inter"/>
                <a:ea typeface="Inter"/>
                <a:cs typeface="Inter"/>
                <a:sym typeface="Inter"/>
              </a:defRPr>
            </a:lvl6pPr>
            <a:lvl7pPr lvl="6" algn="ctr" rtl="0">
              <a:spcBef>
                <a:spcPts val="0"/>
              </a:spcBef>
              <a:spcAft>
                <a:spcPts val="0"/>
              </a:spcAft>
              <a:buSzPts val="2400"/>
              <a:buFont typeface="Inter"/>
              <a:buNone/>
              <a:defRPr sz="2400" b="1">
                <a:latin typeface="Inter"/>
                <a:ea typeface="Inter"/>
                <a:cs typeface="Inter"/>
                <a:sym typeface="Inter"/>
              </a:defRPr>
            </a:lvl7pPr>
            <a:lvl8pPr lvl="7" algn="ctr" rtl="0">
              <a:spcBef>
                <a:spcPts val="0"/>
              </a:spcBef>
              <a:spcAft>
                <a:spcPts val="0"/>
              </a:spcAft>
              <a:buSzPts val="2400"/>
              <a:buFont typeface="Inter"/>
              <a:buNone/>
              <a:defRPr sz="2400" b="1">
                <a:latin typeface="Inter"/>
                <a:ea typeface="Inter"/>
                <a:cs typeface="Inter"/>
                <a:sym typeface="Inter"/>
              </a:defRPr>
            </a:lvl8pPr>
            <a:lvl9pPr lvl="8" algn="ctr" rtl="0">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5"/>
        <p:cNvGrpSpPr/>
        <p:nvPr/>
      </p:nvGrpSpPr>
      <p:grpSpPr>
        <a:xfrm>
          <a:off x="0" y="0"/>
          <a:ext cx="0" cy="0"/>
          <a:chOff x="0" y="0"/>
          <a:chExt cx="0" cy="0"/>
        </a:xfrm>
      </p:grpSpPr>
      <p:sp>
        <p:nvSpPr>
          <p:cNvPr id="56" name="Google Shape;56;p5"/>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300"/>
              <a:buFont typeface="Questrial"/>
              <a:buNone/>
              <a:defRPr sz="3300" b="1">
                <a:latin typeface="Questrial"/>
                <a:ea typeface="Questrial"/>
                <a:cs typeface="Questrial"/>
                <a:sym typeface="Questrial"/>
              </a:defRPr>
            </a:lvl2pPr>
            <a:lvl3pPr lvl="2" rtl="0">
              <a:spcBef>
                <a:spcPts val="0"/>
              </a:spcBef>
              <a:spcAft>
                <a:spcPts val="0"/>
              </a:spcAft>
              <a:buSzPts val="3300"/>
              <a:buFont typeface="Questrial"/>
              <a:buNone/>
              <a:defRPr sz="3300" b="1">
                <a:latin typeface="Questrial"/>
                <a:ea typeface="Questrial"/>
                <a:cs typeface="Questrial"/>
                <a:sym typeface="Questrial"/>
              </a:defRPr>
            </a:lvl3pPr>
            <a:lvl4pPr lvl="3" rtl="0">
              <a:spcBef>
                <a:spcPts val="0"/>
              </a:spcBef>
              <a:spcAft>
                <a:spcPts val="0"/>
              </a:spcAft>
              <a:buSzPts val="3300"/>
              <a:buFont typeface="Questrial"/>
              <a:buNone/>
              <a:defRPr sz="3300" b="1">
                <a:latin typeface="Questrial"/>
                <a:ea typeface="Questrial"/>
                <a:cs typeface="Questrial"/>
                <a:sym typeface="Questrial"/>
              </a:defRPr>
            </a:lvl4pPr>
            <a:lvl5pPr lvl="4" rtl="0">
              <a:spcBef>
                <a:spcPts val="0"/>
              </a:spcBef>
              <a:spcAft>
                <a:spcPts val="0"/>
              </a:spcAft>
              <a:buSzPts val="3300"/>
              <a:buFont typeface="Questrial"/>
              <a:buNone/>
              <a:defRPr sz="3300" b="1">
                <a:latin typeface="Questrial"/>
                <a:ea typeface="Questrial"/>
                <a:cs typeface="Questrial"/>
                <a:sym typeface="Questrial"/>
              </a:defRPr>
            </a:lvl5pPr>
            <a:lvl6pPr lvl="5" rtl="0">
              <a:spcBef>
                <a:spcPts val="0"/>
              </a:spcBef>
              <a:spcAft>
                <a:spcPts val="0"/>
              </a:spcAft>
              <a:buSzPts val="3300"/>
              <a:buFont typeface="Questrial"/>
              <a:buNone/>
              <a:defRPr sz="3300" b="1">
                <a:latin typeface="Questrial"/>
                <a:ea typeface="Questrial"/>
                <a:cs typeface="Questrial"/>
                <a:sym typeface="Questrial"/>
              </a:defRPr>
            </a:lvl6pPr>
            <a:lvl7pPr lvl="6" rtl="0">
              <a:spcBef>
                <a:spcPts val="0"/>
              </a:spcBef>
              <a:spcAft>
                <a:spcPts val="0"/>
              </a:spcAft>
              <a:buSzPts val="3300"/>
              <a:buFont typeface="Questrial"/>
              <a:buNone/>
              <a:defRPr sz="3300" b="1">
                <a:latin typeface="Questrial"/>
                <a:ea typeface="Questrial"/>
                <a:cs typeface="Questrial"/>
                <a:sym typeface="Questrial"/>
              </a:defRPr>
            </a:lvl7pPr>
            <a:lvl8pPr lvl="7" rtl="0">
              <a:spcBef>
                <a:spcPts val="0"/>
              </a:spcBef>
              <a:spcAft>
                <a:spcPts val="0"/>
              </a:spcAft>
              <a:buSzPts val="3300"/>
              <a:buFont typeface="Questrial"/>
              <a:buNone/>
              <a:defRPr sz="3300" b="1">
                <a:latin typeface="Questrial"/>
                <a:ea typeface="Questrial"/>
                <a:cs typeface="Questrial"/>
                <a:sym typeface="Questrial"/>
              </a:defRPr>
            </a:lvl8pPr>
            <a:lvl9pPr lvl="8" rtl="0">
              <a:spcBef>
                <a:spcPts val="0"/>
              </a:spcBef>
              <a:spcAft>
                <a:spcPts val="0"/>
              </a:spcAft>
              <a:buSzPts val="3300"/>
              <a:buFont typeface="Questrial"/>
              <a:buNone/>
              <a:defRPr sz="3300" b="1">
                <a:latin typeface="Questrial"/>
                <a:ea typeface="Questrial"/>
                <a:cs typeface="Questrial"/>
                <a:sym typeface="Questrial"/>
              </a:defRPr>
            </a:lvl9pPr>
          </a:lstStyle>
          <a:p>
            <a:endParaRPr/>
          </a:p>
        </p:txBody>
      </p:sp>
      <p:sp>
        <p:nvSpPr>
          <p:cNvPr id="57" name="Google Shape;57;p5"/>
          <p:cNvSpPr txBox="1">
            <a:spLocks noGrp="1"/>
          </p:cNvSpPr>
          <p:nvPr>
            <p:ph type="subTitle" idx="1"/>
          </p:nvPr>
        </p:nvSpPr>
        <p:spPr>
          <a:xfrm>
            <a:off x="5055284" y="3695219"/>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8" name="Google Shape;58;p5"/>
          <p:cNvSpPr txBox="1">
            <a:spLocks noGrp="1"/>
          </p:cNvSpPr>
          <p:nvPr>
            <p:ph type="subTitle" idx="2"/>
          </p:nvPr>
        </p:nvSpPr>
        <p:spPr>
          <a:xfrm>
            <a:off x="1583300" y="3695219"/>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9" name="Google Shape;59;p5"/>
          <p:cNvSpPr txBox="1">
            <a:spLocks noGrp="1"/>
          </p:cNvSpPr>
          <p:nvPr>
            <p:ph type="subTitle" idx="3"/>
          </p:nvPr>
        </p:nvSpPr>
        <p:spPr>
          <a:xfrm>
            <a:off x="5055275" y="3301400"/>
            <a:ext cx="25056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sp>
        <p:nvSpPr>
          <p:cNvPr id="60" name="Google Shape;60;p5"/>
          <p:cNvSpPr txBox="1">
            <a:spLocks noGrp="1"/>
          </p:cNvSpPr>
          <p:nvPr>
            <p:ph type="subTitle" idx="4"/>
          </p:nvPr>
        </p:nvSpPr>
        <p:spPr>
          <a:xfrm>
            <a:off x="1583075" y="3301400"/>
            <a:ext cx="2505600" cy="48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Font typeface="Questrial"/>
              <a:buNone/>
              <a:defRPr sz="2000" b="1">
                <a:solidFill>
                  <a:schemeClr val="dk1"/>
                </a:solidFill>
                <a:latin typeface="Questrial"/>
                <a:ea typeface="Questrial"/>
                <a:cs typeface="Questrial"/>
                <a:sym typeface="Questrial"/>
              </a:defRPr>
            </a:lvl1pPr>
            <a:lvl2pPr lvl="1" algn="ctr" rtl="0">
              <a:lnSpc>
                <a:spcPct val="100000"/>
              </a:lnSpc>
              <a:spcBef>
                <a:spcPts val="0"/>
              </a:spcBef>
              <a:spcAft>
                <a:spcPts val="0"/>
              </a:spcAft>
              <a:buSzPts val="2000"/>
              <a:buFont typeface="Questrial"/>
              <a:buNone/>
              <a:defRPr sz="2000" b="1">
                <a:latin typeface="Questrial"/>
                <a:ea typeface="Questrial"/>
                <a:cs typeface="Questrial"/>
                <a:sym typeface="Questrial"/>
              </a:defRPr>
            </a:lvl2pPr>
            <a:lvl3pPr lvl="2" algn="ctr" rtl="0">
              <a:lnSpc>
                <a:spcPct val="100000"/>
              </a:lnSpc>
              <a:spcBef>
                <a:spcPts val="0"/>
              </a:spcBef>
              <a:spcAft>
                <a:spcPts val="0"/>
              </a:spcAft>
              <a:buSzPts val="2000"/>
              <a:buFont typeface="Questrial"/>
              <a:buNone/>
              <a:defRPr sz="2000" b="1">
                <a:latin typeface="Questrial"/>
                <a:ea typeface="Questrial"/>
                <a:cs typeface="Questrial"/>
                <a:sym typeface="Questrial"/>
              </a:defRPr>
            </a:lvl3pPr>
            <a:lvl4pPr lvl="3" algn="ctr" rtl="0">
              <a:lnSpc>
                <a:spcPct val="100000"/>
              </a:lnSpc>
              <a:spcBef>
                <a:spcPts val="0"/>
              </a:spcBef>
              <a:spcAft>
                <a:spcPts val="0"/>
              </a:spcAft>
              <a:buSzPts val="2000"/>
              <a:buFont typeface="Questrial"/>
              <a:buNone/>
              <a:defRPr sz="2000" b="1">
                <a:latin typeface="Questrial"/>
                <a:ea typeface="Questrial"/>
                <a:cs typeface="Questrial"/>
                <a:sym typeface="Questrial"/>
              </a:defRPr>
            </a:lvl4pPr>
            <a:lvl5pPr lvl="4" algn="ctr" rtl="0">
              <a:lnSpc>
                <a:spcPct val="100000"/>
              </a:lnSpc>
              <a:spcBef>
                <a:spcPts val="0"/>
              </a:spcBef>
              <a:spcAft>
                <a:spcPts val="0"/>
              </a:spcAft>
              <a:buSzPts val="2000"/>
              <a:buFont typeface="Questrial"/>
              <a:buNone/>
              <a:defRPr sz="2000" b="1">
                <a:latin typeface="Questrial"/>
                <a:ea typeface="Questrial"/>
                <a:cs typeface="Questrial"/>
                <a:sym typeface="Questrial"/>
              </a:defRPr>
            </a:lvl5pPr>
            <a:lvl6pPr lvl="5" algn="ctr" rtl="0">
              <a:lnSpc>
                <a:spcPct val="100000"/>
              </a:lnSpc>
              <a:spcBef>
                <a:spcPts val="0"/>
              </a:spcBef>
              <a:spcAft>
                <a:spcPts val="0"/>
              </a:spcAft>
              <a:buSzPts val="2000"/>
              <a:buFont typeface="Questrial"/>
              <a:buNone/>
              <a:defRPr sz="2000" b="1">
                <a:latin typeface="Questrial"/>
                <a:ea typeface="Questrial"/>
                <a:cs typeface="Questrial"/>
                <a:sym typeface="Questrial"/>
              </a:defRPr>
            </a:lvl6pPr>
            <a:lvl7pPr lvl="6" algn="ctr" rtl="0">
              <a:lnSpc>
                <a:spcPct val="100000"/>
              </a:lnSpc>
              <a:spcBef>
                <a:spcPts val="0"/>
              </a:spcBef>
              <a:spcAft>
                <a:spcPts val="0"/>
              </a:spcAft>
              <a:buSzPts val="2000"/>
              <a:buFont typeface="Questrial"/>
              <a:buNone/>
              <a:defRPr sz="2000" b="1">
                <a:latin typeface="Questrial"/>
                <a:ea typeface="Questrial"/>
                <a:cs typeface="Questrial"/>
                <a:sym typeface="Questrial"/>
              </a:defRPr>
            </a:lvl7pPr>
            <a:lvl8pPr lvl="7" algn="ctr" rtl="0">
              <a:lnSpc>
                <a:spcPct val="100000"/>
              </a:lnSpc>
              <a:spcBef>
                <a:spcPts val="0"/>
              </a:spcBef>
              <a:spcAft>
                <a:spcPts val="0"/>
              </a:spcAft>
              <a:buSzPts val="2000"/>
              <a:buFont typeface="Questrial"/>
              <a:buNone/>
              <a:defRPr sz="2000" b="1">
                <a:latin typeface="Questrial"/>
                <a:ea typeface="Questrial"/>
                <a:cs typeface="Questrial"/>
                <a:sym typeface="Questrial"/>
              </a:defRPr>
            </a:lvl8pPr>
            <a:lvl9pPr lvl="8" algn="ctr" rtl="0">
              <a:lnSpc>
                <a:spcPct val="100000"/>
              </a:lnSpc>
              <a:spcBef>
                <a:spcPts val="0"/>
              </a:spcBef>
              <a:spcAft>
                <a:spcPts val="0"/>
              </a:spcAft>
              <a:buSzPts val="2000"/>
              <a:buFont typeface="Questrial"/>
              <a:buNone/>
              <a:defRPr sz="2000" b="1">
                <a:latin typeface="Questrial"/>
                <a:ea typeface="Questrial"/>
                <a:cs typeface="Questrial"/>
                <a:sym typeface="Questrial"/>
              </a:defRPr>
            </a:lvl9pPr>
          </a:lstStyle>
          <a:p>
            <a:endParaRPr/>
          </a:p>
        </p:txBody>
      </p:sp>
      <p:grpSp>
        <p:nvGrpSpPr>
          <p:cNvPr id="61" name="Google Shape;61;p5"/>
          <p:cNvGrpSpPr/>
          <p:nvPr/>
        </p:nvGrpSpPr>
        <p:grpSpPr>
          <a:xfrm>
            <a:off x="-135035" y="-218744"/>
            <a:ext cx="9767649" cy="5560568"/>
            <a:chOff x="-135035" y="-218744"/>
            <a:chExt cx="9767649" cy="5560568"/>
          </a:xfrm>
        </p:grpSpPr>
        <p:grpSp>
          <p:nvGrpSpPr>
            <p:cNvPr id="62" name="Google Shape;62;p5"/>
            <p:cNvGrpSpPr/>
            <p:nvPr/>
          </p:nvGrpSpPr>
          <p:grpSpPr>
            <a:xfrm rot="10800000">
              <a:off x="8463175" y="3572201"/>
              <a:ext cx="1169438" cy="1769623"/>
              <a:chOff x="-237723" y="-361624"/>
              <a:chExt cx="1169438" cy="1769623"/>
            </a:xfrm>
          </p:grpSpPr>
          <p:sp>
            <p:nvSpPr>
              <p:cNvPr id="63" name="Google Shape;63;p5"/>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5"/>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5"/>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 name="Google Shape;68;p5"/>
            <p:cNvGrpSpPr/>
            <p:nvPr/>
          </p:nvGrpSpPr>
          <p:grpSpPr>
            <a:xfrm rot="10800000">
              <a:off x="2" y="4022326"/>
              <a:ext cx="785989" cy="1163348"/>
              <a:chOff x="8694225" y="86051"/>
              <a:chExt cx="785989" cy="1163348"/>
            </a:xfrm>
          </p:grpSpPr>
          <p:sp>
            <p:nvSpPr>
              <p:cNvPr id="69" name="Google Shape;69;p5"/>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71;p5"/>
            <p:cNvSpPr/>
            <p:nvPr/>
          </p:nvSpPr>
          <p:spPr>
            <a:xfrm rot="10800000" flipH="1">
              <a:off x="8345788" y="99301"/>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72;p5"/>
            <p:cNvGrpSpPr/>
            <p:nvPr/>
          </p:nvGrpSpPr>
          <p:grpSpPr>
            <a:xfrm rot="-5400000" flipH="1">
              <a:off x="125040" y="-478819"/>
              <a:ext cx="643199" cy="1163348"/>
              <a:chOff x="8529877" y="4094470"/>
              <a:chExt cx="643199" cy="1163348"/>
            </a:xfrm>
          </p:grpSpPr>
          <p:sp>
            <p:nvSpPr>
              <p:cNvPr id="73" name="Google Shape;73;p5"/>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5"/>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5"/>
        <p:cNvGrpSpPr/>
        <p:nvPr/>
      </p:nvGrpSpPr>
      <p:grpSpPr>
        <a:xfrm>
          <a:off x="0" y="0"/>
          <a:ext cx="0" cy="0"/>
          <a:chOff x="0" y="0"/>
          <a:chExt cx="0" cy="0"/>
        </a:xfrm>
      </p:grpSpPr>
      <p:sp>
        <p:nvSpPr>
          <p:cNvPr id="76" name="Google Shape;76;p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77" name="Google Shape;77;p6"/>
          <p:cNvGrpSpPr/>
          <p:nvPr/>
        </p:nvGrpSpPr>
        <p:grpSpPr>
          <a:xfrm>
            <a:off x="-499823" y="-218749"/>
            <a:ext cx="9980037" cy="5560573"/>
            <a:chOff x="-499823" y="-218749"/>
            <a:chExt cx="9980037" cy="5560573"/>
          </a:xfrm>
        </p:grpSpPr>
        <p:grpSp>
          <p:nvGrpSpPr>
            <p:cNvPr id="78" name="Google Shape;78;p6"/>
            <p:cNvGrpSpPr/>
            <p:nvPr/>
          </p:nvGrpSpPr>
          <p:grpSpPr>
            <a:xfrm>
              <a:off x="-499823" y="-218749"/>
              <a:ext cx="1169438" cy="1769623"/>
              <a:chOff x="-237723" y="-361624"/>
              <a:chExt cx="1169438" cy="1769623"/>
            </a:xfrm>
          </p:grpSpPr>
          <p:sp>
            <p:nvSpPr>
              <p:cNvPr id="79" name="Google Shape;79;p6"/>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6"/>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6"/>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6"/>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6"/>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 name="Google Shape;84;p6"/>
            <p:cNvGrpSpPr/>
            <p:nvPr/>
          </p:nvGrpSpPr>
          <p:grpSpPr>
            <a:xfrm>
              <a:off x="8694225" y="86051"/>
              <a:ext cx="785989" cy="1163348"/>
              <a:chOff x="8694225" y="86051"/>
              <a:chExt cx="785989" cy="1163348"/>
            </a:xfrm>
          </p:grpSpPr>
          <p:sp>
            <p:nvSpPr>
              <p:cNvPr id="85" name="Google Shape;85;p6"/>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6"/>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87;p6"/>
            <p:cNvGrpSpPr/>
            <p:nvPr/>
          </p:nvGrpSpPr>
          <p:grpSpPr>
            <a:xfrm rot="5400000" flipH="1">
              <a:off x="8364552" y="4438545"/>
              <a:ext cx="643199" cy="1163348"/>
              <a:chOff x="8529877" y="4094470"/>
              <a:chExt cx="643199" cy="1163348"/>
            </a:xfrm>
          </p:grpSpPr>
          <p:sp>
            <p:nvSpPr>
              <p:cNvPr id="88" name="Google Shape;88;p6"/>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 name="Google Shape;90;p6"/>
            <p:cNvSpPr/>
            <p:nvPr/>
          </p:nvSpPr>
          <p:spPr>
            <a:xfrm flipH="1">
              <a:off x="-236679" y="478486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 name="Google Shape;91;p6"/>
          <p:cNvGrpSpPr/>
          <p:nvPr/>
        </p:nvGrpSpPr>
        <p:grpSpPr>
          <a:xfrm>
            <a:off x="-524099" y="1366315"/>
            <a:ext cx="9943649" cy="1595970"/>
            <a:chOff x="-524099" y="1366315"/>
            <a:chExt cx="9943649" cy="1595970"/>
          </a:xfrm>
        </p:grpSpPr>
        <p:pic>
          <p:nvPicPr>
            <p:cNvPr id="92" name="Google Shape;92;p6"/>
            <p:cNvPicPr preferRelativeResize="0"/>
            <p:nvPr/>
          </p:nvPicPr>
          <p:blipFill rotWithShape="1">
            <a:blip r:embed="rId2">
              <a:alphaModFix/>
            </a:blip>
            <a:srcRect l="22594" t="6732" r="22589" b="6732"/>
            <a:stretch/>
          </p:blipFill>
          <p:spPr>
            <a:xfrm>
              <a:off x="8562975" y="1610050"/>
              <a:ext cx="856575" cy="1352225"/>
            </a:xfrm>
            <a:prstGeom prst="rect">
              <a:avLst/>
            </a:prstGeom>
            <a:noFill/>
            <a:ln>
              <a:noFill/>
            </a:ln>
            <a:effectLst>
              <a:outerShdw blurRad="57150" dist="19050" dir="5400000" algn="bl" rotWithShape="0">
                <a:schemeClr val="dk1">
                  <a:alpha val="50000"/>
                </a:schemeClr>
              </a:outerShdw>
            </a:effectLst>
          </p:spPr>
        </p:pic>
        <p:pic>
          <p:nvPicPr>
            <p:cNvPr id="93" name="Google Shape;93;p6"/>
            <p:cNvPicPr preferRelativeResize="0"/>
            <p:nvPr/>
          </p:nvPicPr>
          <p:blipFill rotWithShape="1">
            <a:blip r:embed="rId2">
              <a:alphaModFix/>
            </a:blip>
            <a:srcRect l="22594" t="6732" r="22589" b="6732"/>
            <a:stretch/>
          </p:blipFill>
          <p:spPr>
            <a:xfrm rot="-9123115">
              <a:off x="-257175" y="1488188"/>
              <a:ext cx="856575" cy="1352224"/>
            </a:xfrm>
            <a:prstGeom prst="rect">
              <a:avLst/>
            </a:prstGeom>
            <a:noFill/>
            <a:ln>
              <a:noFill/>
            </a:ln>
            <a:effectLst>
              <a:outerShdw blurRad="57150" dist="19050" dir="5400000" algn="bl" rotWithShape="0">
                <a:schemeClr val="dk1">
                  <a:alpha val="50000"/>
                </a:schemeClr>
              </a:outerShdw>
            </a:effectLst>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4"/>
        <p:cNvGrpSpPr/>
        <p:nvPr/>
      </p:nvGrpSpPr>
      <p:grpSpPr>
        <a:xfrm>
          <a:off x="0" y="0"/>
          <a:ext cx="0" cy="0"/>
          <a:chOff x="0" y="0"/>
          <a:chExt cx="0" cy="0"/>
        </a:xfrm>
      </p:grpSpPr>
      <p:sp>
        <p:nvSpPr>
          <p:cNvPr id="95" name="Google Shape;95;p7"/>
          <p:cNvSpPr txBox="1">
            <a:spLocks noGrp="1"/>
          </p:cNvSpPr>
          <p:nvPr>
            <p:ph type="title"/>
          </p:nvPr>
        </p:nvSpPr>
        <p:spPr>
          <a:xfrm>
            <a:off x="720000" y="539500"/>
            <a:ext cx="771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6" name="Google Shape;96;p7"/>
          <p:cNvSpPr txBox="1">
            <a:spLocks noGrp="1"/>
          </p:cNvSpPr>
          <p:nvPr>
            <p:ph type="subTitle" idx="1"/>
          </p:nvPr>
        </p:nvSpPr>
        <p:spPr>
          <a:xfrm>
            <a:off x="720000" y="1700300"/>
            <a:ext cx="4294800" cy="22983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600"/>
              <a:buFont typeface="Albert Sans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grpSp>
        <p:nvGrpSpPr>
          <p:cNvPr id="97" name="Google Shape;97;p7"/>
          <p:cNvGrpSpPr/>
          <p:nvPr/>
        </p:nvGrpSpPr>
        <p:grpSpPr>
          <a:xfrm flipH="1">
            <a:off x="-430889" y="-387790"/>
            <a:ext cx="9803778" cy="5731850"/>
            <a:chOff x="-372485" y="-387790"/>
            <a:chExt cx="9803778" cy="5731850"/>
          </a:xfrm>
        </p:grpSpPr>
        <p:grpSp>
          <p:nvGrpSpPr>
            <p:cNvPr id="98" name="Google Shape;98;p7"/>
            <p:cNvGrpSpPr/>
            <p:nvPr/>
          </p:nvGrpSpPr>
          <p:grpSpPr>
            <a:xfrm>
              <a:off x="-248197" y="1518519"/>
              <a:ext cx="9679490" cy="3825525"/>
              <a:chOff x="-248197" y="1518519"/>
              <a:chExt cx="9679490" cy="3825525"/>
            </a:xfrm>
          </p:grpSpPr>
          <p:sp>
            <p:nvSpPr>
              <p:cNvPr id="99" name="Google Shape;99;p7"/>
              <p:cNvSpPr/>
              <p:nvPr/>
            </p:nvSpPr>
            <p:spPr>
              <a:xfrm>
                <a:off x="-248197" y="4803664"/>
                <a:ext cx="623992" cy="540380"/>
              </a:xfrm>
              <a:custGeom>
                <a:avLst/>
                <a:gdLst/>
                <a:ahLst/>
                <a:cxnLst/>
                <a:rect l="l" t="t" r="r" b="b"/>
                <a:pathLst>
                  <a:path w="9351" h="8098" extrusionOk="0">
                    <a:moveTo>
                      <a:pt x="2338" y="1"/>
                    </a:moveTo>
                    <a:lnTo>
                      <a:pt x="1" y="4049"/>
                    </a:lnTo>
                    <a:lnTo>
                      <a:pt x="2338" y="8098"/>
                    </a:lnTo>
                    <a:lnTo>
                      <a:pt x="7013" y="8098"/>
                    </a:lnTo>
                    <a:lnTo>
                      <a:pt x="9350" y="4049"/>
                    </a:lnTo>
                    <a:lnTo>
                      <a:pt x="701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7"/>
              <p:cNvSpPr/>
              <p:nvPr/>
            </p:nvSpPr>
            <p:spPr>
              <a:xfrm rot="-1799997">
                <a:off x="8714100" y="1638310"/>
                <a:ext cx="623927" cy="540247"/>
              </a:xfrm>
              <a:custGeom>
                <a:avLst/>
                <a:gdLst/>
                <a:ahLst/>
                <a:cxnLst/>
                <a:rect l="l" t="t" r="r" b="b"/>
                <a:pathLst>
                  <a:path w="9350" h="8096" extrusionOk="0">
                    <a:moveTo>
                      <a:pt x="2338" y="1"/>
                    </a:moveTo>
                    <a:lnTo>
                      <a:pt x="1" y="4049"/>
                    </a:lnTo>
                    <a:lnTo>
                      <a:pt x="2338" y="8096"/>
                    </a:lnTo>
                    <a:lnTo>
                      <a:pt x="7012" y="8096"/>
                    </a:lnTo>
                    <a:lnTo>
                      <a:pt x="9349" y="4049"/>
                    </a:lnTo>
                    <a:lnTo>
                      <a:pt x="701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7"/>
            <p:cNvGrpSpPr/>
            <p:nvPr/>
          </p:nvGrpSpPr>
          <p:grpSpPr>
            <a:xfrm>
              <a:off x="-372485" y="-387790"/>
              <a:ext cx="9745373" cy="5731850"/>
              <a:chOff x="-372485" y="-387790"/>
              <a:chExt cx="9745373" cy="5731850"/>
            </a:xfrm>
          </p:grpSpPr>
          <p:grpSp>
            <p:nvGrpSpPr>
              <p:cNvPr id="102" name="Google Shape;102;p7"/>
              <p:cNvGrpSpPr/>
              <p:nvPr/>
            </p:nvGrpSpPr>
            <p:grpSpPr>
              <a:xfrm>
                <a:off x="8679238" y="3435348"/>
                <a:ext cx="693651" cy="1908712"/>
                <a:chOff x="8679238" y="3435348"/>
                <a:chExt cx="693651" cy="1908712"/>
              </a:xfrm>
            </p:grpSpPr>
            <p:sp>
              <p:nvSpPr>
                <p:cNvPr id="103" name="Google Shape;103;p7"/>
                <p:cNvSpPr/>
                <p:nvPr/>
              </p:nvSpPr>
              <p:spPr>
                <a:xfrm flipH="1">
                  <a:off x="8679238" y="3435348"/>
                  <a:ext cx="693651" cy="600771"/>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7"/>
                <p:cNvSpPr/>
                <p:nvPr/>
              </p:nvSpPr>
              <p:spPr>
                <a:xfrm flipH="1">
                  <a:off x="8679238" y="4743289"/>
                  <a:ext cx="693651" cy="600771"/>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7"/>
                <p:cNvSpPr/>
                <p:nvPr/>
              </p:nvSpPr>
              <p:spPr>
                <a:xfrm flipH="1">
                  <a:off x="8679238" y="4089296"/>
                  <a:ext cx="693651" cy="600816"/>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 name="Google Shape;106;p7"/>
              <p:cNvGrpSpPr/>
              <p:nvPr/>
            </p:nvGrpSpPr>
            <p:grpSpPr>
              <a:xfrm>
                <a:off x="-372485" y="-387790"/>
                <a:ext cx="1690139" cy="860151"/>
                <a:chOff x="-115310" y="4491735"/>
                <a:chExt cx="1690139" cy="860151"/>
              </a:xfrm>
            </p:grpSpPr>
            <p:sp>
              <p:nvSpPr>
                <p:cNvPr id="107" name="Google Shape;107;p7"/>
                <p:cNvSpPr/>
                <p:nvPr/>
              </p:nvSpPr>
              <p:spPr>
                <a:xfrm>
                  <a:off x="931715" y="4789370"/>
                  <a:ext cx="643114" cy="557043"/>
                </a:xfrm>
                <a:custGeom>
                  <a:avLst/>
                  <a:gdLst/>
                  <a:ahLst/>
                  <a:cxnLst/>
                  <a:rect l="l" t="t" r="r" b="b"/>
                  <a:pathLst>
                    <a:path w="15183" h="13151" extrusionOk="0">
                      <a:moveTo>
                        <a:pt x="3796" y="0"/>
                      </a:moveTo>
                      <a:lnTo>
                        <a:pt x="0" y="6575"/>
                      </a:lnTo>
                      <a:lnTo>
                        <a:pt x="3796" y="13150"/>
                      </a:lnTo>
                      <a:lnTo>
                        <a:pt x="11387" y="13150"/>
                      </a:lnTo>
                      <a:lnTo>
                        <a:pt x="15183" y="6575"/>
                      </a:lnTo>
                      <a:lnTo>
                        <a:pt x="11387"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7"/>
                <p:cNvSpPr/>
                <p:nvPr/>
              </p:nvSpPr>
              <p:spPr>
                <a:xfrm>
                  <a:off x="-115310" y="4794927"/>
                  <a:ext cx="643114" cy="556959"/>
                </a:xfrm>
                <a:custGeom>
                  <a:avLst/>
                  <a:gdLst/>
                  <a:ahLst/>
                  <a:cxnLst/>
                  <a:rect l="l" t="t" r="r" b="b"/>
                  <a:pathLst>
                    <a:path w="15183" h="13149" extrusionOk="0">
                      <a:moveTo>
                        <a:pt x="3796" y="1"/>
                      </a:moveTo>
                      <a:lnTo>
                        <a:pt x="0" y="6576"/>
                      </a:lnTo>
                      <a:lnTo>
                        <a:pt x="3796" y="13149"/>
                      </a:lnTo>
                      <a:lnTo>
                        <a:pt x="11387" y="13149"/>
                      </a:lnTo>
                      <a:lnTo>
                        <a:pt x="15183" y="6576"/>
                      </a:lnTo>
                      <a:lnTo>
                        <a:pt x="1138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410904" y="449173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0"/>
        <p:cNvGrpSpPr/>
        <p:nvPr/>
      </p:nvGrpSpPr>
      <p:grpSpPr>
        <a:xfrm>
          <a:off x="0" y="0"/>
          <a:ext cx="0" cy="0"/>
          <a:chOff x="0" y="0"/>
          <a:chExt cx="0" cy="0"/>
        </a:xfrm>
      </p:grpSpPr>
      <p:sp>
        <p:nvSpPr>
          <p:cNvPr id="111" name="Google Shape;111;p8"/>
          <p:cNvSpPr txBox="1">
            <a:spLocks noGrp="1"/>
          </p:cNvSpPr>
          <p:nvPr>
            <p:ph type="title"/>
          </p:nvPr>
        </p:nvSpPr>
        <p:spPr>
          <a:xfrm>
            <a:off x="4452475" y="1307100"/>
            <a:ext cx="3755700" cy="25293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112" name="Google Shape;112;p8"/>
          <p:cNvGrpSpPr/>
          <p:nvPr/>
        </p:nvGrpSpPr>
        <p:grpSpPr>
          <a:xfrm flipH="1">
            <a:off x="-114468" y="-497824"/>
            <a:ext cx="9305259" cy="6038384"/>
            <a:chOff x="-199325" y="-650224"/>
            <a:chExt cx="9305259" cy="6038384"/>
          </a:xfrm>
        </p:grpSpPr>
        <p:grpSp>
          <p:nvGrpSpPr>
            <p:cNvPr id="113" name="Google Shape;113;p8"/>
            <p:cNvGrpSpPr/>
            <p:nvPr/>
          </p:nvGrpSpPr>
          <p:grpSpPr>
            <a:xfrm>
              <a:off x="7911067" y="-650224"/>
              <a:ext cx="1194866" cy="1833871"/>
              <a:chOff x="7911067" y="-650224"/>
              <a:chExt cx="1194866" cy="1833871"/>
            </a:xfrm>
          </p:grpSpPr>
          <p:sp>
            <p:nvSpPr>
              <p:cNvPr id="114" name="Google Shape;114;p8"/>
              <p:cNvSpPr/>
              <p:nvPr/>
            </p:nvSpPr>
            <p:spPr>
              <a:xfrm>
                <a:off x="8462735" y="5489"/>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8"/>
              <p:cNvSpPr/>
              <p:nvPr/>
            </p:nvSpPr>
            <p:spPr>
              <a:xfrm>
                <a:off x="8462777" y="-6502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8"/>
              <p:cNvSpPr/>
              <p:nvPr/>
            </p:nvSpPr>
            <p:spPr>
              <a:xfrm>
                <a:off x="7911067" y="-33533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8"/>
              <p:cNvSpPr/>
              <p:nvPr/>
            </p:nvSpPr>
            <p:spPr>
              <a:xfrm>
                <a:off x="8462756" y="626689"/>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 name="Google Shape;118;p8"/>
            <p:cNvGrpSpPr/>
            <p:nvPr/>
          </p:nvGrpSpPr>
          <p:grpSpPr>
            <a:xfrm rot="10800000" flipH="1">
              <a:off x="-199325" y="268530"/>
              <a:ext cx="785989" cy="1163348"/>
              <a:chOff x="8694225" y="86051"/>
              <a:chExt cx="785989" cy="1163348"/>
            </a:xfrm>
          </p:grpSpPr>
          <p:sp>
            <p:nvSpPr>
              <p:cNvPr id="119" name="Google Shape;119;p8"/>
              <p:cNvSpPr/>
              <p:nvPr/>
            </p:nvSpPr>
            <p:spPr>
              <a:xfrm flipH="1">
                <a:off x="8694225" y="860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8"/>
              <p:cNvSpPr/>
              <p:nvPr/>
            </p:nvSpPr>
            <p:spPr>
              <a:xfrm flipH="1">
                <a:off x="8837100" y="6924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 name="Google Shape;121;p8"/>
            <p:cNvGrpSpPr/>
            <p:nvPr/>
          </p:nvGrpSpPr>
          <p:grpSpPr>
            <a:xfrm rot="7222686">
              <a:off x="192302" y="4234895"/>
              <a:ext cx="643193" cy="1163339"/>
              <a:chOff x="8529877" y="4094470"/>
              <a:chExt cx="643199" cy="1163348"/>
            </a:xfrm>
          </p:grpSpPr>
          <p:sp>
            <p:nvSpPr>
              <p:cNvPr id="122" name="Google Shape;122;p8"/>
              <p:cNvSpPr/>
              <p:nvPr/>
            </p:nvSpPr>
            <p:spPr>
              <a:xfrm flipH="1">
                <a:off x="8529877" y="47007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8"/>
              <p:cNvSpPr/>
              <p:nvPr/>
            </p:nvSpPr>
            <p:spPr>
              <a:xfrm flipH="1">
                <a:off x="8529877" y="409447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 name="Google Shape;124;p8"/>
            <p:cNvSpPr/>
            <p:nvPr/>
          </p:nvSpPr>
          <p:spPr>
            <a:xfrm rot="-6988640">
              <a:off x="8312483" y="4384777"/>
              <a:ext cx="643162" cy="556964"/>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9"/>
          <p:cNvSpPr txBox="1">
            <a:spLocks noGrp="1"/>
          </p:cNvSpPr>
          <p:nvPr>
            <p:ph type="title"/>
          </p:nvPr>
        </p:nvSpPr>
        <p:spPr>
          <a:xfrm>
            <a:off x="713225" y="1655500"/>
            <a:ext cx="4782600" cy="11613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6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27" name="Google Shape;127;p9"/>
          <p:cNvSpPr txBox="1">
            <a:spLocks noGrp="1"/>
          </p:cNvSpPr>
          <p:nvPr>
            <p:ph type="subTitle" idx="1"/>
          </p:nvPr>
        </p:nvSpPr>
        <p:spPr>
          <a:xfrm>
            <a:off x="713225" y="2816925"/>
            <a:ext cx="4782600" cy="671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8" name="Google Shape;128;p9"/>
          <p:cNvGrpSpPr/>
          <p:nvPr/>
        </p:nvGrpSpPr>
        <p:grpSpPr>
          <a:xfrm flipH="1">
            <a:off x="2" y="-205430"/>
            <a:ext cx="9350140" cy="5509154"/>
            <a:chOff x="-449423" y="-205430"/>
            <a:chExt cx="9350140" cy="5509154"/>
          </a:xfrm>
        </p:grpSpPr>
        <p:grpSp>
          <p:nvGrpSpPr>
            <p:cNvPr id="129" name="Google Shape;129;p9"/>
            <p:cNvGrpSpPr/>
            <p:nvPr/>
          </p:nvGrpSpPr>
          <p:grpSpPr>
            <a:xfrm rot="10800000">
              <a:off x="-449423" y="-205430"/>
              <a:ext cx="1169438" cy="1769623"/>
              <a:chOff x="-237723" y="-361624"/>
              <a:chExt cx="1169438" cy="1769623"/>
            </a:xfrm>
          </p:grpSpPr>
          <p:sp>
            <p:nvSpPr>
              <p:cNvPr id="130" name="Google Shape;130;p9"/>
              <p:cNvSpPr/>
              <p:nvPr/>
            </p:nvSpPr>
            <p:spPr>
              <a:xfrm>
                <a:off x="288516" y="547875"/>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9"/>
              <p:cNvSpPr/>
              <p:nvPr/>
            </p:nvSpPr>
            <p:spPr>
              <a:xfrm>
                <a:off x="-237697" y="-361624"/>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9"/>
              <p:cNvSpPr/>
              <p:nvPr/>
            </p:nvSpPr>
            <p:spPr>
              <a:xfrm>
                <a:off x="-237697" y="244765"/>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9"/>
              <p:cNvSpPr/>
              <p:nvPr/>
            </p:nvSpPr>
            <p:spPr>
              <a:xfrm>
                <a:off x="288516" y="-58430"/>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9"/>
              <p:cNvSpPr/>
              <p:nvPr/>
            </p:nvSpPr>
            <p:spPr>
              <a:xfrm>
                <a:off x="-237723" y="851040"/>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 name="Google Shape;135;p9"/>
            <p:cNvGrpSpPr/>
            <p:nvPr/>
          </p:nvGrpSpPr>
          <p:grpSpPr>
            <a:xfrm rot="10800000">
              <a:off x="8114728" y="-5"/>
              <a:ext cx="785989" cy="1163348"/>
              <a:chOff x="9010300" y="1915651"/>
              <a:chExt cx="785989" cy="1163348"/>
            </a:xfrm>
          </p:grpSpPr>
          <p:sp>
            <p:nvSpPr>
              <p:cNvPr id="136" name="Google Shape;136;p9"/>
              <p:cNvSpPr/>
              <p:nvPr/>
            </p:nvSpPr>
            <p:spPr>
              <a:xfrm flipH="1">
                <a:off x="9010300" y="1915651"/>
                <a:ext cx="643114" cy="557086"/>
              </a:xfrm>
              <a:custGeom>
                <a:avLst/>
                <a:gdLst/>
                <a:ahLst/>
                <a:cxnLst/>
                <a:rect l="l" t="t" r="r" b="b"/>
                <a:pathLst>
                  <a:path w="15183" h="13152" extrusionOk="0">
                    <a:moveTo>
                      <a:pt x="3796" y="1"/>
                    </a:moveTo>
                    <a:lnTo>
                      <a:pt x="0" y="6575"/>
                    </a:lnTo>
                    <a:lnTo>
                      <a:pt x="3796" y="13151"/>
                    </a:lnTo>
                    <a:lnTo>
                      <a:pt x="11387" y="13151"/>
                    </a:lnTo>
                    <a:lnTo>
                      <a:pt x="15183" y="6575"/>
                    </a:lnTo>
                    <a:lnTo>
                      <a:pt x="11387"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9"/>
              <p:cNvSpPr/>
              <p:nvPr/>
            </p:nvSpPr>
            <p:spPr>
              <a:xfrm flipH="1">
                <a:off x="9153175" y="2522040"/>
                <a:ext cx="643114" cy="556959"/>
              </a:xfrm>
              <a:custGeom>
                <a:avLst/>
                <a:gdLst/>
                <a:ahLst/>
                <a:cxnLst/>
                <a:rect l="l" t="t" r="r" b="b"/>
                <a:pathLst>
                  <a:path w="15183" h="13149" extrusionOk="0">
                    <a:moveTo>
                      <a:pt x="3796" y="0"/>
                    </a:moveTo>
                    <a:lnTo>
                      <a:pt x="0" y="6574"/>
                    </a:lnTo>
                    <a:lnTo>
                      <a:pt x="3796" y="13148"/>
                    </a:lnTo>
                    <a:lnTo>
                      <a:pt x="11387" y="13148"/>
                    </a:lnTo>
                    <a:lnTo>
                      <a:pt x="15183" y="6574"/>
                    </a:lnTo>
                    <a:lnTo>
                      <a:pt x="113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Google Shape;138;p9"/>
            <p:cNvSpPr/>
            <p:nvPr/>
          </p:nvSpPr>
          <p:spPr>
            <a:xfrm rot="10800000" flipH="1">
              <a:off x="-273461" y="4456795"/>
              <a:ext cx="643156" cy="556959"/>
            </a:xfrm>
            <a:custGeom>
              <a:avLst/>
              <a:gdLst/>
              <a:ahLst/>
              <a:cxnLst/>
              <a:rect l="l" t="t" r="r" b="b"/>
              <a:pathLst>
                <a:path w="15184" h="13149" extrusionOk="0">
                  <a:moveTo>
                    <a:pt x="3796" y="0"/>
                  </a:moveTo>
                  <a:lnTo>
                    <a:pt x="0" y="6574"/>
                  </a:lnTo>
                  <a:lnTo>
                    <a:pt x="3796" y="13148"/>
                  </a:lnTo>
                  <a:lnTo>
                    <a:pt x="11389" y="13148"/>
                  </a:lnTo>
                  <a:lnTo>
                    <a:pt x="15183" y="6574"/>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9" name="Google Shape;139;p9"/>
            <p:cNvGrpSpPr/>
            <p:nvPr/>
          </p:nvGrpSpPr>
          <p:grpSpPr>
            <a:xfrm>
              <a:off x="6050641" y="4660525"/>
              <a:ext cx="2380123" cy="643199"/>
              <a:chOff x="6050641" y="4660525"/>
              <a:chExt cx="2380123" cy="643199"/>
            </a:xfrm>
          </p:grpSpPr>
          <p:sp>
            <p:nvSpPr>
              <p:cNvPr id="140" name="Google Shape;140;p9"/>
              <p:cNvSpPr/>
              <p:nvPr/>
            </p:nvSpPr>
            <p:spPr>
              <a:xfrm rot="-5400000">
                <a:off x="6613869" y="470360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9"/>
              <p:cNvSpPr/>
              <p:nvPr/>
            </p:nvSpPr>
            <p:spPr>
              <a:xfrm rot="-5400000">
                <a:off x="6007543" y="4703624"/>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9"/>
              <p:cNvSpPr/>
              <p:nvPr/>
            </p:nvSpPr>
            <p:spPr>
              <a:xfrm rot="-5400000">
                <a:off x="7830644" y="4703603"/>
                <a:ext cx="643199" cy="557043"/>
              </a:xfrm>
              <a:custGeom>
                <a:avLst/>
                <a:gdLst/>
                <a:ahLst/>
                <a:cxnLst/>
                <a:rect l="l" t="t" r="r" b="b"/>
                <a:pathLst>
                  <a:path w="15185" h="13151" extrusionOk="0">
                    <a:moveTo>
                      <a:pt x="3797" y="1"/>
                    </a:moveTo>
                    <a:lnTo>
                      <a:pt x="1" y="6576"/>
                    </a:lnTo>
                    <a:lnTo>
                      <a:pt x="3797" y="13151"/>
                    </a:lnTo>
                    <a:lnTo>
                      <a:pt x="11389" y="13151"/>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9"/>
              <p:cNvSpPr/>
              <p:nvPr/>
            </p:nvSpPr>
            <p:spPr>
              <a:xfrm rot="-5400000">
                <a:off x="7224318" y="4703624"/>
                <a:ext cx="643199" cy="557001"/>
              </a:xfrm>
              <a:custGeom>
                <a:avLst/>
                <a:gdLst/>
                <a:ahLst/>
                <a:cxnLst/>
                <a:rect l="l" t="t" r="r" b="b"/>
                <a:pathLst>
                  <a:path w="15185" h="13150" extrusionOk="0">
                    <a:moveTo>
                      <a:pt x="3797" y="0"/>
                    </a:moveTo>
                    <a:lnTo>
                      <a:pt x="1"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44"/>
        <p:cNvGrpSpPr/>
        <p:nvPr/>
      </p:nvGrpSpPr>
      <p:grpSpPr>
        <a:xfrm>
          <a:off x="0" y="0"/>
          <a:ext cx="0" cy="0"/>
          <a:chOff x="0" y="0"/>
          <a:chExt cx="0" cy="0"/>
        </a:xfrm>
      </p:grpSpPr>
      <p:sp>
        <p:nvSpPr>
          <p:cNvPr id="145" name="Google Shape;145;p10"/>
          <p:cNvSpPr>
            <a:spLocks noGrp="1"/>
          </p:cNvSpPr>
          <p:nvPr>
            <p:ph type="pic" idx="2"/>
          </p:nvPr>
        </p:nvSpPr>
        <p:spPr>
          <a:xfrm>
            <a:off x="-25" y="-13725"/>
            <a:ext cx="9144000" cy="5157300"/>
          </a:xfrm>
          <a:prstGeom prst="rect">
            <a:avLst/>
          </a:prstGeom>
          <a:noFill/>
          <a:ln>
            <a:noFill/>
          </a:ln>
        </p:spPr>
      </p:sp>
      <p:sp>
        <p:nvSpPr>
          <p:cNvPr id="146" name="Google Shape;146;p10"/>
          <p:cNvSpPr txBox="1">
            <a:spLocks noGrp="1"/>
          </p:cNvSpPr>
          <p:nvPr>
            <p:ph type="title"/>
          </p:nvPr>
        </p:nvSpPr>
        <p:spPr>
          <a:xfrm>
            <a:off x="720000" y="4014450"/>
            <a:ext cx="7704000" cy="572700"/>
          </a:xfrm>
          <a:prstGeom prst="rect">
            <a:avLst/>
          </a:prstGeom>
          <a:solidFill>
            <a:schemeClr val="lt2"/>
          </a:solidFill>
        </p:spPr>
        <p:txBody>
          <a:bodyPr spcFirstLastPara="1" wrap="square" lIns="91425" tIns="91425" rIns="91425" bIns="91425" anchor="ctr" anchorCtr="0">
            <a:noAutofit/>
          </a:bodyPr>
          <a:lstStyle>
            <a:lvl1pPr lvl="0" algn="ctr" rtl="0">
              <a:spcBef>
                <a:spcPts val="0"/>
              </a:spcBef>
              <a:spcAft>
                <a:spcPts val="0"/>
              </a:spcAft>
              <a:buSzPts val="33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300"/>
              <a:buFont typeface="Questrial"/>
              <a:buNone/>
              <a:defRPr sz="3300" b="1">
                <a:solidFill>
                  <a:schemeClr val="dk1"/>
                </a:solidFill>
                <a:latin typeface="Questrial"/>
                <a:ea typeface="Questrial"/>
                <a:cs typeface="Questrial"/>
                <a:sym typeface="Questrial"/>
              </a:defRPr>
            </a:lvl1pPr>
            <a:lvl2pPr lvl="1"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2pPr>
            <a:lvl3pPr lvl="2"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3pPr>
            <a:lvl4pPr lvl="3"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4pPr>
            <a:lvl5pPr lvl="4"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5pPr>
            <a:lvl6pPr lvl="5"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6pPr>
            <a:lvl7pPr lvl="6"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7pPr>
            <a:lvl8pPr lvl="7"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8pPr>
            <a:lvl9pPr lvl="8" rtl="0">
              <a:spcBef>
                <a:spcPts val="0"/>
              </a:spcBef>
              <a:spcAft>
                <a:spcPts val="0"/>
              </a:spcAft>
              <a:buClr>
                <a:schemeClr val="dk1"/>
              </a:buClr>
              <a:buSzPts val="3500"/>
              <a:buFont typeface="Questrial"/>
              <a:buNone/>
              <a:defRPr sz="3500" b="1">
                <a:solidFill>
                  <a:schemeClr val="dk1"/>
                </a:solidFill>
                <a:latin typeface="Questrial"/>
                <a:ea typeface="Questrial"/>
                <a:cs typeface="Questrial"/>
                <a:sym typeface="Questrial"/>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accent2"/>
              </a:buClr>
              <a:buSzPts val="1400"/>
              <a:buFont typeface="Albert Sans"/>
              <a:buChar char="⬣"/>
              <a:defRPr>
                <a:solidFill>
                  <a:schemeClr val="dk1"/>
                </a:solidFill>
                <a:latin typeface="Albert Sans"/>
                <a:ea typeface="Albert Sans"/>
                <a:cs typeface="Albert Sans"/>
                <a:sym typeface="Albert Sans"/>
              </a:defRPr>
            </a:lvl1pPr>
            <a:lvl2pPr marL="914400" lvl="1"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2pPr>
            <a:lvl3pPr marL="1371600" lvl="2"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3pPr>
            <a:lvl4pPr marL="1828800" lvl="3"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4pPr>
            <a:lvl5pPr marL="2286000" lvl="4"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5pPr>
            <a:lvl6pPr marL="2743200" lvl="5"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6pPr>
            <a:lvl7pPr marL="3200400" lvl="6"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7pPr>
            <a:lvl8pPr marL="3657600" lvl="7"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8pPr>
            <a:lvl9pPr marL="4114800" lvl="8"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95"/>
        <p:cNvGrpSpPr/>
        <p:nvPr/>
      </p:nvGrpSpPr>
      <p:grpSpPr>
        <a:xfrm>
          <a:off x="0" y="0"/>
          <a:ext cx="0" cy="0"/>
          <a:chOff x="0" y="0"/>
          <a:chExt cx="0" cy="0"/>
        </a:xfrm>
      </p:grpSpPr>
      <p:sp>
        <p:nvSpPr>
          <p:cNvPr id="596" name="Google Shape;596;p35"/>
          <p:cNvSpPr txBox="1">
            <a:spLocks noGrp="1"/>
          </p:cNvSpPr>
          <p:nvPr>
            <p:ph type="title"/>
          </p:nvPr>
        </p:nvSpPr>
        <p:spPr>
          <a:xfrm>
            <a:off x="713225" y="539500"/>
            <a:ext cx="77175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1pPr>
            <a:lvl2pPr lvl="1"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2pPr>
            <a:lvl3pPr lvl="2"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3pPr>
            <a:lvl4pPr lvl="3"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4pPr>
            <a:lvl5pPr lvl="4"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5pPr>
            <a:lvl6pPr lvl="5"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6pPr>
            <a:lvl7pPr lvl="6"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7pPr>
            <a:lvl8pPr lvl="7"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8pPr>
            <a:lvl9pPr lvl="8" algn="ctr" rtl="0">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9pPr>
          </a:lstStyle>
          <a:p>
            <a:endParaRPr/>
          </a:p>
        </p:txBody>
      </p:sp>
      <p:sp>
        <p:nvSpPr>
          <p:cNvPr id="597" name="Google Shape;597;p35"/>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1pPr>
            <a:lvl2pPr marL="914400" lvl="1"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2pPr>
            <a:lvl3pPr marL="1371600" lvl="2"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3pPr>
            <a:lvl4pPr marL="1828800" lvl="3"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4pPr>
            <a:lvl5pPr marL="2286000" lvl="4"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5pPr>
            <a:lvl6pPr marL="2743200" lvl="5"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6pPr>
            <a:lvl7pPr marL="3200400" lvl="6"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7pPr>
            <a:lvl8pPr marL="3657600" lvl="7"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8pPr>
            <a:lvl9pPr marL="4114800" lvl="8" indent="-298450" rtl="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9pPr>
          </a:lstStyle>
          <a:p>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21.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13.png"/><Relationship Id="rId5" Type="http://schemas.openxmlformats.org/officeDocument/2006/relationships/image" Target="../media/image2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13.png"/><Relationship Id="rId5" Type="http://schemas.openxmlformats.org/officeDocument/2006/relationships/image" Target="../media/image26.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3.pn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13.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svg"/><Relationship Id="rId3" Type="http://schemas.openxmlformats.org/officeDocument/2006/relationships/slideLayout" Target="../slideLayouts/slideLayout25.xml"/><Relationship Id="rId7" Type="http://schemas.openxmlformats.org/officeDocument/2006/relationships/image" Target="../media/image31.svg"/><Relationship Id="rId12" Type="http://schemas.openxmlformats.org/officeDocument/2006/relationships/image" Target="../media/image36.png"/><Relationship Id="rId2" Type="http://schemas.openxmlformats.org/officeDocument/2006/relationships/audio" Target="../media/media14.mp3"/><Relationship Id="rId16" Type="http://schemas.openxmlformats.org/officeDocument/2006/relationships/image" Target="../media/image13.png"/><Relationship Id="rId1" Type="http://schemas.microsoft.com/office/2007/relationships/media" Target="../media/media14.mp3"/><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jpeg"/><Relationship Id="rId15" Type="http://schemas.openxmlformats.org/officeDocument/2006/relationships/image" Target="../media/image39.svg"/><Relationship Id="rId10" Type="http://schemas.openxmlformats.org/officeDocument/2006/relationships/image" Target="../media/image34.png"/><Relationship Id="rId4" Type="http://schemas.openxmlformats.org/officeDocument/2006/relationships/notesSlide" Target="../notesSlides/notesSlide17.xml"/><Relationship Id="rId9" Type="http://schemas.openxmlformats.org/officeDocument/2006/relationships/image" Target="../media/image33.svg"/><Relationship Id="rId14"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hyperlink" Target="https://www.azistaindustries.com/zidovudine-lamivudine-tablets-exporters/" TargetMode="External"/><Relationship Id="rId2" Type="http://schemas.openxmlformats.org/officeDocument/2006/relationships/hyperlink" Target="https://doi.org/10.1054/drup.1999.0076" TargetMode="External"/><Relationship Id="rId1" Type="http://schemas.openxmlformats.org/officeDocument/2006/relationships/slideLayout" Target="../slideLayouts/slideLayout25.xml"/><Relationship Id="rId5" Type="http://schemas.openxmlformats.org/officeDocument/2006/relationships/hyperlink" Target="https://doi.org/10.1128/JVI.76.7.3248-3256.2002" TargetMode="External"/><Relationship Id="rId4" Type="http://schemas.openxmlformats.org/officeDocument/2006/relationships/hyperlink" Target="https://www.researchgate.net/figure/Use-of-AZT-by-RT-causes-DNA-chain-termination-7_fig1_6650619"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www.niaid.nih.gov/diseases-conditions/future-hiv-treatment" TargetMode="External"/><Relationship Id="rId2" Type="http://schemas.openxmlformats.org/officeDocument/2006/relationships/hyperlink" Target="https://doi.org/10.1056/NEJM199512213332502" TargetMode="External"/><Relationship Id="rId1" Type="http://schemas.openxmlformats.org/officeDocument/2006/relationships/slideLayout" Target="../slideLayouts/slideLayout25.xml"/><Relationship Id="rId5" Type="http://schemas.openxmlformats.org/officeDocument/2006/relationships/hyperlink" Target="https://www.researchgate.net/figure/Use-of-AZT-by-RT-causes-DNA-chain-termination-7_fig1_6650619" TargetMode="External"/><Relationship Id="rId4" Type="http://schemas.openxmlformats.org/officeDocument/2006/relationships/hyperlink" Target="https://www.hiv.uw.edu/process.php?action=home"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ncbi.nlm.nih.gov/books/NBK548210/" TargetMode="External"/><Relationship Id="rId2" Type="http://schemas.openxmlformats.org/officeDocument/2006/relationships/hyperlink" Target="https://pubmed.ncbi.nlm.nih.gov/31644243/" TargetMode="External"/><Relationship Id="rId1" Type="http://schemas.openxmlformats.org/officeDocument/2006/relationships/slideLayout" Target="../slideLayouts/slideLayout25.xml"/><Relationship Id="rId6" Type="http://schemas.openxmlformats.org/officeDocument/2006/relationships/hyperlink" Target="https://www.cell.com/cell-host-microbe/home" TargetMode="External"/><Relationship Id="rId5" Type="http://schemas.openxmlformats.org/officeDocument/2006/relationships/hyperlink" Target="https://www.niaid.nih.gov/diseases-conditions/antiretroviral-drug-development" TargetMode="External"/><Relationship Id="rId4" Type="http://schemas.openxmlformats.org/officeDocument/2006/relationships/hyperlink" Target="https://doi.org/10.4102/sajhivmed.v16i1.39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13.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4.xml"/><Relationship Id="rId7" Type="http://schemas.openxmlformats.org/officeDocument/2006/relationships/image" Target="../media/image16.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notesSlide" Target="../notesSlides/notesSlide7.xml"/><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hyperlink" Target="https://doi.org/10.4102/sajhivmed.v16i1.399" TargetMode="Externa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3.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39"/>
          <p:cNvSpPr txBox="1">
            <a:spLocks noGrp="1"/>
          </p:cNvSpPr>
          <p:nvPr>
            <p:ph type="ctrTitle"/>
          </p:nvPr>
        </p:nvSpPr>
        <p:spPr>
          <a:xfrm>
            <a:off x="713225" y="1311850"/>
            <a:ext cx="4708200" cy="2301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Nucleoside Analogs and HIV Treatment</a:t>
            </a:r>
            <a:endParaRPr/>
          </a:p>
        </p:txBody>
      </p:sp>
      <p:sp>
        <p:nvSpPr>
          <p:cNvPr id="611" name="Google Shape;611;p39"/>
          <p:cNvSpPr txBox="1">
            <a:spLocks noGrp="1"/>
          </p:cNvSpPr>
          <p:nvPr>
            <p:ph type="subTitle" idx="1"/>
          </p:nvPr>
        </p:nvSpPr>
        <p:spPr>
          <a:xfrm>
            <a:off x="713225" y="3613150"/>
            <a:ext cx="4708200" cy="411600"/>
          </a:xfrm>
          <a:prstGeom prst="rect">
            <a:avLst/>
          </a:prstGeom>
        </p:spPr>
        <p:txBody>
          <a:bodyPr spcFirstLastPara="1" wrap="square" lIns="91425" tIns="91425" rIns="91425" bIns="91425" anchor="t" anchorCtr="0">
            <a:noAutofit/>
          </a:bodyPr>
          <a:lstStyle/>
          <a:p>
            <a:pPr marL="0" indent="0"/>
            <a:r>
              <a:rPr lang="en"/>
              <a:t>Aya Saleh, Lily Saker, Hala Shahin, Humna Siddiqui</a:t>
            </a:r>
            <a:endParaRPr lang="en-CA"/>
          </a:p>
        </p:txBody>
      </p:sp>
      <p:sp>
        <p:nvSpPr>
          <p:cNvPr id="612" name="Google Shape;612;p39"/>
          <p:cNvSpPr txBox="1">
            <a:spLocks noGrp="1"/>
          </p:cNvSpPr>
          <p:nvPr>
            <p:ph type="subTitle" idx="2"/>
          </p:nvPr>
        </p:nvSpPr>
        <p:spPr>
          <a:xfrm>
            <a:off x="6500950" y="539500"/>
            <a:ext cx="1929900" cy="45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PHM 142</a:t>
            </a:r>
            <a:endParaRPr/>
          </a:p>
        </p:txBody>
      </p:sp>
      <p:grpSp>
        <p:nvGrpSpPr>
          <p:cNvPr id="613" name="Google Shape;613;p39"/>
          <p:cNvGrpSpPr/>
          <p:nvPr/>
        </p:nvGrpSpPr>
        <p:grpSpPr>
          <a:xfrm>
            <a:off x="5454325" y="1359997"/>
            <a:ext cx="3424042" cy="3244078"/>
            <a:chOff x="5454325" y="1359997"/>
            <a:chExt cx="3424042" cy="3244078"/>
          </a:xfrm>
        </p:grpSpPr>
        <p:grpSp>
          <p:nvGrpSpPr>
            <p:cNvPr id="614" name="Google Shape;614;p39"/>
            <p:cNvGrpSpPr/>
            <p:nvPr/>
          </p:nvGrpSpPr>
          <p:grpSpPr>
            <a:xfrm>
              <a:off x="6612028" y="1359997"/>
              <a:ext cx="2266339" cy="2423511"/>
              <a:chOff x="8495885" y="1601170"/>
              <a:chExt cx="1765474" cy="1887911"/>
            </a:xfrm>
          </p:grpSpPr>
          <p:sp>
            <p:nvSpPr>
              <p:cNvPr id="615" name="Google Shape;615;p39"/>
              <p:cNvSpPr/>
              <p:nvPr/>
            </p:nvSpPr>
            <p:spPr>
              <a:xfrm>
                <a:off x="8495885" y="1842073"/>
                <a:ext cx="511018" cy="442530"/>
              </a:xfrm>
              <a:custGeom>
                <a:avLst/>
                <a:gdLst/>
                <a:ahLst/>
                <a:cxnLst/>
                <a:rect l="l" t="t" r="r" b="b"/>
                <a:pathLst>
                  <a:path w="15184" h="13149" extrusionOk="0">
                    <a:moveTo>
                      <a:pt x="3796" y="0"/>
                    </a:moveTo>
                    <a:lnTo>
                      <a:pt x="1" y="6574"/>
                    </a:lnTo>
                    <a:lnTo>
                      <a:pt x="3796" y="13148"/>
                    </a:lnTo>
                    <a:lnTo>
                      <a:pt x="11389" y="13148"/>
                    </a:lnTo>
                    <a:lnTo>
                      <a:pt x="15183" y="6574"/>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9"/>
              <p:cNvSpPr/>
              <p:nvPr/>
            </p:nvSpPr>
            <p:spPr>
              <a:xfrm>
                <a:off x="9332144" y="1842073"/>
                <a:ext cx="511085" cy="442530"/>
              </a:xfrm>
              <a:custGeom>
                <a:avLst/>
                <a:gdLst/>
                <a:ahLst/>
                <a:cxnLst/>
                <a:rect l="l" t="t" r="r" b="b"/>
                <a:pathLst>
                  <a:path w="15186" h="13149" extrusionOk="0">
                    <a:moveTo>
                      <a:pt x="3796" y="0"/>
                    </a:moveTo>
                    <a:lnTo>
                      <a:pt x="1" y="6574"/>
                    </a:lnTo>
                    <a:lnTo>
                      <a:pt x="3796" y="13148"/>
                    </a:lnTo>
                    <a:lnTo>
                      <a:pt x="11389" y="13148"/>
                    </a:lnTo>
                    <a:lnTo>
                      <a:pt x="15186" y="6574"/>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9"/>
              <p:cNvSpPr/>
              <p:nvPr/>
            </p:nvSpPr>
            <p:spPr>
              <a:xfrm>
                <a:off x="9750274" y="1601170"/>
                <a:ext cx="511085" cy="442563"/>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9"/>
              <p:cNvSpPr/>
              <p:nvPr/>
            </p:nvSpPr>
            <p:spPr>
              <a:xfrm>
                <a:off x="9332144" y="2323810"/>
                <a:ext cx="511085" cy="442597"/>
              </a:xfrm>
              <a:custGeom>
                <a:avLst/>
                <a:gdLst/>
                <a:ahLst/>
                <a:cxnLst/>
                <a:rect l="l" t="t" r="r" b="b"/>
                <a:pathLst>
                  <a:path w="15186" h="13151" extrusionOk="0">
                    <a:moveTo>
                      <a:pt x="3796" y="0"/>
                    </a:moveTo>
                    <a:lnTo>
                      <a:pt x="1" y="6575"/>
                    </a:lnTo>
                    <a:lnTo>
                      <a:pt x="3796" y="13150"/>
                    </a:lnTo>
                    <a:lnTo>
                      <a:pt x="11389" y="13150"/>
                    </a:lnTo>
                    <a:lnTo>
                      <a:pt x="15186"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9"/>
              <p:cNvSpPr/>
              <p:nvPr/>
            </p:nvSpPr>
            <p:spPr>
              <a:xfrm>
                <a:off x="8495885" y="2805582"/>
                <a:ext cx="511018" cy="442597"/>
              </a:xfrm>
              <a:custGeom>
                <a:avLst/>
                <a:gdLst/>
                <a:ahLst/>
                <a:cxnLst/>
                <a:rect l="l" t="t" r="r" b="b"/>
                <a:pathLst>
                  <a:path w="15184" h="13151" extrusionOk="0">
                    <a:moveTo>
                      <a:pt x="3796" y="0"/>
                    </a:moveTo>
                    <a:lnTo>
                      <a:pt x="1" y="6575"/>
                    </a:lnTo>
                    <a:lnTo>
                      <a:pt x="3796" y="13151"/>
                    </a:lnTo>
                    <a:lnTo>
                      <a:pt x="11389" y="13151"/>
                    </a:lnTo>
                    <a:lnTo>
                      <a:pt x="15183"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9"/>
              <p:cNvSpPr/>
              <p:nvPr/>
            </p:nvSpPr>
            <p:spPr>
              <a:xfrm>
                <a:off x="8914015" y="2564679"/>
                <a:ext cx="511085" cy="442597"/>
              </a:xfrm>
              <a:custGeom>
                <a:avLst/>
                <a:gdLst/>
                <a:ahLst/>
                <a:cxnLst/>
                <a:rect l="l" t="t" r="r" b="b"/>
                <a:pathLst>
                  <a:path w="15186" h="13151" extrusionOk="0">
                    <a:moveTo>
                      <a:pt x="3797" y="1"/>
                    </a:moveTo>
                    <a:lnTo>
                      <a:pt x="0" y="6576"/>
                    </a:lnTo>
                    <a:lnTo>
                      <a:pt x="3797" y="13151"/>
                    </a:lnTo>
                    <a:lnTo>
                      <a:pt x="11389" y="13151"/>
                    </a:lnTo>
                    <a:lnTo>
                      <a:pt x="15185"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p:cNvSpPr/>
              <p:nvPr/>
            </p:nvSpPr>
            <p:spPr>
              <a:xfrm>
                <a:off x="9750274" y="2564679"/>
                <a:ext cx="511085" cy="442597"/>
              </a:xfrm>
              <a:custGeom>
                <a:avLst/>
                <a:gdLst/>
                <a:ahLst/>
                <a:cxnLst/>
                <a:rect l="l" t="t" r="r" b="b"/>
                <a:pathLst>
                  <a:path w="15186" h="13151" extrusionOk="0">
                    <a:moveTo>
                      <a:pt x="3797" y="1"/>
                    </a:moveTo>
                    <a:lnTo>
                      <a:pt x="1" y="6576"/>
                    </a:lnTo>
                    <a:lnTo>
                      <a:pt x="3797" y="13151"/>
                    </a:lnTo>
                    <a:lnTo>
                      <a:pt x="11389" y="13151"/>
                    </a:lnTo>
                    <a:lnTo>
                      <a:pt x="15185"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9"/>
              <p:cNvSpPr/>
              <p:nvPr/>
            </p:nvSpPr>
            <p:spPr>
              <a:xfrm>
                <a:off x="9750274" y="3046450"/>
                <a:ext cx="511085" cy="442631"/>
              </a:xfrm>
              <a:custGeom>
                <a:avLst/>
                <a:gdLst/>
                <a:ahLst/>
                <a:cxnLst/>
                <a:rect l="l" t="t" r="r" b="b"/>
                <a:pathLst>
                  <a:path w="15186" h="13152"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9"/>
              <p:cNvSpPr/>
              <p:nvPr/>
            </p:nvSpPr>
            <p:spPr>
              <a:xfrm>
                <a:off x="9332144" y="2323810"/>
                <a:ext cx="511085" cy="442597"/>
              </a:xfrm>
              <a:custGeom>
                <a:avLst/>
                <a:gdLst/>
                <a:ahLst/>
                <a:cxnLst/>
                <a:rect l="l" t="t" r="r" b="b"/>
                <a:pathLst>
                  <a:path w="15186" h="13151" extrusionOk="0">
                    <a:moveTo>
                      <a:pt x="3796" y="0"/>
                    </a:moveTo>
                    <a:lnTo>
                      <a:pt x="1" y="6575"/>
                    </a:lnTo>
                    <a:lnTo>
                      <a:pt x="3796" y="13150"/>
                    </a:lnTo>
                    <a:lnTo>
                      <a:pt x="11389" y="13150"/>
                    </a:lnTo>
                    <a:lnTo>
                      <a:pt x="15186"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9"/>
              <p:cNvSpPr/>
              <p:nvPr/>
            </p:nvSpPr>
            <p:spPr>
              <a:xfrm>
                <a:off x="9750274" y="3046450"/>
                <a:ext cx="511085" cy="442631"/>
              </a:xfrm>
              <a:custGeom>
                <a:avLst/>
                <a:gdLst/>
                <a:ahLst/>
                <a:cxnLst/>
                <a:rect l="l" t="t" r="r" b="b"/>
                <a:pathLst>
                  <a:path w="15186" h="13152"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9"/>
              <p:cNvSpPr/>
              <p:nvPr/>
            </p:nvSpPr>
            <p:spPr>
              <a:xfrm>
                <a:off x="8914015" y="2082945"/>
                <a:ext cx="511085" cy="442563"/>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p:cNvSpPr/>
              <p:nvPr/>
            </p:nvSpPr>
            <p:spPr>
              <a:xfrm>
                <a:off x="9750274" y="2082908"/>
                <a:ext cx="511085" cy="442597"/>
              </a:xfrm>
              <a:custGeom>
                <a:avLst/>
                <a:gdLst/>
                <a:ahLst/>
                <a:cxnLst/>
                <a:rect l="l" t="t" r="r" b="b"/>
                <a:pathLst>
                  <a:path w="15186" h="13151" extrusionOk="0">
                    <a:moveTo>
                      <a:pt x="3797" y="1"/>
                    </a:moveTo>
                    <a:lnTo>
                      <a:pt x="1"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p:cNvSpPr/>
              <p:nvPr/>
            </p:nvSpPr>
            <p:spPr>
              <a:xfrm>
                <a:off x="8914015" y="3046450"/>
                <a:ext cx="511085" cy="442631"/>
              </a:xfrm>
              <a:custGeom>
                <a:avLst/>
                <a:gdLst/>
                <a:ahLst/>
                <a:cxnLst/>
                <a:rect l="l" t="t" r="r" b="b"/>
                <a:pathLst>
                  <a:path w="15186" h="13152" extrusionOk="0">
                    <a:moveTo>
                      <a:pt x="3797" y="1"/>
                    </a:moveTo>
                    <a:lnTo>
                      <a:pt x="0" y="6576"/>
                    </a:lnTo>
                    <a:lnTo>
                      <a:pt x="3797" y="13151"/>
                    </a:lnTo>
                    <a:lnTo>
                      <a:pt x="11389" y="13151"/>
                    </a:lnTo>
                    <a:lnTo>
                      <a:pt x="15185"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p:cNvSpPr/>
              <p:nvPr/>
            </p:nvSpPr>
            <p:spPr>
              <a:xfrm>
                <a:off x="8495885" y="2323810"/>
                <a:ext cx="511018" cy="442597"/>
              </a:xfrm>
              <a:custGeom>
                <a:avLst/>
                <a:gdLst/>
                <a:ahLst/>
                <a:cxnLst/>
                <a:rect l="l" t="t" r="r" b="b"/>
                <a:pathLst>
                  <a:path w="15184" h="13151" extrusionOk="0">
                    <a:moveTo>
                      <a:pt x="3796" y="0"/>
                    </a:moveTo>
                    <a:lnTo>
                      <a:pt x="1" y="6575"/>
                    </a:lnTo>
                    <a:lnTo>
                      <a:pt x="3796" y="13150"/>
                    </a:lnTo>
                    <a:lnTo>
                      <a:pt x="11389" y="13150"/>
                    </a:lnTo>
                    <a:lnTo>
                      <a:pt x="15183"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p:cNvSpPr/>
              <p:nvPr/>
            </p:nvSpPr>
            <p:spPr>
              <a:xfrm>
                <a:off x="9332144" y="2805582"/>
                <a:ext cx="511085" cy="442597"/>
              </a:xfrm>
              <a:custGeom>
                <a:avLst/>
                <a:gdLst/>
                <a:ahLst/>
                <a:cxnLst/>
                <a:rect l="l" t="t" r="r" b="b"/>
                <a:pathLst>
                  <a:path w="15186" h="13151" extrusionOk="0">
                    <a:moveTo>
                      <a:pt x="3796" y="0"/>
                    </a:moveTo>
                    <a:lnTo>
                      <a:pt x="1" y="6575"/>
                    </a:lnTo>
                    <a:lnTo>
                      <a:pt x="3796" y="13151"/>
                    </a:lnTo>
                    <a:lnTo>
                      <a:pt x="11389" y="13151"/>
                    </a:lnTo>
                    <a:lnTo>
                      <a:pt x="15186"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30" name="Google Shape;630;p39"/>
            <p:cNvPicPr preferRelativeResize="0"/>
            <p:nvPr/>
          </p:nvPicPr>
          <p:blipFill rotWithShape="1">
            <a:blip r:embed="rId3">
              <a:alphaModFix/>
            </a:blip>
            <a:srcRect l="24351" t="9573" r="24351" b="9565"/>
            <a:stretch/>
          </p:blipFill>
          <p:spPr>
            <a:xfrm>
              <a:off x="6935708" y="1938344"/>
              <a:ext cx="1534680" cy="2419089"/>
            </a:xfrm>
            <a:prstGeom prst="rect">
              <a:avLst/>
            </a:prstGeom>
            <a:noFill/>
            <a:ln>
              <a:noFill/>
            </a:ln>
            <a:effectLst>
              <a:outerShdw blurRad="57150" dist="19050" dir="5400000" algn="bl" rotWithShape="0">
                <a:schemeClr val="dk1">
                  <a:alpha val="50000"/>
                </a:schemeClr>
              </a:outerShdw>
            </a:effectLst>
          </p:spPr>
        </p:pic>
        <p:sp>
          <p:nvSpPr>
            <p:cNvPr id="631" name="Google Shape;631;p39"/>
            <p:cNvSpPr/>
            <p:nvPr/>
          </p:nvSpPr>
          <p:spPr>
            <a:xfrm>
              <a:off x="5454325" y="4193075"/>
              <a:ext cx="2938200" cy="411000"/>
            </a:xfrm>
            <a:prstGeom prst="ellipse">
              <a:avLst/>
            </a:pr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32" name="Google Shape;632;p39"/>
            <p:cNvPicPr preferRelativeResize="0"/>
            <p:nvPr/>
          </p:nvPicPr>
          <p:blipFill rotWithShape="1">
            <a:blip r:embed="rId4">
              <a:alphaModFix/>
            </a:blip>
            <a:srcRect l="11737" t="11455" r="11745" b="11455"/>
            <a:stretch/>
          </p:blipFill>
          <p:spPr>
            <a:xfrm>
              <a:off x="5487200" y="1811000"/>
              <a:ext cx="2638451" cy="2658250"/>
            </a:xfrm>
            <a:prstGeom prst="rect">
              <a:avLst/>
            </a:prstGeom>
            <a:noFill/>
            <a:ln>
              <a:noFill/>
            </a:ln>
            <a:effectLst>
              <a:outerShdw blurRad="57150" dist="19050" dir="5400000" algn="bl" rotWithShape="0">
                <a:schemeClr val="dk1">
                  <a:alpha val="50000"/>
                </a:schemeClr>
              </a:outerShdw>
            </a:effectLst>
          </p:spPr>
        </p:pic>
      </p:grpSp>
      <p:sp>
        <p:nvSpPr>
          <p:cNvPr id="5" name="Google Shape;611;p39">
            <a:extLst>
              <a:ext uri="{FF2B5EF4-FFF2-40B4-BE49-F238E27FC236}">
                <a16:creationId xmlns:a16="http://schemas.microsoft.com/office/drawing/2014/main" id="{EB85E39B-9DB8-A468-51DF-C8172229C412}"/>
              </a:ext>
            </a:extLst>
          </p:cNvPr>
          <p:cNvSpPr txBox="1">
            <a:spLocks/>
          </p:cNvSpPr>
          <p:nvPr/>
        </p:nvSpPr>
        <p:spPr>
          <a:xfrm>
            <a:off x="5760246" y="4595147"/>
            <a:ext cx="4708200" cy="41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Albert Sans"/>
              <a:buNone/>
              <a:defRPr sz="1600" b="0" i="0" u="none" strike="noStrike" cap="none">
                <a:solidFill>
                  <a:schemeClr val="dk1"/>
                </a:solidFill>
                <a:latin typeface="Albert Sans"/>
                <a:ea typeface="Albert Sans"/>
                <a:cs typeface="Albert Sans"/>
                <a:sym typeface="Albert Sans"/>
              </a:defRPr>
            </a:lvl1pPr>
            <a:lvl2pPr marL="914400" marR="0" lvl="1"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2pPr>
            <a:lvl3pPr marL="1371600" marR="0" lvl="2"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3pPr>
            <a:lvl4pPr marL="1828800" marR="0" lvl="3"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4pPr>
            <a:lvl5pPr marL="2286000" marR="0" lvl="4"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5pPr>
            <a:lvl6pPr marL="2743200" marR="0" lvl="5"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6pPr>
            <a:lvl7pPr marL="3200400" marR="0" lvl="6"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7pPr>
            <a:lvl8pPr marL="3657600" marR="0" lvl="7"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8pPr>
            <a:lvl9pPr marL="4114800" marR="0" lvl="8" indent="-317500" algn="ctr" rtl="0">
              <a:lnSpc>
                <a:spcPct val="100000"/>
              </a:lnSpc>
              <a:spcBef>
                <a:spcPts val="0"/>
              </a:spcBef>
              <a:spcAft>
                <a:spcPts val="0"/>
              </a:spcAft>
              <a:buClr>
                <a:schemeClr val="dk1"/>
              </a:buClr>
              <a:buSzPts val="1800"/>
              <a:buFont typeface="Albert Sans"/>
              <a:buNone/>
              <a:defRPr sz="1800" b="0" i="0" u="none" strike="noStrike" cap="none">
                <a:solidFill>
                  <a:schemeClr val="dk1"/>
                </a:solidFill>
                <a:latin typeface="Albert Sans"/>
                <a:ea typeface="Albert Sans"/>
                <a:cs typeface="Albert Sans"/>
                <a:sym typeface="Albert Sans"/>
              </a:defRPr>
            </a:lvl9pPr>
          </a:lstStyle>
          <a:p>
            <a:pPr marL="0" indent="0">
              <a:lnSpc>
                <a:spcPct val="114999"/>
              </a:lnSpc>
            </a:pPr>
            <a:r>
              <a:rPr lang="en-US" dirty="0"/>
              <a:t>Due date: October 8th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48"/>
          <p:cNvSpPr txBox="1">
            <a:spLocks noGrp="1"/>
          </p:cNvSpPr>
          <p:nvPr>
            <p:ph type="title"/>
          </p:nvPr>
        </p:nvSpPr>
        <p:spPr>
          <a:xfrm>
            <a:off x="3761825" y="678450"/>
            <a:ext cx="4770600" cy="1264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400"/>
              <a:t>Why do we use Azidothymidine (AZT)?</a:t>
            </a:r>
            <a:endParaRPr sz="3400"/>
          </a:p>
        </p:txBody>
      </p:sp>
      <p:grpSp>
        <p:nvGrpSpPr>
          <p:cNvPr id="739" name="Google Shape;739;p48"/>
          <p:cNvGrpSpPr/>
          <p:nvPr/>
        </p:nvGrpSpPr>
        <p:grpSpPr>
          <a:xfrm>
            <a:off x="-182134" y="1552606"/>
            <a:ext cx="2515848" cy="2708323"/>
            <a:chOff x="322100" y="1209681"/>
            <a:chExt cx="3387435" cy="3394314"/>
          </a:xfrm>
        </p:grpSpPr>
        <p:sp>
          <p:nvSpPr>
            <p:cNvPr id="740" name="Google Shape;740;p48"/>
            <p:cNvSpPr/>
            <p:nvPr/>
          </p:nvSpPr>
          <p:spPr>
            <a:xfrm>
              <a:off x="578800" y="1495437"/>
              <a:ext cx="644257" cy="557955"/>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8"/>
            <p:cNvSpPr/>
            <p:nvPr/>
          </p:nvSpPr>
          <p:spPr>
            <a:xfrm>
              <a:off x="1633136" y="1495437"/>
              <a:ext cx="644342" cy="557955"/>
            </a:xfrm>
            <a:custGeom>
              <a:avLst/>
              <a:gdLst/>
              <a:ahLst/>
              <a:cxnLst/>
              <a:rect l="l" t="t" r="r" b="b"/>
              <a:pathLst>
                <a:path w="15186" h="13150" extrusionOk="0">
                  <a:moveTo>
                    <a:pt x="3796" y="1"/>
                  </a:moveTo>
                  <a:lnTo>
                    <a:pt x="1" y="6576"/>
                  </a:lnTo>
                  <a:lnTo>
                    <a:pt x="3796" y="13150"/>
                  </a:lnTo>
                  <a:lnTo>
                    <a:pt x="11389" y="13150"/>
                  </a:lnTo>
                  <a:lnTo>
                    <a:pt x="15186" y="6576"/>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8"/>
            <p:cNvSpPr/>
            <p:nvPr/>
          </p:nvSpPr>
          <p:spPr>
            <a:xfrm>
              <a:off x="2160304" y="1849025"/>
              <a:ext cx="644342" cy="557912"/>
            </a:xfrm>
            <a:custGeom>
              <a:avLst/>
              <a:gdLst/>
              <a:ahLst/>
              <a:cxnLst/>
              <a:rect l="l" t="t" r="r" b="b"/>
              <a:pathLst>
                <a:path w="15186" h="13149" extrusionOk="0">
                  <a:moveTo>
                    <a:pt x="3797" y="0"/>
                  </a:moveTo>
                  <a:lnTo>
                    <a:pt x="1" y="6573"/>
                  </a:lnTo>
                  <a:lnTo>
                    <a:pt x="3797" y="13148"/>
                  </a:lnTo>
                  <a:lnTo>
                    <a:pt x="11389" y="13148"/>
                  </a:lnTo>
                  <a:lnTo>
                    <a:pt x="15185" y="6573"/>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48"/>
            <p:cNvSpPr/>
            <p:nvPr/>
          </p:nvSpPr>
          <p:spPr>
            <a:xfrm>
              <a:off x="1105968" y="2406560"/>
              <a:ext cx="644342" cy="557954"/>
            </a:xfrm>
            <a:custGeom>
              <a:avLst/>
              <a:gdLst/>
              <a:ahLst/>
              <a:cxnLst/>
              <a:rect l="l" t="t" r="r" b="b"/>
              <a:pathLst>
                <a:path w="15186" h="13150" extrusionOk="0">
                  <a:moveTo>
                    <a:pt x="3797" y="1"/>
                  </a:moveTo>
                  <a:lnTo>
                    <a:pt x="0" y="6576"/>
                  </a:lnTo>
                  <a:lnTo>
                    <a:pt x="3797" y="13150"/>
                  </a:lnTo>
                  <a:lnTo>
                    <a:pt x="11389" y="13150"/>
                  </a:lnTo>
                  <a:lnTo>
                    <a:pt x="15185"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48"/>
            <p:cNvSpPr/>
            <p:nvPr/>
          </p:nvSpPr>
          <p:spPr>
            <a:xfrm>
              <a:off x="1105968" y="1799159"/>
              <a:ext cx="644342" cy="557954"/>
            </a:xfrm>
            <a:custGeom>
              <a:avLst/>
              <a:gdLst/>
              <a:ahLst/>
              <a:cxnLst/>
              <a:rect l="l" t="t" r="r" b="b"/>
              <a:pathLst>
                <a:path w="15186" h="13150" extrusionOk="0">
                  <a:moveTo>
                    <a:pt x="3797" y="0"/>
                  </a:moveTo>
                  <a:lnTo>
                    <a:pt x="0" y="6576"/>
                  </a:lnTo>
                  <a:lnTo>
                    <a:pt x="3797" y="13150"/>
                  </a:lnTo>
                  <a:lnTo>
                    <a:pt x="11389" y="13150"/>
                  </a:lnTo>
                  <a:lnTo>
                    <a:pt x="15185" y="6576"/>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48"/>
            <p:cNvSpPr/>
            <p:nvPr/>
          </p:nvSpPr>
          <p:spPr>
            <a:xfrm>
              <a:off x="2160304" y="2456384"/>
              <a:ext cx="644342" cy="557954"/>
            </a:xfrm>
            <a:custGeom>
              <a:avLst/>
              <a:gdLst/>
              <a:ahLst/>
              <a:cxnLst/>
              <a:rect l="l" t="t" r="r" b="b"/>
              <a:pathLst>
                <a:path w="15186" h="13150" extrusionOk="0">
                  <a:moveTo>
                    <a:pt x="3797" y="0"/>
                  </a:moveTo>
                  <a:lnTo>
                    <a:pt x="1" y="6576"/>
                  </a:lnTo>
                  <a:lnTo>
                    <a:pt x="3797" y="13150"/>
                  </a:lnTo>
                  <a:lnTo>
                    <a:pt x="11389" y="13150"/>
                  </a:lnTo>
                  <a:lnTo>
                    <a:pt x="15185" y="6576"/>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8"/>
            <p:cNvSpPr/>
            <p:nvPr/>
          </p:nvSpPr>
          <p:spPr>
            <a:xfrm>
              <a:off x="578800" y="2102880"/>
              <a:ext cx="644257" cy="557954"/>
            </a:xfrm>
            <a:custGeom>
              <a:avLst/>
              <a:gdLst/>
              <a:ahLst/>
              <a:cxnLst/>
              <a:rect l="l" t="t" r="r" b="b"/>
              <a:pathLst>
                <a:path w="15184" h="13150" extrusionOk="0">
                  <a:moveTo>
                    <a:pt x="3796" y="0"/>
                  </a:moveTo>
                  <a:lnTo>
                    <a:pt x="1" y="6575"/>
                  </a:lnTo>
                  <a:lnTo>
                    <a:pt x="3796" y="13149"/>
                  </a:lnTo>
                  <a:lnTo>
                    <a:pt x="11389" y="13149"/>
                  </a:lnTo>
                  <a:lnTo>
                    <a:pt x="15183" y="6575"/>
                  </a:lnTo>
                  <a:lnTo>
                    <a:pt x="11389" y="0"/>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48"/>
            <p:cNvSpPr/>
            <p:nvPr/>
          </p:nvSpPr>
          <p:spPr>
            <a:xfrm>
              <a:off x="1105968" y="3013961"/>
              <a:ext cx="644342" cy="557912"/>
            </a:xfrm>
            <a:custGeom>
              <a:avLst/>
              <a:gdLst/>
              <a:ahLst/>
              <a:cxnLst/>
              <a:rect l="l" t="t" r="r" b="b"/>
              <a:pathLst>
                <a:path w="15186" h="13149" extrusionOk="0">
                  <a:moveTo>
                    <a:pt x="3797" y="1"/>
                  </a:moveTo>
                  <a:lnTo>
                    <a:pt x="0" y="6574"/>
                  </a:lnTo>
                  <a:lnTo>
                    <a:pt x="3797" y="13149"/>
                  </a:lnTo>
                  <a:lnTo>
                    <a:pt x="11389" y="13149"/>
                  </a:lnTo>
                  <a:lnTo>
                    <a:pt x="15185" y="6574"/>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48"/>
            <p:cNvSpPr/>
            <p:nvPr/>
          </p:nvSpPr>
          <p:spPr>
            <a:xfrm>
              <a:off x="869825" y="4192995"/>
              <a:ext cx="2704200" cy="411000"/>
            </a:xfrm>
            <a:prstGeom prst="ellipse">
              <a:avLst/>
            </a:pr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8"/>
            <p:cNvSpPr/>
            <p:nvPr/>
          </p:nvSpPr>
          <p:spPr>
            <a:xfrm>
              <a:off x="2474750" y="1209681"/>
              <a:ext cx="329910" cy="285750"/>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8"/>
            <p:cNvSpPr/>
            <p:nvPr/>
          </p:nvSpPr>
          <p:spPr>
            <a:xfrm>
              <a:off x="3379625" y="3086106"/>
              <a:ext cx="329910" cy="285749"/>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8"/>
            <p:cNvSpPr/>
            <p:nvPr/>
          </p:nvSpPr>
          <p:spPr>
            <a:xfrm>
              <a:off x="322100" y="3114681"/>
              <a:ext cx="329910" cy="285749"/>
            </a:xfrm>
            <a:custGeom>
              <a:avLst/>
              <a:gdLst/>
              <a:ahLst/>
              <a:cxnLst/>
              <a:rect l="l" t="t" r="r" b="b"/>
              <a:pathLst>
                <a:path w="15184" h="13150" extrusionOk="0">
                  <a:moveTo>
                    <a:pt x="3796" y="1"/>
                  </a:moveTo>
                  <a:lnTo>
                    <a:pt x="1" y="6576"/>
                  </a:lnTo>
                  <a:lnTo>
                    <a:pt x="3796" y="13150"/>
                  </a:lnTo>
                  <a:lnTo>
                    <a:pt x="11389" y="13150"/>
                  </a:lnTo>
                  <a:lnTo>
                    <a:pt x="15183" y="6576"/>
                  </a:lnTo>
                  <a:lnTo>
                    <a:pt x="113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2" name="Google Shape;752;p48"/>
          <p:cNvSpPr txBox="1"/>
          <p:nvPr/>
        </p:nvSpPr>
        <p:spPr>
          <a:xfrm>
            <a:off x="4536875" y="2184763"/>
            <a:ext cx="3639600" cy="18471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SzPts val="1800"/>
              <a:buChar char="●"/>
            </a:pPr>
            <a:r>
              <a:rPr lang="en" sz="1800"/>
              <a:t>It's considered to be a </a:t>
            </a:r>
            <a:r>
              <a:rPr lang="en" sz="1800" b="1"/>
              <a:t>Nucleoside Analogue</a:t>
            </a:r>
            <a:r>
              <a:rPr lang="en" sz="1800"/>
              <a:t> as it mimics the naturally occurring nucleosides </a:t>
            </a:r>
            <a:endParaRPr sz="1800"/>
          </a:p>
          <a:p>
            <a:pPr marL="457200" lvl="0" indent="-342900" algn="l" rtl="0">
              <a:spcBef>
                <a:spcPts val="0"/>
              </a:spcBef>
              <a:spcAft>
                <a:spcPts val="0"/>
              </a:spcAft>
              <a:buSzPts val="1800"/>
              <a:buChar char="●"/>
            </a:pPr>
            <a:r>
              <a:rPr lang="en" sz="1800"/>
              <a:t>It also functions as a </a:t>
            </a:r>
            <a:r>
              <a:rPr lang="en" sz="1800" b="1"/>
              <a:t>reverse transcriptase inhibitor </a:t>
            </a:r>
            <a:endParaRPr sz="1800" b="1"/>
          </a:p>
        </p:txBody>
      </p:sp>
      <p:grpSp>
        <p:nvGrpSpPr>
          <p:cNvPr id="753" name="Google Shape;753;p48"/>
          <p:cNvGrpSpPr/>
          <p:nvPr/>
        </p:nvGrpSpPr>
        <p:grpSpPr>
          <a:xfrm>
            <a:off x="358177" y="2298746"/>
            <a:ext cx="3866556" cy="2114640"/>
            <a:chOff x="1202025" y="708350"/>
            <a:chExt cx="3119700" cy="3895800"/>
          </a:xfrm>
        </p:grpSpPr>
        <p:sp>
          <p:nvSpPr>
            <p:cNvPr id="754" name="Google Shape;754;p48"/>
            <p:cNvSpPr/>
            <p:nvPr/>
          </p:nvSpPr>
          <p:spPr>
            <a:xfrm>
              <a:off x="1202025" y="708350"/>
              <a:ext cx="3119700" cy="38958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8"/>
            <p:cNvSpPr/>
            <p:nvPr/>
          </p:nvSpPr>
          <p:spPr>
            <a:xfrm>
              <a:off x="2457975" y="4509800"/>
              <a:ext cx="607800" cy="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56" name="Google Shape;756;p48"/>
          <p:cNvPicPr preferRelativeResize="0"/>
          <p:nvPr/>
        </p:nvPicPr>
        <p:blipFill>
          <a:blip r:embed="rId5">
            <a:alphaModFix/>
          </a:blip>
          <a:stretch>
            <a:fillRect/>
          </a:stretch>
        </p:blipFill>
        <p:spPr>
          <a:xfrm>
            <a:off x="525438" y="2529587"/>
            <a:ext cx="3532025" cy="1653300"/>
          </a:xfrm>
          <a:prstGeom prst="rect">
            <a:avLst/>
          </a:prstGeom>
          <a:noFill/>
          <a:ln>
            <a:noFill/>
          </a:ln>
        </p:spPr>
      </p:pic>
      <p:pic>
        <p:nvPicPr>
          <p:cNvPr id="757" name="Google Shape;757;p48"/>
          <p:cNvPicPr preferRelativeResize="0"/>
          <p:nvPr/>
        </p:nvPicPr>
        <p:blipFill rotWithShape="1">
          <a:blip r:embed="rId6">
            <a:alphaModFix/>
          </a:blip>
          <a:srcRect/>
          <a:stretch/>
        </p:blipFill>
        <p:spPr>
          <a:xfrm>
            <a:off x="3761825" y="3905100"/>
            <a:ext cx="701676" cy="701676"/>
          </a:xfrm>
          <a:prstGeom prst="rect">
            <a:avLst/>
          </a:prstGeom>
          <a:noFill/>
          <a:ln>
            <a:noFill/>
          </a:ln>
          <a:effectLst>
            <a:outerShdw blurRad="57150" dist="19050" dir="5400000" algn="bl" rotWithShape="0">
              <a:schemeClr val="dk1">
                <a:alpha val="50000"/>
              </a:schemeClr>
            </a:outerShdw>
          </a:effectLst>
        </p:spPr>
      </p:pic>
      <p:pic>
        <p:nvPicPr>
          <p:cNvPr id="2" name="Recording">
            <a:hlinkClick r:id="" action="ppaction://media"/>
            <a:extLst>
              <a:ext uri="{FF2B5EF4-FFF2-40B4-BE49-F238E27FC236}">
                <a16:creationId xmlns:a16="http://schemas.microsoft.com/office/drawing/2014/main" id="{D60AFB24-ABD5-4328-8593-ED85B01D3E6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038599" y="4158973"/>
            <a:ext cx="406400" cy="406400"/>
          </a:xfrm>
          <a:prstGeom prst="rect">
            <a:avLst/>
          </a:prstGeom>
        </p:spPr>
      </p:pic>
      <p:sp>
        <p:nvSpPr>
          <p:cNvPr id="4" name="TextBox 3">
            <a:extLst>
              <a:ext uri="{FF2B5EF4-FFF2-40B4-BE49-F238E27FC236}">
                <a16:creationId xmlns:a16="http://schemas.microsoft.com/office/drawing/2014/main" id="{125D191E-3D1B-6898-579D-A6F95CCD974C}"/>
              </a:ext>
            </a:extLst>
          </p:cNvPr>
          <p:cNvSpPr txBox="1"/>
          <p:nvPr/>
        </p:nvSpPr>
        <p:spPr>
          <a:xfrm>
            <a:off x="6356675" y="4712613"/>
            <a:ext cx="4686300" cy="430887"/>
          </a:xfrm>
          <a:prstGeom prst="rect">
            <a:avLst/>
          </a:prstGeom>
          <a:noFill/>
        </p:spPr>
        <p:txBody>
          <a:bodyPr wrap="square">
            <a:spAutoFit/>
          </a:bodyPr>
          <a:lstStyle/>
          <a:p>
            <a:r>
              <a:rPr lang="en-US" sz="1100" b="0" i="0">
                <a:solidFill>
                  <a:srgbClr val="212121"/>
                </a:solidFill>
                <a:effectLst/>
                <a:latin typeface="+mj-lt"/>
              </a:rPr>
              <a:t>(Nucleoside Analogues, 2020)</a:t>
            </a:r>
          </a:p>
          <a:p>
            <a:r>
              <a:rPr lang="en-US" sz="1100">
                <a:effectLst/>
                <a:latin typeface="+mj-lt"/>
              </a:rPr>
              <a:t>(U.S. National Library of Medicine, 2020)</a:t>
            </a:r>
            <a:endParaRPr lang="en-CA" sz="1100">
              <a:latin typeface="+mj-lt"/>
            </a:endParaRPr>
          </a:p>
        </p:txBody>
      </p:sp>
      <p:sp>
        <p:nvSpPr>
          <p:cNvPr id="5" name="TextBox 4">
            <a:extLst>
              <a:ext uri="{FF2B5EF4-FFF2-40B4-BE49-F238E27FC236}">
                <a16:creationId xmlns:a16="http://schemas.microsoft.com/office/drawing/2014/main" id="{54E9C2C3-60AE-0F18-F6CF-53ED03720A75}"/>
              </a:ext>
            </a:extLst>
          </p:cNvPr>
          <p:cNvSpPr txBox="1"/>
          <p:nvPr/>
        </p:nvSpPr>
        <p:spPr>
          <a:xfrm>
            <a:off x="-19147" y="4897979"/>
            <a:ext cx="5612946" cy="261610"/>
          </a:xfrm>
          <a:prstGeom prst="rect">
            <a:avLst/>
          </a:prstGeom>
          <a:noFill/>
        </p:spPr>
        <p:txBody>
          <a:bodyPr wrap="square">
            <a:spAutoFit/>
          </a:bodyPr>
          <a:lstStyle/>
          <a:p>
            <a:r>
              <a:rPr lang="en-CA" sz="1100" dirty="0"/>
              <a:t>Image from: https://www.bio.davidson.edu/courses/molbio/molstudents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1"/>
        <p:cNvGrpSpPr/>
        <p:nvPr/>
      </p:nvGrpSpPr>
      <p:grpSpPr>
        <a:xfrm>
          <a:off x="0" y="0"/>
          <a:ext cx="0" cy="0"/>
          <a:chOff x="0" y="0"/>
          <a:chExt cx="0" cy="0"/>
        </a:xfrm>
      </p:grpSpPr>
      <p:grpSp>
        <p:nvGrpSpPr>
          <p:cNvPr id="762" name="Google Shape;762;p49"/>
          <p:cNvGrpSpPr/>
          <p:nvPr/>
        </p:nvGrpSpPr>
        <p:grpSpPr>
          <a:xfrm>
            <a:off x="1492252" y="1007198"/>
            <a:ext cx="6115236" cy="3666337"/>
            <a:chOff x="1202025" y="708350"/>
            <a:chExt cx="3119700" cy="3895800"/>
          </a:xfrm>
        </p:grpSpPr>
        <p:sp>
          <p:nvSpPr>
            <p:cNvPr id="763" name="Google Shape;763;p49"/>
            <p:cNvSpPr/>
            <p:nvPr/>
          </p:nvSpPr>
          <p:spPr>
            <a:xfrm>
              <a:off x="1202025" y="708350"/>
              <a:ext cx="3119700" cy="38958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9"/>
            <p:cNvSpPr/>
            <p:nvPr/>
          </p:nvSpPr>
          <p:spPr>
            <a:xfrm>
              <a:off x="2457975" y="4509800"/>
              <a:ext cx="607800" cy="942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65" name="Google Shape;765;p49"/>
          <p:cNvPicPr preferRelativeResize="0"/>
          <p:nvPr/>
        </p:nvPicPr>
        <p:blipFill>
          <a:blip r:embed="rId5">
            <a:alphaModFix/>
          </a:blip>
          <a:stretch>
            <a:fillRect/>
          </a:stretch>
        </p:blipFill>
        <p:spPr>
          <a:xfrm>
            <a:off x="1885700" y="1279738"/>
            <a:ext cx="5372600" cy="3121225"/>
          </a:xfrm>
          <a:prstGeom prst="rect">
            <a:avLst/>
          </a:prstGeom>
          <a:noFill/>
          <a:ln>
            <a:noFill/>
          </a:ln>
        </p:spPr>
      </p:pic>
      <p:pic>
        <p:nvPicPr>
          <p:cNvPr id="2" name="Recording (2)">
            <a:hlinkClick r:id="" action="ppaction://media"/>
            <a:extLst>
              <a:ext uri="{FF2B5EF4-FFF2-40B4-BE49-F238E27FC236}">
                <a16:creationId xmlns:a16="http://schemas.microsoft.com/office/drawing/2014/main" id="{ED5E4713-B354-DE94-34D1-8A9B2F0DD48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00936" y="4153849"/>
            <a:ext cx="406400" cy="406400"/>
          </a:xfrm>
          <a:prstGeom prst="rect">
            <a:avLst/>
          </a:prstGeom>
        </p:spPr>
      </p:pic>
      <p:sp>
        <p:nvSpPr>
          <p:cNvPr id="4" name="TextBox 3">
            <a:extLst>
              <a:ext uri="{FF2B5EF4-FFF2-40B4-BE49-F238E27FC236}">
                <a16:creationId xmlns:a16="http://schemas.microsoft.com/office/drawing/2014/main" id="{58552CA0-C08F-7EFF-9896-2AC8E34C8DA2}"/>
              </a:ext>
            </a:extLst>
          </p:cNvPr>
          <p:cNvSpPr txBox="1"/>
          <p:nvPr/>
        </p:nvSpPr>
        <p:spPr>
          <a:xfrm>
            <a:off x="6451270" y="4835723"/>
            <a:ext cx="4684814" cy="307777"/>
          </a:xfrm>
          <a:prstGeom prst="rect">
            <a:avLst/>
          </a:prstGeom>
          <a:noFill/>
        </p:spPr>
        <p:txBody>
          <a:bodyPr wrap="square">
            <a:spAutoFit/>
          </a:bodyPr>
          <a:lstStyle/>
          <a:p>
            <a:r>
              <a:rPr lang="en-US" sz="1400" b="0" i="0">
                <a:solidFill>
                  <a:srgbClr val="212121"/>
                </a:solidFill>
                <a:effectLst/>
                <a:latin typeface="+mj-lt"/>
              </a:rPr>
              <a:t>(Nucleoside Analogues, 2020)</a:t>
            </a:r>
          </a:p>
        </p:txBody>
      </p:sp>
      <p:sp>
        <p:nvSpPr>
          <p:cNvPr id="5" name="TextBox 4">
            <a:extLst>
              <a:ext uri="{FF2B5EF4-FFF2-40B4-BE49-F238E27FC236}">
                <a16:creationId xmlns:a16="http://schemas.microsoft.com/office/drawing/2014/main" id="{13919694-6246-F7A1-3BEB-EEC75B641FCE}"/>
              </a:ext>
            </a:extLst>
          </p:cNvPr>
          <p:cNvSpPr txBox="1"/>
          <p:nvPr/>
        </p:nvSpPr>
        <p:spPr>
          <a:xfrm>
            <a:off x="0" y="4774167"/>
            <a:ext cx="3994528" cy="430887"/>
          </a:xfrm>
          <a:prstGeom prst="rect">
            <a:avLst/>
          </a:prstGeom>
          <a:noFill/>
        </p:spPr>
        <p:txBody>
          <a:bodyPr wrap="square">
            <a:spAutoFit/>
          </a:bodyPr>
          <a:lstStyle/>
          <a:p>
            <a:r>
              <a:rPr lang="en-CA" sz="1100" dirty="0"/>
              <a:t>Image from: https://www.sciencesnail.com/science/azt-mechanism-of-action-and-organic-synthesis#google_vignette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9"/>
        <p:cNvGrpSpPr/>
        <p:nvPr/>
      </p:nvGrpSpPr>
      <p:grpSpPr>
        <a:xfrm>
          <a:off x="0" y="0"/>
          <a:ext cx="0" cy="0"/>
          <a:chOff x="0" y="0"/>
          <a:chExt cx="0" cy="0"/>
        </a:xfrm>
      </p:grpSpPr>
      <p:sp>
        <p:nvSpPr>
          <p:cNvPr id="770" name="Google Shape;770;p50"/>
          <p:cNvSpPr txBox="1">
            <a:spLocks noGrp="1"/>
          </p:cNvSpPr>
          <p:nvPr>
            <p:ph type="title"/>
          </p:nvPr>
        </p:nvSpPr>
        <p:spPr>
          <a:xfrm>
            <a:off x="383125" y="4086650"/>
            <a:ext cx="3984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t>Thymidine’s Mechanism of Action</a:t>
            </a:r>
            <a:endParaRPr sz="2000"/>
          </a:p>
        </p:txBody>
      </p:sp>
      <p:sp>
        <p:nvSpPr>
          <p:cNvPr id="771" name="Google Shape;771;p50"/>
          <p:cNvSpPr txBox="1">
            <a:spLocks noGrp="1"/>
          </p:cNvSpPr>
          <p:nvPr>
            <p:ph type="title"/>
          </p:nvPr>
        </p:nvSpPr>
        <p:spPr>
          <a:xfrm>
            <a:off x="4535650" y="4086650"/>
            <a:ext cx="3984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t>AZT’s Mechanism of Action</a:t>
            </a:r>
            <a:endParaRPr sz="2000"/>
          </a:p>
        </p:txBody>
      </p:sp>
      <p:grpSp>
        <p:nvGrpSpPr>
          <p:cNvPr id="772" name="Google Shape;772;p50"/>
          <p:cNvGrpSpPr/>
          <p:nvPr/>
        </p:nvGrpSpPr>
        <p:grpSpPr>
          <a:xfrm>
            <a:off x="526075" y="1007201"/>
            <a:ext cx="3698716" cy="3129107"/>
            <a:chOff x="1202025" y="708350"/>
            <a:chExt cx="3119700" cy="3895800"/>
          </a:xfrm>
        </p:grpSpPr>
        <p:sp>
          <p:nvSpPr>
            <p:cNvPr id="773" name="Google Shape;773;p50"/>
            <p:cNvSpPr/>
            <p:nvPr/>
          </p:nvSpPr>
          <p:spPr>
            <a:xfrm>
              <a:off x="1202025" y="708350"/>
              <a:ext cx="3119700" cy="38958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50"/>
            <p:cNvSpPr/>
            <p:nvPr/>
          </p:nvSpPr>
          <p:spPr>
            <a:xfrm>
              <a:off x="2457975" y="4509800"/>
              <a:ext cx="607800" cy="9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75" name="Google Shape;775;p50"/>
          <p:cNvPicPr preferRelativeResize="0"/>
          <p:nvPr/>
        </p:nvPicPr>
        <p:blipFill rotWithShape="1">
          <a:blip r:embed="rId5">
            <a:alphaModFix/>
          </a:blip>
          <a:srcRect/>
          <a:stretch/>
        </p:blipFill>
        <p:spPr>
          <a:xfrm>
            <a:off x="866252" y="1221060"/>
            <a:ext cx="3018325" cy="2601994"/>
          </a:xfrm>
          <a:prstGeom prst="rect">
            <a:avLst/>
          </a:prstGeom>
          <a:noFill/>
          <a:ln>
            <a:noFill/>
          </a:ln>
        </p:spPr>
      </p:pic>
      <p:grpSp>
        <p:nvGrpSpPr>
          <p:cNvPr id="776" name="Google Shape;776;p50"/>
          <p:cNvGrpSpPr/>
          <p:nvPr/>
        </p:nvGrpSpPr>
        <p:grpSpPr>
          <a:xfrm>
            <a:off x="4678600" y="1007201"/>
            <a:ext cx="3698716" cy="3129107"/>
            <a:chOff x="1202025" y="708350"/>
            <a:chExt cx="3119700" cy="3895800"/>
          </a:xfrm>
        </p:grpSpPr>
        <p:sp>
          <p:nvSpPr>
            <p:cNvPr id="777" name="Google Shape;777;p50"/>
            <p:cNvSpPr/>
            <p:nvPr/>
          </p:nvSpPr>
          <p:spPr>
            <a:xfrm>
              <a:off x="1202025" y="708350"/>
              <a:ext cx="3119700" cy="38958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0"/>
            <p:cNvSpPr/>
            <p:nvPr/>
          </p:nvSpPr>
          <p:spPr>
            <a:xfrm>
              <a:off x="2457975" y="4509800"/>
              <a:ext cx="607800" cy="9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79" name="Google Shape;779;p50"/>
          <p:cNvPicPr preferRelativeResize="0"/>
          <p:nvPr/>
        </p:nvPicPr>
        <p:blipFill>
          <a:blip r:embed="rId6">
            <a:alphaModFix/>
          </a:blip>
          <a:stretch>
            <a:fillRect/>
          </a:stretch>
        </p:blipFill>
        <p:spPr>
          <a:xfrm>
            <a:off x="5018800" y="1221050"/>
            <a:ext cx="3018325" cy="2602000"/>
          </a:xfrm>
          <a:prstGeom prst="rect">
            <a:avLst/>
          </a:prstGeom>
          <a:noFill/>
          <a:ln>
            <a:noFill/>
          </a:ln>
        </p:spPr>
      </p:pic>
      <p:pic>
        <p:nvPicPr>
          <p:cNvPr id="2" name="Recording (3)">
            <a:hlinkClick r:id="" action="ppaction://media"/>
            <a:extLst>
              <a:ext uri="{FF2B5EF4-FFF2-40B4-BE49-F238E27FC236}">
                <a16:creationId xmlns:a16="http://schemas.microsoft.com/office/drawing/2014/main" id="{07D61946-C514-C8FC-BA1A-2F449D59649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81775" y="4348507"/>
            <a:ext cx="406400" cy="406400"/>
          </a:xfrm>
          <a:prstGeom prst="rect">
            <a:avLst/>
          </a:prstGeom>
        </p:spPr>
      </p:pic>
      <p:sp>
        <p:nvSpPr>
          <p:cNvPr id="4" name="TextBox 3">
            <a:extLst>
              <a:ext uri="{FF2B5EF4-FFF2-40B4-BE49-F238E27FC236}">
                <a16:creationId xmlns:a16="http://schemas.microsoft.com/office/drawing/2014/main" id="{EFB93A1F-06F8-5173-A0F1-A191E54E8512}"/>
              </a:ext>
            </a:extLst>
          </p:cNvPr>
          <p:cNvSpPr txBox="1"/>
          <p:nvPr/>
        </p:nvSpPr>
        <p:spPr>
          <a:xfrm>
            <a:off x="6527950" y="4813217"/>
            <a:ext cx="4791692" cy="307777"/>
          </a:xfrm>
          <a:prstGeom prst="rect">
            <a:avLst/>
          </a:prstGeom>
          <a:noFill/>
        </p:spPr>
        <p:txBody>
          <a:bodyPr wrap="square">
            <a:spAutoFit/>
          </a:bodyPr>
          <a:lstStyle/>
          <a:p>
            <a:r>
              <a:rPr lang="en-US" sz="1400" b="0" i="0">
                <a:solidFill>
                  <a:srgbClr val="212121"/>
                </a:solidFill>
                <a:effectLst/>
                <a:latin typeface="+mj-lt"/>
              </a:rPr>
              <a:t>(Nucleoside Analogues, 2020)</a:t>
            </a:r>
          </a:p>
        </p:txBody>
      </p:sp>
      <p:sp>
        <p:nvSpPr>
          <p:cNvPr id="3" name="TextBox 2">
            <a:extLst>
              <a:ext uri="{FF2B5EF4-FFF2-40B4-BE49-F238E27FC236}">
                <a16:creationId xmlns:a16="http://schemas.microsoft.com/office/drawing/2014/main" id="{8041FE34-D33B-122A-A0CB-AF3876C30C9A}"/>
              </a:ext>
            </a:extLst>
          </p:cNvPr>
          <p:cNvSpPr txBox="1"/>
          <p:nvPr/>
        </p:nvSpPr>
        <p:spPr>
          <a:xfrm>
            <a:off x="-73439" y="4751661"/>
            <a:ext cx="3994528" cy="430887"/>
          </a:xfrm>
          <a:prstGeom prst="rect">
            <a:avLst/>
          </a:prstGeom>
          <a:noFill/>
        </p:spPr>
        <p:txBody>
          <a:bodyPr wrap="square">
            <a:spAutoFit/>
          </a:bodyPr>
          <a:lstStyle/>
          <a:p>
            <a:r>
              <a:rPr lang="en-CA" sz="1100" dirty="0"/>
              <a:t>Images from: https://www.sciencesnail.com/science/azt-mechanism-of-action-and-organic-synthesis#google_vignette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9" name="Google Shape;899;p58"/>
          <p:cNvSpPr txBox="1">
            <a:spLocks noGrp="1"/>
          </p:cNvSpPr>
          <p:nvPr>
            <p:ph type="title"/>
          </p:nvPr>
        </p:nvSpPr>
        <p:spPr>
          <a:xfrm>
            <a:off x="1530249" y="2361"/>
            <a:ext cx="5541639" cy="1060800"/>
          </a:xfrm>
          <a:prstGeom prst="rect">
            <a:avLst/>
          </a:prstGeom>
        </p:spPr>
        <p:txBody>
          <a:bodyPr spcFirstLastPara="1" wrap="square" lIns="91425" tIns="91425" rIns="91425" bIns="91425" anchor="ctr" anchorCtr="0">
            <a:noAutofit/>
          </a:bodyPr>
          <a:lstStyle/>
          <a:p>
            <a:pPr algn="ctr"/>
            <a:r>
              <a:rPr lang="en"/>
              <a:t>Developing Resistance</a:t>
            </a:r>
            <a:endParaRPr lang="en-US"/>
          </a:p>
        </p:txBody>
      </p:sp>
      <p:sp>
        <p:nvSpPr>
          <p:cNvPr id="2" name="TextBox 1">
            <a:extLst>
              <a:ext uri="{FF2B5EF4-FFF2-40B4-BE49-F238E27FC236}">
                <a16:creationId xmlns:a16="http://schemas.microsoft.com/office/drawing/2014/main" id="{2972BF9D-E310-9C76-ECED-75C4B7EA8436}"/>
              </a:ext>
            </a:extLst>
          </p:cNvPr>
          <p:cNvSpPr txBox="1"/>
          <p:nvPr/>
        </p:nvSpPr>
        <p:spPr>
          <a:xfrm>
            <a:off x="914400" y="930575"/>
            <a:ext cx="708875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latin typeface="Questrial"/>
                <a:ea typeface="Questrial"/>
                <a:cs typeface="Questrial"/>
              </a:rPr>
              <a:t>When the patient is exposed to AZT treatment on its own, the virus soon develops resistance!</a:t>
            </a:r>
            <a:endParaRPr lang="en-US"/>
          </a:p>
        </p:txBody>
      </p:sp>
      <p:pic>
        <p:nvPicPr>
          <p:cNvPr id="7" name="Picture 6" descr="Core Concepts - Evaluation and Management of Virologic Failure -  Antiretroviral Therapy - National HIV Curriculum">
            <a:extLst>
              <a:ext uri="{FF2B5EF4-FFF2-40B4-BE49-F238E27FC236}">
                <a16:creationId xmlns:a16="http://schemas.microsoft.com/office/drawing/2014/main" id="{67BA3CA3-BA1A-6190-09E4-9563A0D5835C}"/>
              </a:ext>
            </a:extLst>
          </p:cNvPr>
          <p:cNvPicPr>
            <a:picLocks noChangeAspect="1"/>
          </p:cNvPicPr>
          <p:nvPr/>
        </p:nvPicPr>
        <p:blipFill>
          <a:blip r:embed="rId5"/>
          <a:stretch>
            <a:fillRect/>
          </a:stretch>
        </p:blipFill>
        <p:spPr>
          <a:xfrm>
            <a:off x="1701561" y="1646977"/>
            <a:ext cx="5503650" cy="3100375"/>
          </a:xfrm>
          <a:prstGeom prst="rect">
            <a:avLst/>
          </a:prstGeom>
        </p:spPr>
      </p:pic>
      <p:pic>
        <p:nvPicPr>
          <p:cNvPr id="3" name="Recording">
            <a:hlinkClick r:id="" action="ppaction://media"/>
            <a:extLst>
              <a:ext uri="{FF2B5EF4-FFF2-40B4-BE49-F238E27FC236}">
                <a16:creationId xmlns:a16="http://schemas.microsoft.com/office/drawing/2014/main" id="{7AC24AD9-167D-C496-1DF9-EA512AE7B48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20215" y="4244616"/>
            <a:ext cx="730250" cy="730250"/>
          </a:xfrm>
          <a:prstGeom prst="rect">
            <a:avLst/>
          </a:prstGeom>
        </p:spPr>
      </p:pic>
      <p:sp>
        <p:nvSpPr>
          <p:cNvPr id="4" name="TextBox 3">
            <a:extLst>
              <a:ext uri="{FF2B5EF4-FFF2-40B4-BE49-F238E27FC236}">
                <a16:creationId xmlns:a16="http://schemas.microsoft.com/office/drawing/2014/main" id="{9A6B030C-D037-5BFE-B3EF-5F9F5996A161}"/>
              </a:ext>
            </a:extLst>
          </p:cNvPr>
          <p:cNvSpPr txBox="1"/>
          <p:nvPr/>
        </p:nvSpPr>
        <p:spPr>
          <a:xfrm>
            <a:off x="1854200" y="4787900"/>
            <a:ext cx="3835399" cy="3048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(Spach, 2023)</a:t>
            </a:r>
          </a:p>
        </p:txBody>
      </p:sp>
    </p:spTree>
    <p:extLst>
      <p:ext uri="{BB962C8B-B14F-4D97-AF65-F5344CB8AC3E}">
        <p14:creationId xmlns:p14="http://schemas.microsoft.com/office/powerpoint/2010/main" val="3777277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9" name="Google Shape;899;p58"/>
          <p:cNvSpPr txBox="1">
            <a:spLocks noGrp="1"/>
          </p:cNvSpPr>
          <p:nvPr>
            <p:ph type="title"/>
          </p:nvPr>
        </p:nvSpPr>
        <p:spPr>
          <a:xfrm>
            <a:off x="1530249" y="2361"/>
            <a:ext cx="5541639" cy="1060800"/>
          </a:xfrm>
          <a:prstGeom prst="rect">
            <a:avLst/>
          </a:prstGeom>
        </p:spPr>
        <p:txBody>
          <a:bodyPr spcFirstLastPara="1" wrap="square" lIns="91425" tIns="91425" rIns="91425" bIns="91425" anchor="ctr" anchorCtr="0">
            <a:noAutofit/>
          </a:bodyPr>
          <a:lstStyle/>
          <a:p>
            <a:pPr algn="ctr"/>
            <a:r>
              <a:rPr lang="en"/>
              <a:t>Developing Resistance</a:t>
            </a:r>
            <a:endParaRPr lang="en-US"/>
          </a:p>
        </p:txBody>
      </p:sp>
      <p:pic>
        <p:nvPicPr>
          <p:cNvPr id="3" name="Picture 2" descr="A diagram of a dna sequence&#10;&#10;Description automatically generated">
            <a:extLst>
              <a:ext uri="{FF2B5EF4-FFF2-40B4-BE49-F238E27FC236}">
                <a16:creationId xmlns:a16="http://schemas.microsoft.com/office/drawing/2014/main" id="{2E226758-23EA-2CE7-6CB4-27810D244FAB}"/>
              </a:ext>
            </a:extLst>
          </p:cNvPr>
          <p:cNvPicPr>
            <a:picLocks noChangeAspect="1"/>
          </p:cNvPicPr>
          <p:nvPr/>
        </p:nvPicPr>
        <p:blipFill>
          <a:blip r:embed="rId5"/>
          <a:stretch>
            <a:fillRect/>
          </a:stretch>
        </p:blipFill>
        <p:spPr>
          <a:xfrm>
            <a:off x="759304" y="1909492"/>
            <a:ext cx="5069817" cy="2640043"/>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2972BF9D-E310-9C76-ECED-75C4B7EA8436}"/>
              </a:ext>
            </a:extLst>
          </p:cNvPr>
          <p:cNvSpPr txBox="1"/>
          <p:nvPr/>
        </p:nvSpPr>
        <p:spPr>
          <a:xfrm>
            <a:off x="914400" y="930575"/>
            <a:ext cx="708875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latin typeface="Questrial"/>
                <a:ea typeface="Questrial"/>
                <a:cs typeface="Questrial"/>
              </a:rPr>
              <a:t>When the patient is exposed to AZT treatment on its own, the virus soon develops resistance! </a:t>
            </a:r>
            <a:r>
              <a:rPr lang="en-US">
                <a:ea typeface="Questrial"/>
                <a:cs typeface="Questrial"/>
              </a:rPr>
              <a:t>(</a:t>
            </a:r>
            <a:r>
              <a:rPr lang="en-US">
                <a:ea typeface="Questrial"/>
              </a:rPr>
              <a:t>Arion &amp; </a:t>
            </a:r>
            <a:r>
              <a:rPr lang="en-US" err="1">
                <a:ea typeface="Questrial"/>
              </a:rPr>
              <a:t>Parniak</a:t>
            </a:r>
            <a:r>
              <a:rPr lang="en-US">
                <a:ea typeface="Questrial"/>
              </a:rPr>
              <a:t>, 1999)</a:t>
            </a:r>
            <a:endParaRPr lang="en-US"/>
          </a:p>
        </p:txBody>
      </p:sp>
      <p:sp>
        <p:nvSpPr>
          <p:cNvPr id="6" name="TextBox 5">
            <a:extLst>
              <a:ext uri="{FF2B5EF4-FFF2-40B4-BE49-F238E27FC236}">
                <a16:creationId xmlns:a16="http://schemas.microsoft.com/office/drawing/2014/main" id="{0390185A-23EC-C057-B26F-1BA8C23B60DE}"/>
              </a:ext>
            </a:extLst>
          </p:cNvPr>
          <p:cNvSpPr txBox="1"/>
          <p:nvPr/>
        </p:nvSpPr>
        <p:spPr>
          <a:xfrm>
            <a:off x="5957498" y="2029124"/>
            <a:ext cx="2755899" cy="25237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342900">
              <a:buFont typeface="Arial,Sans-Serif"/>
              <a:buChar char="●"/>
            </a:pPr>
            <a:r>
              <a:rPr lang="en" sz="1800"/>
              <a:t>Mutated transcriptase enzyme removes AZT from the chain. </a:t>
            </a:r>
            <a:endParaRPr lang="en-US" sz="1800">
              <a:solidFill>
                <a:srgbClr val="383030"/>
              </a:solidFill>
            </a:endParaRPr>
          </a:p>
          <a:p>
            <a:pPr marL="114300"/>
            <a:endParaRPr lang="en" sz="1800"/>
          </a:p>
          <a:p>
            <a:pPr marL="457200" indent="-342900">
              <a:buFont typeface="Arial,Sans-Serif"/>
              <a:buChar char="●"/>
            </a:pPr>
            <a:r>
              <a:rPr lang="en-US" sz="1800"/>
              <a:t>Promotes ATP binding. </a:t>
            </a:r>
          </a:p>
          <a:p>
            <a:pPr marL="114300" algn="l"/>
            <a:endParaRPr lang="en-US" sz="1800">
              <a:solidFill>
                <a:srgbClr val="383030"/>
              </a:solidFill>
            </a:endParaRPr>
          </a:p>
          <a:p>
            <a:endParaRPr lang="en-US"/>
          </a:p>
        </p:txBody>
      </p:sp>
      <p:pic>
        <p:nvPicPr>
          <p:cNvPr id="4" name="Recording (2)">
            <a:hlinkClick r:id="" action="ppaction://media"/>
            <a:extLst>
              <a:ext uri="{FF2B5EF4-FFF2-40B4-BE49-F238E27FC236}">
                <a16:creationId xmlns:a16="http://schemas.microsoft.com/office/drawing/2014/main" id="{6494EA09-B759-8517-A371-6FCBC1842E4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70281" y="4179917"/>
            <a:ext cx="730250" cy="730250"/>
          </a:xfrm>
          <a:prstGeom prst="rect">
            <a:avLst/>
          </a:prstGeom>
        </p:spPr>
      </p:pic>
      <p:sp>
        <p:nvSpPr>
          <p:cNvPr id="5" name="TextBox 4">
            <a:extLst>
              <a:ext uri="{FF2B5EF4-FFF2-40B4-BE49-F238E27FC236}">
                <a16:creationId xmlns:a16="http://schemas.microsoft.com/office/drawing/2014/main" id="{B13E380D-9510-E9D0-13EA-8894F3F6CFE2}"/>
              </a:ext>
            </a:extLst>
          </p:cNvPr>
          <p:cNvSpPr txBox="1"/>
          <p:nvPr/>
        </p:nvSpPr>
        <p:spPr>
          <a:xfrm>
            <a:off x="1244804" y="4745797"/>
            <a:ext cx="27398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A0A0A"/>
                </a:solidFill>
              </a:rPr>
              <a:t>(Zdanowicz, 2006)</a:t>
            </a:r>
          </a:p>
        </p:txBody>
      </p:sp>
    </p:spTree>
    <p:extLst>
      <p:ext uri="{BB962C8B-B14F-4D97-AF65-F5344CB8AC3E}">
        <p14:creationId xmlns:p14="http://schemas.microsoft.com/office/powerpoint/2010/main" val="34835777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9" name="Google Shape;899;p58"/>
          <p:cNvSpPr txBox="1">
            <a:spLocks noGrp="1"/>
          </p:cNvSpPr>
          <p:nvPr>
            <p:ph type="title"/>
          </p:nvPr>
        </p:nvSpPr>
        <p:spPr>
          <a:xfrm>
            <a:off x="441164" y="-29988"/>
            <a:ext cx="5541639" cy="1060800"/>
          </a:xfrm>
          <a:prstGeom prst="rect">
            <a:avLst/>
          </a:prstGeom>
        </p:spPr>
        <p:txBody>
          <a:bodyPr spcFirstLastPara="1" wrap="square" lIns="91425" tIns="91425" rIns="91425" bIns="91425" anchor="ctr" anchorCtr="0">
            <a:noAutofit/>
          </a:bodyPr>
          <a:lstStyle/>
          <a:p>
            <a:pPr algn="ctr"/>
            <a:r>
              <a:rPr lang="en"/>
              <a:t>Drug – drug Interactions</a:t>
            </a:r>
            <a:endParaRPr lang="en-US"/>
          </a:p>
        </p:txBody>
      </p:sp>
      <p:pic>
        <p:nvPicPr>
          <p:cNvPr id="4" name="Picture 3" descr="Zidovudine, Lamivudine Tablets Exporters, Bulk Supplier of Zidovudine  Tablets in India">
            <a:extLst>
              <a:ext uri="{FF2B5EF4-FFF2-40B4-BE49-F238E27FC236}">
                <a16:creationId xmlns:a16="http://schemas.microsoft.com/office/drawing/2014/main" id="{BEF8290A-1069-D577-8C02-15B280A223BE}"/>
              </a:ext>
            </a:extLst>
          </p:cNvPr>
          <p:cNvPicPr>
            <a:picLocks noChangeAspect="1"/>
          </p:cNvPicPr>
          <p:nvPr/>
        </p:nvPicPr>
        <p:blipFill>
          <a:blip r:embed="rId5"/>
          <a:srcRect l="20556" t="8380" r="21667" b="9497"/>
          <a:stretch/>
        </p:blipFill>
        <p:spPr>
          <a:xfrm>
            <a:off x="5982869" y="1038405"/>
            <a:ext cx="2519493" cy="3270803"/>
          </a:xfrm>
          <a:prstGeom prst="rect">
            <a:avLst/>
          </a:prstGeom>
        </p:spPr>
      </p:pic>
      <p:sp>
        <p:nvSpPr>
          <p:cNvPr id="5" name="Google Shape;714;p46">
            <a:extLst>
              <a:ext uri="{FF2B5EF4-FFF2-40B4-BE49-F238E27FC236}">
                <a16:creationId xmlns:a16="http://schemas.microsoft.com/office/drawing/2014/main" id="{93CF2097-F56B-E750-90FA-53F8EDA68841}"/>
              </a:ext>
            </a:extLst>
          </p:cNvPr>
          <p:cNvSpPr txBox="1">
            <a:spLocks/>
          </p:cNvSpPr>
          <p:nvPr/>
        </p:nvSpPr>
        <p:spPr>
          <a:xfrm>
            <a:off x="1332987" y="1784150"/>
            <a:ext cx="3523200" cy="1237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Albert Sans"/>
              <a:buChar char="⬣"/>
              <a:defRPr sz="1400" b="0" i="0" u="none" strike="noStrike" cap="none">
                <a:solidFill>
                  <a:schemeClr val="dk1"/>
                </a:solidFill>
                <a:latin typeface="Albert Sans"/>
                <a:ea typeface="Albert Sans"/>
                <a:cs typeface="Albert Sans"/>
                <a:sym typeface="Albert Sans"/>
              </a:defRPr>
            </a:lvl1pPr>
            <a:lvl2pPr marL="914400" marR="0" lvl="1"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2pPr>
            <a:lvl3pPr marL="1371600" marR="0" lvl="2"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3pPr>
            <a:lvl4pPr marL="1828800" marR="0" lvl="3"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4pPr>
            <a:lvl5pPr marL="2286000" marR="0" lvl="4"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5pPr>
            <a:lvl6pPr marL="2743200" marR="0" lvl="5"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6pPr>
            <a:lvl7pPr marL="3200400" marR="0" lvl="6"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7pPr>
            <a:lvl8pPr marL="3657600" marR="0" lvl="7"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8pPr>
            <a:lvl9pPr marL="4114800" marR="0" lvl="8"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9pPr>
          </a:lstStyle>
          <a:p>
            <a:pPr marL="255905" indent="-216535">
              <a:lnSpc>
                <a:spcPct val="114999"/>
              </a:lnSpc>
            </a:pPr>
            <a:r>
              <a:rPr lang="en-US"/>
              <a:t>Causes M184V mutation</a:t>
            </a:r>
          </a:p>
          <a:p>
            <a:pPr marL="255905" indent="-216535">
              <a:lnSpc>
                <a:spcPct val="114999"/>
              </a:lnSpc>
            </a:pPr>
            <a:r>
              <a:rPr lang="en-US"/>
              <a:t>This mutation reduces lamivudine efficiency from stopping the viral replication (Boyer et al., 2002).</a:t>
            </a:r>
          </a:p>
        </p:txBody>
      </p:sp>
      <p:sp>
        <p:nvSpPr>
          <p:cNvPr id="7" name="Google Shape;715;p46">
            <a:extLst>
              <a:ext uri="{FF2B5EF4-FFF2-40B4-BE49-F238E27FC236}">
                <a16:creationId xmlns:a16="http://schemas.microsoft.com/office/drawing/2014/main" id="{B639E9D3-7E7E-AE95-8EB7-F5BB05ED4CCC}"/>
              </a:ext>
            </a:extLst>
          </p:cNvPr>
          <p:cNvSpPr txBox="1">
            <a:spLocks/>
          </p:cNvSpPr>
          <p:nvPr/>
        </p:nvSpPr>
        <p:spPr>
          <a:xfrm>
            <a:off x="1332963" y="1300950"/>
            <a:ext cx="4806600" cy="484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Albert Sans"/>
              <a:buChar char="⬣"/>
              <a:defRPr sz="1400" b="0" i="0" u="none" strike="noStrike" cap="none">
                <a:solidFill>
                  <a:schemeClr val="dk1"/>
                </a:solidFill>
                <a:latin typeface="Albert Sans"/>
                <a:ea typeface="Albert Sans"/>
                <a:cs typeface="Albert Sans"/>
                <a:sym typeface="Albert Sans"/>
              </a:defRPr>
            </a:lvl1pPr>
            <a:lvl2pPr marL="914400" marR="0" lvl="1"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2pPr>
            <a:lvl3pPr marL="1371600" marR="0" lvl="2"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3pPr>
            <a:lvl4pPr marL="1828800" marR="0" lvl="3"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4pPr>
            <a:lvl5pPr marL="2286000" marR="0" lvl="4"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5pPr>
            <a:lvl6pPr marL="2743200" marR="0" lvl="5"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6pPr>
            <a:lvl7pPr marL="3200400" marR="0" lvl="6"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7pPr>
            <a:lvl8pPr marL="3657600" marR="0" lvl="7"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8pPr>
            <a:lvl9pPr marL="4114800" marR="0" lvl="8"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9pPr>
          </a:lstStyle>
          <a:p>
            <a:pPr marL="0" indent="0">
              <a:lnSpc>
                <a:spcPct val="114999"/>
              </a:lnSpc>
              <a:buNone/>
            </a:pPr>
            <a:r>
              <a:rPr lang="en-US" sz="1800" b="1"/>
              <a:t>Lamivudine, 3TC</a:t>
            </a:r>
            <a:endParaRPr lang="en-US"/>
          </a:p>
        </p:txBody>
      </p:sp>
      <p:sp>
        <p:nvSpPr>
          <p:cNvPr id="15" name="Google Shape;718;p46">
            <a:extLst>
              <a:ext uri="{FF2B5EF4-FFF2-40B4-BE49-F238E27FC236}">
                <a16:creationId xmlns:a16="http://schemas.microsoft.com/office/drawing/2014/main" id="{067C0007-8BB6-A191-A527-E5AFE05C1E34}"/>
              </a:ext>
            </a:extLst>
          </p:cNvPr>
          <p:cNvSpPr txBox="1">
            <a:spLocks/>
          </p:cNvSpPr>
          <p:nvPr/>
        </p:nvSpPr>
        <p:spPr>
          <a:xfrm>
            <a:off x="944773" y="3456900"/>
            <a:ext cx="6562200" cy="484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Albert Sans"/>
              <a:buChar char="⬣"/>
              <a:defRPr sz="1400" b="0" i="0" u="none" strike="noStrike" cap="none">
                <a:solidFill>
                  <a:schemeClr val="dk1"/>
                </a:solidFill>
                <a:latin typeface="Albert Sans"/>
                <a:ea typeface="Albert Sans"/>
                <a:cs typeface="Albert Sans"/>
                <a:sym typeface="Albert Sans"/>
              </a:defRPr>
            </a:lvl1pPr>
            <a:lvl2pPr marL="914400" marR="0" lvl="1"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2pPr>
            <a:lvl3pPr marL="1371600" marR="0" lvl="2"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3pPr>
            <a:lvl4pPr marL="1828800" marR="0" lvl="3"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4pPr>
            <a:lvl5pPr marL="2286000" marR="0" lvl="4"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5pPr>
            <a:lvl6pPr marL="2743200" marR="0" lvl="5"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6pPr>
            <a:lvl7pPr marL="3200400" marR="0" lvl="6"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7pPr>
            <a:lvl8pPr marL="3657600" marR="0" lvl="7"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8pPr>
            <a:lvl9pPr marL="4114800" marR="0" lvl="8" indent="-317500" algn="l" rtl="0">
              <a:lnSpc>
                <a:spcPct val="115000"/>
              </a:lnSpc>
              <a:spcBef>
                <a:spcPts val="0"/>
              </a:spcBef>
              <a:spcAft>
                <a:spcPts val="0"/>
              </a:spcAft>
              <a:buClr>
                <a:schemeClr val="dk1"/>
              </a:buClr>
              <a:buSzPts val="1400"/>
              <a:buFont typeface="Albert Sans"/>
              <a:buChar char="■"/>
              <a:defRPr sz="1400" b="0" i="0" u="none" strike="noStrike" cap="none">
                <a:solidFill>
                  <a:schemeClr val="dk1"/>
                </a:solidFill>
                <a:latin typeface="Albert Sans"/>
                <a:ea typeface="Albert Sans"/>
                <a:cs typeface="Albert Sans"/>
                <a:sym typeface="Albert Sans"/>
              </a:defRPr>
            </a:lvl9pPr>
          </a:lstStyle>
          <a:p>
            <a:pPr marL="0" indent="0">
              <a:lnSpc>
                <a:spcPct val="114999"/>
              </a:lnSpc>
              <a:buNone/>
            </a:pPr>
            <a:r>
              <a:rPr lang="en-US" sz="1800" b="1"/>
              <a:t>WHY COMBINE WITH LAMIVUDINE THEN?</a:t>
            </a:r>
            <a:endParaRPr lang="en-US"/>
          </a:p>
        </p:txBody>
      </p:sp>
      <p:sp>
        <p:nvSpPr>
          <p:cNvPr id="17" name="Google Shape;720;p46">
            <a:extLst>
              <a:ext uri="{FF2B5EF4-FFF2-40B4-BE49-F238E27FC236}">
                <a16:creationId xmlns:a16="http://schemas.microsoft.com/office/drawing/2014/main" id="{5B114822-668B-2A70-C6CF-247596703D90}"/>
              </a:ext>
            </a:extLst>
          </p:cNvPr>
          <p:cNvSpPr txBox="1"/>
          <p:nvPr/>
        </p:nvSpPr>
        <p:spPr>
          <a:xfrm>
            <a:off x="1477562" y="3842100"/>
            <a:ext cx="5095200" cy="432396"/>
          </a:xfrm>
          <a:prstGeom prst="rect">
            <a:avLst/>
          </a:prstGeom>
          <a:noFill/>
          <a:ln>
            <a:noFill/>
          </a:ln>
        </p:spPr>
        <p:txBody>
          <a:bodyPr spcFirstLastPara="1" wrap="square" lIns="91425" tIns="91425" rIns="91425" bIns="91425" anchor="t" anchorCtr="0">
            <a:spAutoFit/>
          </a:bodyPr>
          <a:lstStyle/>
          <a:p>
            <a:pPr marL="255905" indent="-216535">
              <a:lnSpc>
                <a:spcPct val="115000"/>
              </a:lnSpc>
              <a:buClr>
                <a:schemeClr val="accent2"/>
              </a:buClr>
              <a:buSzPts val="1400"/>
              <a:buFont typeface="Albert Sans"/>
              <a:buChar char="⬣"/>
            </a:pPr>
            <a:r>
              <a:rPr lang="en">
                <a:solidFill>
                  <a:schemeClr val="dk1"/>
                </a:solidFill>
                <a:ea typeface="Albert Sans"/>
              </a:rPr>
              <a:t>M184V mutation increases AZT sensitivity</a:t>
            </a:r>
            <a:endParaRPr lang="en">
              <a:solidFill>
                <a:schemeClr val="dk1"/>
              </a:solidFill>
              <a:latin typeface="Albert Sans"/>
              <a:ea typeface="Albert Sans"/>
              <a:cs typeface="Albert Sans"/>
            </a:endParaRPr>
          </a:p>
        </p:txBody>
      </p:sp>
      <p:grpSp>
        <p:nvGrpSpPr>
          <p:cNvPr id="29" name="Google Shape;1439;p74">
            <a:extLst>
              <a:ext uri="{FF2B5EF4-FFF2-40B4-BE49-F238E27FC236}">
                <a16:creationId xmlns:a16="http://schemas.microsoft.com/office/drawing/2014/main" id="{0CEFB55C-4084-24A8-EFB4-77126F2312AC}"/>
              </a:ext>
            </a:extLst>
          </p:cNvPr>
          <p:cNvGrpSpPr/>
          <p:nvPr/>
        </p:nvGrpSpPr>
        <p:grpSpPr>
          <a:xfrm>
            <a:off x="-140196" y="1256371"/>
            <a:ext cx="1613438" cy="2207916"/>
            <a:chOff x="7075725" y="2297650"/>
            <a:chExt cx="1685405" cy="2306400"/>
          </a:xfrm>
        </p:grpSpPr>
        <p:sp>
          <p:nvSpPr>
            <p:cNvPr id="27" name="Google Shape;1440;p74">
              <a:extLst>
                <a:ext uri="{FF2B5EF4-FFF2-40B4-BE49-F238E27FC236}">
                  <a16:creationId xmlns:a16="http://schemas.microsoft.com/office/drawing/2014/main" id="{01542CA9-A4C1-197B-4B7D-C7C11D08118D}"/>
                </a:ext>
              </a:extLst>
            </p:cNvPr>
            <p:cNvSpPr/>
            <p:nvPr/>
          </p:nvSpPr>
          <p:spPr>
            <a:xfrm>
              <a:off x="7086830" y="4292950"/>
              <a:ext cx="1674300" cy="311100"/>
            </a:xfrm>
            <a:prstGeom prst="ellipse">
              <a:avLst/>
            </a:pr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 name="Google Shape;1441;p74">
              <a:extLst>
                <a:ext uri="{FF2B5EF4-FFF2-40B4-BE49-F238E27FC236}">
                  <a16:creationId xmlns:a16="http://schemas.microsoft.com/office/drawing/2014/main" id="{332AC6AC-BA9A-AEEC-2690-1A641BCBC9D8}"/>
                </a:ext>
              </a:extLst>
            </p:cNvPr>
            <p:cNvPicPr preferRelativeResize="0"/>
            <p:nvPr/>
          </p:nvPicPr>
          <p:blipFill rotWithShape="1">
            <a:blip r:embed="rId6">
              <a:alphaModFix/>
            </a:blip>
            <a:srcRect l="13751" r="13758"/>
            <a:stretch/>
          </p:blipFill>
          <p:spPr>
            <a:xfrm>
              <a:off x="7075725" y="2297650"/>
              <a:ext cx="1610350" cy="2221401"/>
            </a:xfrm>
            <a:prstGeom prst="rect">
              <a:avLst/>
            </a:prstGeom>
            <a:noFill/>
            <a:ln>
              <a:noFill/>
            </a:ln>
            <a:effectLst>
              <a:outerShdw blurRad="57150" dist="19050" dir="5400000" algn="bl" rotWithShape="0">
                <a:schemeClr val="dk1">
                  <a:alpha val="50000"/>
                </a:schemeClr>
              </a:outerShdw>
            </a:effectLst>
          </p:spPr>
        </p:pic>
      </p:grpSp>
      <p:pic>
        <p:nvPicPr>
          <p:cNvPr id="30" name="Recording (3)">
            <a:hlinkClick r:id="" action="ppaction://media"/>
            <a:extLst>
              <a:ext uri="{FF2B5EF4-FFF2-40B4-BE49-F238E27FC236}">
                <a16:creationId xmlns:a16="http://schemas.microsoft.com/office/drawing/2014/main" id="{414DBDBB-CA5C-D035-FF49-A2ECDDCF8EE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393007" y="3845644"/>
            <a:ext cx="730250" cy="730250"/>
          </a:xfrm>
          <a:prstGeom prst="rect">
            <a:avLst/>
          </a:prstGeom>
        </p:spPr>
      </p:pic>
      <p:sp>
        <p:nvSpPr>
          <p:cNvPr id="2" name="TextBox 1">
            <a:extLst>
              <a:ext uri="{FF2B5EF4-FFF2-40B4-BE49-F238E27FC236}">
                <a16:creationId xmlns:a16="http://schemas.microsoft.com/office/drawing/2014/main" id="{24D09B6E-B18E-635D-E03B-558680C5548A}"/>
              </a:ext>
            </a:extLst>
          </p:cNvPr>
          <p:cNvSpPr txBox="1"/>
          <p:nvPr/>
        </p:nvSpPr>
        <p:spPr>
          <a:xfrm>
            <a:off x="6252882" y="4336676"/>
            <a:ext cx="243727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a:t>
            </a:r>
            <a:r>
              <a:rPr lang="en-US" err="1"/>
              <a:t>Azista</a:t>
            </a:r>
            <a:r>
              <a:rPr lang="en-US"/>
              <a:t> Industries. n.d.).</a:t>
            </a:r>
          </a:p>
        </p:txBody>
      </p:sp>
    </p:spTree>
    <p:extLst>
      <p:ext uri="{BB962C8B-B14F-4D97-AF65-F5344CB8AC3E}">
        <p14:creationId xmlns:p14="http://schemas.microsoft.com/office/powerpoint/2010/main" val="7425492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0"/>
                                        </p:tgtEl>
                                      </p:cBhvr>
                                    </p:cmd>
                                  </p:childTnLst>
                                </p:cTn>
                              </p:par>
                            </p:childTnLst>
                          </p:cTn>
                        </p:par>
                      </p:childTnLst>
                    </p:cTn>
                  </p:par>
                </p:childTnLst>
              </p:cTn>
              <p:nextCondLst>
                <p:cond evt="onClick" delay="0">
                  <p:tgtEl>
                    <p:spTgt spid="30"/>
                  </p:tgtEl>
                </p:cond>
              </p:nextCondLst>
            </p:seq>
            <p:audio>
              <p:cMediaNode>
                <p:cTn id="7" fill="hold" display="0">
                  <p:stCondLst>
                    <p:cond delay="indefinite"/>
                  </p:stCondLst>
                  <p:endCondLst>
                    <p:cond evt="onStopAudio" delay="0">
                      <p:tgtEl>
                        <p:sldTgt/>
                      </p:tgtEl>
                    </p:cond>
                  </p:endCondLst>
                </p:cTn>
                <p:tgtEl>
                  <p:spTgt spid="30"/>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585CB-71F9-D5AC-1371-63A06BA3BF84}"/>
              </a:ext>
            </a:extLst>
          </p:cNvPr>
          <p:cNvSpPr>
            <a:spLocks noGrp="1"/>
          </p:cNvSpPr>
          <p:nvPr>
            <p:ph type="title"/>
          </p:nvPr>
        </p:nvSpPr>
        <p:spPr/>
        <p:txBody>
          <a:bodyPr/>
          <a:lstStyle/>
          <a:p>
            <a:r>
              <a:rPr lang="en-US"/>
              <a:t>Efficiency of Treatments</a:t>
            </a:r>
          </a:p>
        </p:txBody>
      </p:sp>
      <p:sp>
        <p:nvSpPr>
          <p:cNvPr id="5" name="Subtitle 4">
            <a:extLst>
              <a:ext uri="{FF2B5EF4-FFF2-40B4-BE49-F238E27FC236}">
                <a16:creationId xmlns:a16="http://schemas.microsoft.com/office/drawing/2014/main" id="{3B851C2C-1CDE-06A6-F525-C79F866CFA4B}"/>
              </a:ext>
            </a:extLst>
          </p:cNvPr>
          <p:cNvSpPr>
            <a:spLocks noGrp="1"/>
          </p:cNvSpPr>
          <p:nvPr>
            <p:ph type="subTitle" idx="3"/>
          </p:nvPr>
        </p:nvSpPr>
        <p:spPr>
          <a:xfrm>
            <a:off x="555193" y="2148524"/>
            <a:ext cx="3568811" cy="1283937"/>
          </a:xfrm>
        </p:spPr>
        <p:txBody>
          <a:bodyPr/>
          <a:lstStyle/>
          <a:p>
            <a:pPr algn="l">
              <a:lnSpc>
                <a:spcPct val="114999"/>
              </a:lnSpc>
              <a:buFont typeface="Arial"/>
              <a:buChar char="•"/>
            </a:pPr>
            <a:r>
              <a:rPr lang="en-US" sz="2000">
                <a:latin typeface="Questrial"/>
              </a:rPr>
              <a:t>Combinational therapy both with low and high doses resulted in a significantly increased CD4+ cells count and lowering HIV RNA levels. </a:t>
            </a:r>
          </a:p>
        </p:txBody>
      </p:sp>
      <p:sp>
        <p:nvSpPr>
          <p:cNvPr id="8" name="Subtitle 7">
            <a:extLst>
              <a:ext uri="{FF2B5EF4-FFF2-40B4-BE49-F238E27FC236}">
                <a16:creationId xmlns:a16="http://schemas.microsoft.com/office/drawing/2014/main" id="{63B00E3D-6943-7B4F-8F0D-479F3A95FE29}"/>
              </a:ext>
            </a:extLst>
          </p:cNvPr>
          <p:cNvSpPr>
            <a:spLocks noGrp="1"/>
          </p:cNvSpPr>
          <p:nvPr>
            <p:ph type="subTitle" idx="6"/>
          </p:nvPr>
        </p:nvSpPr>
        <p:spPr>
          <a:xfrm>
            <a:off x="652239" y="1363992"/>
            <a:ext cx="2727735" cy="785400"/>
          </a:xfrm>
        </p:spPr>
        <p:txBody>
          <a:bodyPr/>
          <a:lstStyle/>
          <a:p>
            <a:r>
              <a:rPr lang="en-US"/>
              <a:t>AZT + Lamivudine</a:t>
            </a:r>
          </a:p>
        </p:txBody>
      </p:sp>
      <p:sp>
        <p:nvSpPr>
          <p:cNvPr id="17" name="Arrow: Right 16">
            <a:extLst>
              <a:ext uri="{FF2B5EF4-FFF2-40B4-BE49-F238E27FC236}">
                <a16:creationId xmlns:a16="http://schemas.microsoft.com/office/drawing/2014/main" id="{452D8DA2-A2FF-0F27-0AEB-252A71D093AE}"/>
              </a:ext>
            </a:extLst>
          </p:cNvPr>
          <p:cNvSpPr/>
          <p:nvPr/>
        </p:nvSpPr>
        <p:spPr>
          <a:xfrm>
            <a:off x="4307696" y="1912189"/>
            <a:ext cx="1739900" cy="34769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48C7C80-02F2-FB5F-CBCA-E933A5FF8C5E}"/>
              </a:ext>
            </a:extLst>
          </p:cNvPr>
          <p:cNvSpPr/>
          <p:nvPr/>
        </p:nvSpPr>
        <p:spPr>
          <a:xfrm>
            <a:off x="4307696" y="1319122"/>
            <a:ext cx="1739900" cy="38004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73B2DFAF-02F9-6DD6-B6B6-F61E92B5EB1A}"/>
              </a:ext>
            </a:extLst>
          </p:cNvPr>
          <p:cNvSpPr/>
          <p:nvPr/>
        </p:nvSpPr>
        <p:spPr>
          <a:xfrm>
            <a:off x="4307696" y="2569953"/>
            <a:ext cx="1739900" cy="35847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F41B065D-0CAD-8833-ADB5-DEF1239DD03E}"/>
              </a:ext>
            </a:extLst>
          </p:cNvPr>
          <p:cNvSpPr/>
          <p:nvPr/>
        </p:nvSpPr>
        <p:spPr>
          <a:xfrm>
            <a:off x="4307696" y="3216933"/>
            <a:ext cx="1739900" cy="42317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D88A304-0796-363B-DDF8-BCD4DD6FB119}"/>
              </a:ext>
            </a:extLst>
          </p:cNvPr>
          <p:cNvSpPr txBox="1"/>
          <p:nvPr/>
        </p:nvSpPr>
        <p:spPr>
          <a:xfrm>
            <a:off x="6324600" y="1289169"/>
            <a:ext cx="2362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rPr>
              <a:t>Lamivudine alone</a:t>
            </a:r>
          </a:p>
        </p:txBody>
      </p:sp>
      <p:sp>
        <p:nvSpPr>
          <p:cNvPr id="23" name="TextBox 22">
            <a:extLst>
              <a:ext uri="{FF2B5EF4-FFF2-40B4-BE49-F238E27FC236}">
                <a16:creationId xmlns:a16="http://schemas.microsoft.com/office/drawing/2014/main" id="{B0E1A7A2-E49A-EA18-7D03-53C2EEFE8A8B}"/>
              </a:ext>
            </a:extLst>
          </p:cNvPr>
          <p:cNvSpPr txBox="1"/>
          <p:nvPr/>
        </p:nvSpPr>
        <p:spPr>
          <a:xfrm>
            <a:off x="6271883" y="1905238"/>
            <a:ext cx="26416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rPr>
              <a:t>AZT alone</a:t>
            </a:r>
          </a:p>
        </p:txBody>
      </p:sp>
      <p:sp>
        <p:nvSpPr>
          <p:cNvPr id="24" name="TextBox 23">
            <a:extLst>
              <a:ext uri="{FF2B5EF4-FFF2-40B4-BE49-F238E27FC236}">
                <a16:creationId xmlns:a16="http://schemas.microsoft.com/office/drawing/2014/main" id="{82FFB8D1-23CC-286A-01CF-A7A8B034CEE1}"/>
              </a:ext>
            </a:extLst>
          </p:cNvPr>
          <p:cNvSpPr txBox="1"/>
          <p:nvPr/>
        </p:nvSpPr>
        <p:spPr>
          <a:xfrm>
            <a:off x="6236179" y="2465237"/>
            <a:ext cx="25400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rPr>
              <a:t>Low doses of AZT + Lamivudine </a:t>
            </a:r>
          </a:p>
        </p:txBody>
      </p:sp>
      <p:sp>
        <p:nvSpPr>
          <p:cNvPr id="25" name="TextBox 24">
            <a:extLst>
              <a:ext uri="{FF2B5EF4-FFF2-40B4-BE49-F238E27FC236}">
                <a16:creationId xmlns:a16="http://schemas.microsoft.com/office/drawing/2014/main" id="{2043E292-43D7-322C-989E-B46F2E882BD3}"/>
              </a:ext>
            </a:extLst>
          </p:cNvPr>
          <p:cNvSpPr txBox="1"/>
          <p:nvPr/>
        </p:nvSpPr>
        <p:spPr>
          <a:xfrm>
            <a:off x="6235699" y="3213579"/>
            <a:ext cx="27177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rPr>
              <a:t>High doses of AZT + Lamivudine</a:t>
            </a:r>
          </a:p>
        </p:txBody>
      </p:sp>
      <p:pic>
        <p:nvPicPr>
          <p:cNvPr id="26" name="Recording (4)">
            <a:hlinkClick r:id="" action="ppaction://media"/>
            <a:extLst>
              <a:ext uri="{FF2B5EF4-FFF2-40B4-BE49-F238E27FC236}">
                <a16:creationId xmlns:a16="http://schemas.microsoft.com/office/drawing/2014/main" id="{66FB01FC-A2FD-EDB3-6627-6D4B197A26B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20347" y="4147568"/>
            <a:ext cx="730250" cy="730250"/>
          </a:xfrm>
          <a:prstGeom prst="rect">
            <a:avLst/>
          </a:prstGeom>
        </p:spPr>
      </p:pic>
      <p:sp>
        <p:nvSpPr>
          <p:cNvPr id="3" name="TextBox 2">
            <a:extLst>
              <a:ext uri="{FF2B5EF4-FFF2-40B4-BE49-F238E27FC236}">
                <a16:creationId xmlns:a16="http://schemas.microsoft.com/office/drawing/2014/main" id="{24A4A59D-EF2B-88B3-76AF-3CDE1022CF51}"/>
              </a:ext>
            </a:extLst>
          </p:cNvPr>
          <p:cNvSpPr txBox="1"/>
          <p:nvPr/>
        </p:nvSpPr>
        <p:spPr>
          <a:xfrm>
            <a:off x="336176" y="4538382"/>
            <a:ext cx="369794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(Eron et al., 1995)</a:t>
            </a:r>
          </a:p>
        </p:txBody>
      </p:sp>
    </p:spTree>
    <p:extLst>
      <p:ext uri="{BB962C8B-B14F-4D97-AF65-F5344CB8AC3E}">
        <p14:creationId xmlns:p14="http://schemas.microsoft.com/office/powerpoint/2010/main" val="9480076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6"/>
                                        </p:tgtEl>
                                      </p:cBhvr>
                                    </p:cmd>
                                  </p:childTnLst>
                                </p:cTn>
                              </p:par>
                            </p:childTnLst>
                          </p:cTn>
                        </p:par>
                      </p:childTnLst>
                    </p:cTn>
                  </p:par>
                </p:childTnLst>
              </p:cTn>
              <p:nextCondLst>
                <p:cond evt="onClick" delay="0">
                  <p:tgtEl>
                    <p:spTgt spid="26"/>
                  </p:tgtEl>
                </p:cond>
              </p:nextCondLst>
            </p:seq>
            <p:audio>
              <p:cMediaNode>
                <p:cTn id="7" fill="hold" display="0">
                  <p:stCondLst>
                    <p:cond delay="indefinite"/>
                  </p:stCondLst>
                  <p:endCondLst>
                    <p:cond evt="onStopAudio" delay="0">
                      <p:tgtEl>
                        <p:sldTgt/>
                      </p:tgtEl>
                    </p:cond>
                  </p:endCondLst>
                </p:cTn>
                <p:tgtEl>
                  <p:spTgt spid="2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E3014-8B3A-F93E-C3F5-52DA571D6814}"/>
              </a:ext>
            </a:extLst>
          </p:cNvPr>
          <p:cNvSpPr>
            <a:spLocks noGrp="1"/>
          </p:cNvSpPr>
          <p:nvPr>
            <p:ph type="title"/>
          </p:nvPr>
        </p:nvSpPr>
        <p:spPr/>
        <p:txBody>
          <a:bodyPr/>
          <a:lstStyle/>
          <a:p>
            <a:r>
              <a:rPr lang="en-US"/>
              <a:t>Future Areas of Development</a:t>
            </a:r>
            <a:endParaRPr lang="en-US" b="0">
              <a:solidFill>
                <a:srgbClr val="000000"/>
              </a:solidFill>
            </a:endParaRPr>
          </a:p>
          <a:p>
            <a:endParaRPr lang="en-US"/>
          </a:p>
        </p:txBody>
      </p:sp>
      <p:pic>
        <p:nvPicPr>
          <p:cNvPr id="3" name="Picture 2" descr="LEAP | Mission">
            <a:extLst>
              <a:ext uri="{FF2B5EF4-FFF2-40B4-BE49-F238E27FC236}">
                <a16:creationId xmlns:a16="http://schemas.microsoft.com/office/drawing/2014/main" id="{EEC4332A-6BFB-2A30-F231-87339FCDA24D}"/>
              </a:ext>
            </a:extLst>
          </p:cNvPr>
          <p:cNvPicPr>
            <a:picLocks noChangeAspect="1"/>
          </p:cNvPicPr>
          <p:nvPr/>
        </p:nvPicPr>
        <p:blipFill>
          <a:blip r:embed="rId5"/>
          <a:stretch>
            <a:fillRect/>
          </a:stretch>
        </p:blipFill>
        <p:spPr>
          <a:xfrm>
            <a:off x="719767" y="1576837"/>
            <a:ext cx="3714750" cy="609600"/>
          </a:xfrm>
          <a:prstGeom prst="rect">
            <a:avLst/>
          </a:prstGeom>
        </p:spPr>
      </p:pic>
      <p:pic>
        <p:nvPicPr>
          <p:cNvPr id="4" name="Graphic 3" descr="Badge 1 with solid fill">
            <a:extLst>
              <a:ext uri="{FF2B5EF4-FFF2-40B4-BE49-F238E27FC236}">
                <a16:creationId xmlns:a16="http://schemas.microsoft.com/office/drawing/2014/main" id="{500069A2-A967-1518-C88C-9ABB46DE28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5866" y="971550"/>
            <a:ext cx="914400" cy="914400"/>
          </a:xfrm>
          <a:prstGeom prst="rect">
            <a:avLst/>
          </a:prstGeom>
        </p:spPr>
      </p:pic>
      <p:cxnSp>
        <p:nvCxnSpPr>
          <p:cNvPr id="5" name="Straight Arrow Connector 4">
            <a:extLst>
              <a:ext uri="{FF2B5EF4-FFF2-40B4-BE49-F238E27FC236}">
                <a16:creationId xmlns:a16="http://schemas.microsoft.com/office/drawing/2014/main" id="{EF6288DF-D383-C3FA-3652-487AEFBB87FC}"/>
              </a:ext>
            </a:extLst>
          </p:cNvPr>
          <p:cNvCxnSpPr/>
          <p:nvPr/>
        </p:nvCxnSpPr>
        <p:spPr>
          <a:xfrm flipV="1">
            <a:off x="4330460" y="1508545"/>
            <a:ext cx="1000664" cy="31486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AA78496D-AB89-6488-AB4C-10D1980FF323}"/>
              </a:ext>
            </a:extLst>
          </p:cNvPr>
          <p:cNvCxnSpPr>
            <a:cxnSpLocks/>
          </p:cNvCxnSpPr>
          <p:nvPr/>
        </p:nvCxnSpPr>
        <p:spPr>
          <a:xfrm flipV="1">
            <a:off x="4438290" y="1907516"/>
            <a:ext cx="1033013" cy="6685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8" name="Graphic 7" descr="Needle with solid fill">
            <a:extLst>
              <a:ext uri="{FF2B5EF4-FFF2-40B4-BE49-F238E27FC236}">
                <a16:creationId xmlns:a16="http://schemas.microsoft.com/office/drawing/2014/main" id="{E57C3505-CDF0-EFDB-0832-18967864903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62678" y="1176427"/>
            <a:ext cx="580127" cy="569344"/>
          </a:xfrm>
          <a:prstGeom prst="rect">
            <a:avLst/>
          </a:prstGeom>
        </p:spPr>
      </p:pic>
      <p:pic>
        <p:nvPicPr>
          <p:cNvPr id="9" name="Graphic 8" descr="Adhesive Bandage with solid fill">
            <a:extLst>
              <a:ext uri="{FF2B5EF4-FFF2-40B4-BE49-F238E27FC236}">
                <a16:creationId xmlns:a16="http://schemas.microsoft.com/office/drawing/2014/main" id="{89BC9D06-FA79-C44E-06CC-3F75FCA1ED3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44064" y="1640097"/>
            <a:ext cx="601693" cy="601693"/>
          </a:xfrm>
          <a:prstGeom prst="rect">
            <a:avLst/>
          </a:prstGeom>
        </p:spPr>
      </p:pic>
      <p:pic>
        <p:nvPicPr>
          <p:cNvPr id="10" name="Graphic 9" descr="Badge with solid fill">
            <a:extLst>
              <a:ext uri="{FF2B5EF4-FFF2-40B4-BE49-F238E27FC236}">
                <a16:creationId xmlns:a16="http://schemas.microsoft.com/office/drawing/2014/main" id="{2822A7F7-9C89-5544-DE6E-68FA9ABDB34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35866" y="2481173"/>
            <a:ext cx="914400" cy="914400"/>
          </a:xfrm>
          <a:prstGeom prst="rect">
            <a:avLst/>
          </a:prstGeom>
        </p:spPr>
      </p:pic>
      <p:sp>
        <p:nvSpPr>
          <p:cNvPr id="11" name="TextBox 10">
            <a:extLst>
              <a:ext uri="{FF2B5EF4-FFF2-40B4-BE49-F238E27FC236}">
                <a16:creationId xmlns:a16="http://schemas.microsoft.com/office/drawing/2014/main" id="{7B69C78A-20D8-06F0-7D9B-0CBAE93AB5A1}"/>
              </a:ext>
            </a:extLst>
          </p:cNvPr>
          <p:cNvSpPr txBox="1"/>
          <p:nvPr/>
        </p:nvSpPr>
        <p:spPr>
          <a:xfrm>
            <a:off x="855452" y="2572588"/>
            <a:ext cx="37211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Questrial"/>
              </a:rPr>
              <a:t>Broadly neutralizing antibodies (BNA)</a:t>
            </a:r>
          </a:p>
        </p:txBody>
      </p:sp>
      <p:cxnSp>
        <p:nvCxnSpPr>
          <p:cNvPr id="12" name="Straight Arrow Connector 11">
            <a:extLst>
              <a:ext uri="{FF2B5EF4-FFF2-40B4-BE49-F238E27FC236}">
                <a16:creationId xmlns:a16="http://schemas.microsoft.com/office/drawing/2014/main" id="{342106A5-2E33-5852-CB55-741930016463}"/>
              </a:ext>
            </a:extLst>
          </p:cNvPr>
          <p:cNvCxnSpPr>
            <a:cxnSpLocks/>
          </p:cNvCxnSpPr>
          <p:nvPr/>
        </p:nvCxnSpPr>
        <p:spPr>
          <a:xfrm flipV="1">
            <a:off x="4157931" y="2532931"/>
            <a:ext cx="1000664" cy="31486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25C762E0-EF62-4BE5-A765-68E25CF7E9D7}"/>
              </a:ext>
            </a:extLst>
          </p:cNvPr>
          <p:cNvCxnSpPr>
            <a:cxnSpLocks/>
          </p:cNvCxnSpPr>
          <p:nvPr/>
        </p:nvCxnSpPr>
        <p:spPr>
          <a:xfrm flipV="1">
            <a:off x="4147149" y="3018166"/>
            <a:ext cx="1033013" cy="5607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a:extLst>
              <a:ext uri="{FF2B5EF4-FFF2-40B4-BE49-F238E27FC236}">
                <a16:creationId xmlns:a16="http://schemas.microsoft.com/office/drawing/2014/main" id="{52B7AD33-854E-BB72-EAA2-C7710FB1C8F0}"/>
              </a:ext>
            </a:extLst>
          </p:cNvPr>
          <p:cNvCxnSpPr>
            <a:cxnSpLocks/>
          </p:cNvCxnSpPr>
          <p:nvPr/>
        </p:nvCxnSpPr>
        <p:spPr>
          <a:xfrm>
            <a:off x="4082450" y="3203635"/>
            <a:ext cx="1151626" cy="37524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xtBox 14">
            <a:extLst>
              <a:ext uri="{FF2B5EF4-FFF2-40B4-BE49-F238E27FC236}">
                <a16:creationId xmlns:a16="http://schemas.microsoft.com/office/drawing/2014/main" id="{C3D7A065-53A8-775F-BB86-D62CC5F63283}"/>
              </a:ext>
            </a:extLst>
          </p:cNvPr>
          <p:cNvSpPr txBox="1"/>
          <p:nvPr/>
        </p:nvSpPr>
        <p:spPr>
          <a:xfrm>
            <a:off x="5167702" y="2328412"/>
            <a:ext cx="22478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ea typeface="Questrial"/>
              </a:rPr>
              <a:t>Binding to virus</a:t>
            </a:r>
            <a:endParaRPr lang="en-US" sz="1800">
              <a:latin typeface="Questrial"/>
            </a:endParaRPr>
          </a:p>
        </p:txBody>
      </p:sp>
      <p:sp>
        <p:nvSpPr>
          <p:cNvPr id="16" name="TextBox 15">
            <a:extLst>
              <a:ext uri="{FF2B5EF4-FFF2-40B4-BE49-F238E27FC236}">
                <a16:creationId xmlns:a16="http://schemas.microsoft.com/office/drawing/2014/main" id="{BCBDCFA3-371A-CAFC-21F4-F6418B19B118}"/>
              </a:ext>
            </a:extLst>
          </p:cNvPr>
          <p:cNvSpPr txBox="1"/>
          <p:nvPr/>
        </p:nvSpPr>
        <p:spPr>
          <a:xfrm>
            <a:off x="5243183" y="2781299"/>
            <a:ext cx="22478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ea typeface="Questrial"/>
              </a:rPr>
              <a:t>Binding to HIV infected cells</a:t>
            </a:r>
          </a:p>
        </p:txBody>
      </p:sp>
      <p:sp>
        <p:nvSpPr>
          <p:cNvPr id="17" name="TextBox 16">
            <a:extLst>
              <a:ext uri="{FF2B5EF4-FFF2-40B4-BE49-F238E27FC236}">
                <a16:creationId xmlns:a16="http://schemas.microsoft.com/office/drawing/2014/main" id="{3CF62477-CA5A-8260-32A8-5E153AAE6F0E}"/>
              </a:ext>
            </a:extLst>
          </p:cNvPr>
          <p:cNvSpPr txBox="1"/>
          <p:nvPr/>
        </p:nvSpPr>
        <p:spPr>
          <a:xfrm>
            <a:off x="5243183" y="3395930"/>
            <a:ext cx="22478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Questrial"/>
                <a:ea typeface="Questrial"/>
              </a:rPr>
              <a:t>Stimulate immune responses</a:t>
            </a:r>
            <a:endParaRPr lang="en-US"/>
          </a:p>
        </p:txBody>
      </p:sp>
      <p:pic>
        <p:nvPicPr>
          <p:cNvPr id="18" name="Graphic 17" descr="Badge 3 with solid fill">
            <a:extLst>
              <a:ext uri="{FF2B5EF4-FFF2-40B4-BE49-F238E27FC236}">
                <a16:creationId xmlns:a16="http://schemas.microsoft.com/office/drawing/2014/main" id="{2AF39DC5-A869-FC3E-D8CD-2E2FB14145C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5866" y="4044710"/>
            <a:ext cx="914400" cy="914400"/>
          </a:xfrm>
          <a:prstGeom prst="rect">
            <a:avLst/>
          </a:prstGeom>
        </p:spPr>
      </p:pic>
      <p:sp>
        <p:nvSpPr>
          <p:cNvPr id="19" name="TextBox 18">
            <a:extLst>
              <a:ext uri="{FF2B5EF4-FFF2-40B4-BE49-F238E27FC236}">
                <a16:creationId xmlns:a16="http://schemas.microsoft.com/office/drawing/2014/main" id="{43C51893-26B6-643D-851A-04DAC15FF8BA}"/>
              </a:ext>
            </a:extLst>
          </p:cNvPr>
          <p:cNvSpPr txBox="1"/>
          <p:nvPr/>
        </p:nvSpPr>
        <p:spPr>
          <a:xfrm>
            <a:off x="927340" y="4242519"/>
            <a:ext cx="373403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Questrial"/>
              </a:rPr>
              <a:t>Therapeutic Vaccines</a:t>
            </a:r>
          </a:p>
        </p:txBody>
      </p:sp>
      <p:pic>
        <p:nvPicPr>
          <p:cNvPr id="7" name="Recording (7)">
            <a:hlinkClick r:id="" action="ppaction://media"/>
            <a:extLst>
              <a:ext uri="{FF2B5EF4-FFF2-40B4-BE49-F238E27FC236}">
                <a16:creationId xmlns:a16="http://schemas.microsoft.com/office/drawing/2014/main" id="{CD43D6EA-22E6-CC5E-1E5A-0FBB26CF9806}"/>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6039988" y="4233833"/>
            <a:ext cx="730250" cy="730250"/>
          </a:xfrm>
          <a:prstGeom prst="rect">
            <a:avLst/>
          </a:prstGeom>
        </p:spPr>
      </p:pic>
      <p:sp>
        <p:nvSpPr>
          <p:cNvPr id="20" name="TextBox 19">
            <a:extLst>
              <a:ext uri="{FF2B5EF4-FFF2-40B4-BE49-F238E27FC236}">
                <a16:creationId xmlns:a16="http://schemas.microsoft.com/office/drawing/2014/main" id="{7BF4BDB2-DA81-AF16-7C81-82378F724D33}"/>
              </a:ext>
            </a:extLst>
          </p:cNvPr>
          <p:cNvSpPr txBox="1"/>
          <p:nvPr/>
        </p:nvSpPr>
        <p:spPr>
          <a:xfrm>
            <a:off x="892769" y="4809861"/>
            <a:ext cx="514825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(National Institute of Allergy and Infectious Diseases, 2019)</a:t>
            </a:r>
          </a:p>
        </p:txBody>
      </p:sp>
    </p:spTree>
    <p:extLst>
      <p:ext uri="{BB962C8B-B14F-4D97-AF65-F5344CB8AC3E}">
        <p14:creationId xmlns:p14="http://schemas.microsoft.com/office/powerpoint/2010/main" val="42756539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2FC5-0DCD-D9E2-5130-21C73BD06E18}"/>
              </a:ext>
            </a:extLst>
          </p:cNvPr>
          <p:cNvSpPr>
            <a:spLocks noGrp="1"/>
          </p:cNvSpPr>
          <p:nvPr>
            <p:ph type="title"/>
          </p:nvPr>
        </p:nvSpPr>
        <p:spPr>
          <a:xfrm>
            <a:off x="547472" y="-85915"/>
            <a:ext cx="7704000" cy="572700"/>
          </a:xfrm>
        </p:spPr>
        <p:txBody>
          <a:bodyPr/>
          <a:lstStyle/>
          <a:p>
            <a:r>
              <a:rPr lang="en-US"/>
              <a:t>Summary Sheet</a:t>
            </a:r>
          </a:p>
        </p:txBody>
      </p:sp>
      <p:sp>
        <p:nvSpPr>
          <p:cNvPr id="3" name="TextBox 2">
            <a:extLst>
              <a:ext uri="{FF2B5EF4-FFF2-40B4-BE49-F238E27FC236}">
                <a16:creationId xmlns:a16="http://schemas.microsoft.com/office/drawing/2014/main" id="{4C7E7C49-B349-376A-B98D-6521A7C250B7}"/>
              </a:ext>
            </a:extLst>
          </p:cNvPr>
          <p:cNvSpPr txBox="1"/>
          <p:nvPr/>
        </p:nvSpPr>
        <p:spPr>
          <a:xfrm>
            <a:off x="653399" y="489600"/>
            <a:ext cx="8307032" cy="59443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Font typeface="Arial"/>
              <a:buChar char="•"/>
            </a:pPr>
            <a:r>
              <a:rPr lang="en-US" sz="1100" dirty="0">
                <a:solidFill>
                  <a:schemeClr val="tx1"/>
                </a:solidFill>
              </a:rPr>
              <a:t>HIV is a viral infection that causes AIDS by destroying white blood cells, with a global prevalence of 39 million cases in 2022, including 1.5 million children.</a:t>
            </a:r>
            <a:endParaRPr lang="en-US" sz="1200" dirty="0">
              <a:solidFill>
                <a:schemeClr val="tx1"/>
              </a:solidFill>
            </a:endParaRPr>
          </a:p>
          <a:p>
            <a:pPr>
              <a:buFont typeface="Arial"/>
              <a:buChar char="•"/>
            </a:pPr>
            <a:r>
              <a:rPr lang="en-US" sz="1100" dirty="0">
                <a:solidFill>
                  <a:schemeClr val="tx1"/>
                </a:solidFill>
              </a:rPr>
              <a:t>HIV can be transmitted through sexual intercourse, sharing syringes, or vertical transmission (pregnancy, childbirth, breastfeeding), and may be asymptomatic or cause various symptoms including acute retroviral syndrome.</a:t>
            </a:r>
            <a:endParaRPr lang="en-US" dirty="0">
              <a:solidFill>
                <a:schemeClr val="tx1"/>
              </a:solidFill>
            </a:endParaRPr>
          </a:p>
          <a:p>
            <a:pPr>
              <a:buFont typeface="Arial"/>
              <a:buChar char="•"/>
            </a:pPr>
            <a:r>
              <a:rPr lang="en-US" sz="1100" dirty="0">
                <a:solidFill>
                  <a:schemeClr val="tx1"/>
                </a:solidFill>
              </a:rPr>
              <a:t>Despite the severity of HIV, ongoing research has led to successful prevention and treatment methods, including antiretroviral therapy (ART).</a:t>
            </a:r>
            <a:endParaRPr lang="en-US" dirty="0">
              <a:solidFill>
                <a:schemeClr val="tx1"/>
              </a:solidFill>
            </a:endParaRPr>
          </a:p>
          <a:p>
            <a:pPr>
              <a:buFont typeface="Arial"/>
              <a:buChar char="•"/>
            </a:pPr>
            <a:r>
              <a:rPr lang="en-US" sz="1100" dirty="0">
                <a:solidFill>
                  <a:schemeClr val="tx1"/>
                </a:solidFill>
              </a:rPr>
              <a:t>PEP (post-exposure prophylaxis) is a combination of typically 3 antiretroviral therapy (ART) medications administered for 4 weeks to prevent HIV infection after potential exposure, with the first FDA-approved HIV treatment being azidothymidine (AZT), also known as Zidovudine, introduced about 30 years ago.</a:t>
            </a:r>
            <a:endParaRPr lang="en-US" dirty="0">
              <a:solidFill>
                <a:schemeClr val="tx1"/>
              </a:solidFill>
            </a:endParaRPr>
          </a:p>
          <a:p>
            <a:pPr>
              <a:buFont typeface="Arial"/>
              <a:buChar char="•"/>
            </a:pPr>
            <a:r>
              <a:rPr lang="en-US" sz="1100" dirty="0">
                <a:solidFill>
                  <a:schemeClr val="tx1"/>
                </a:solidFill>
              </a:rPr>
              <a:t>Nucleoside analogues used in the treatment of HIV are called reverse transcriptase inhibitors (NRTIs). They block HIV replication through DNA chain termination or competitive inhibition of viral polymerase.</a:t>
            </a:r>
            <a:endParaRPr lang="en-US" dirty="0">
              <a:solidFill>
                <a:schemeClr val="tx1"/>
              </a:solidFill>
            </a:endParaRPr>
          </a:p>
          <a:p>
            <a:pPr>
              <a:buFont typeface="Arial"/>
              <a:buChar char="•"/>
            </a:pPr>
            <a:r>
              <a:rPr lang="en-US" sz="1100" dirty="0">
                <a:solidFill>
                  <a:schemeClr val="tx1"/>
                </a:solidFill>
              </a:rPr>
              <a:t>Nucleoside analogues are important antiviral agents used to treat HIV, HBV, and CMV by mimicking natural nucleosides and terminating DNA chain growth.</a:t>
            </a:r>
            <a:endParaRPr lang="en-US" dirty="0">
              <a:solidFill>
                <a:schemeClr val="tx1"/>
              </a:solidFill>
            </a:endParaRPr>
          </a:p>
          <a:p>
            <a:pPr>
              <a:buFont typeface="Arial"/>
              <a:buChar char="•"/>
            </a:pPr>
            <a:r>
              <a:rPr lang="en-US" sz="1100" dirty="0">
                <a:solidFill>
                  <a:schemeClr val="tx1"/>
                </a:solidFill>
              </a:rPr>
              <a:t>As a retrovirus, HIV replicates by reverse transcription, integrating into CD4+ T cells (crucial for immune defense), causing </a:t>
            </a:r>
            <a:r>
              <a:rPr lang="en-US" sz="1100" dirty="0" err="1">
                <a:solidFill>
                  <a:schemeClr val="tx1"/>
                </a:solidFill>
              </a:rPr>
              <a:t>pyroptosis</a:t>
            </a:r>
            <a:r>
              <a:rPr lang="en-US" sz="1100" dirty="0">
                <a:solidFill>
                  <a:schemeClr val="tx1"/>
                </a:solidFill>
              </a:rPr>
              <a:t>: a type of programmed cell death similar to apoptosis. The death of the cell releases pro-inflammatory cytokines that when not controlled, cause chronic inflammation. </a:t>
            </a:r>
            <a:endParaRPr lang="en-US" dirty="0">
              <a:solidFill>
                <a:schemeClr val="tx1"/>
              </a:solidFill>
            </a:endParaRPr>
          </a:p>
          <a:p>
            <a:pPr>
              <a:buFont typeface="Arial"/>
              <a:buChar char="•"/>
            </a:pPr>
            <a:r>
              <a:rPr lang="en-US" sz="1100" dirty="0">
                <a:solidFill>
                  <a:schemeClr val="tx1"/>
                </a:solidFill>
              </a:rPr>
              <a:t>AZT, a nucleoside analogue, inhibits HIV replication by terminating DNA chain synthesis when mistaken for thymidine (due to their similar structure) by reverse transcriptase.</a:t>
            </a:r>
            <a:endParaRPr lang="en-US" dirty="0">
              <a:solidFill>
                <a:schemeClr val="tx1"/>
              </a:solidFill>
            </a:endParaRPr>
          </a:p>
          <a:p>
            <a:pPr>
              <a:buFont typeface="Arial"/>
              <a:buChar char="•"/>
            </a:pPr>
            <a:r>
              <a:rPr lang="en-US" sz="1100" dirty="0">
                <a:solidFill>
                  <a:schemeClr val="tx1"/>
                </a:solidFill>
              </a:rPr>
              <a:t>AZT is no longer used as a primary medication for HIV due to it’s severe side effects, including headaches, nausea, fatigue, and bone marrow toxicity</a:t>
            </a:r>
            <a:endParaRPr lang="en-US" dirty="0">
              <a:solidFill>
                <a:schemeClr val="tx1"/>
              </a:solidFill>
            </a:endParaRPr>
          </a:p>
          <a:p>
            <a:pPr>
              <a:buFont typeface="Arial"/>
              <a:buChar char="•"/>
            </a:pPr>
            <a:r>
              <a:rPr lang="en-US" sz="1100" dirty="0">
                <a:solidFill>
                  <a:schemeClr val="tx1"/>
                </a:solidFill>
              </a:rPr>
              <a:t>Moreover, HIV can develop resistance to AZT through mutations in the reverse transcriptase enzyme, allowing it to remove AZT from the DNA chain.</a:t>
            </a:r>
            <a:endParaRPr lang="en-US" dirty="0">
              <a:solidFill>
                <a:schemeClr val="tx1"/>
              </a:solidFill>
            </a:endParaRPr>
          </a:p>
          <a:p>
            <a:pPr>
              <a:buFont typeface="Arial"/>
              <a:buChar char="•"/>
            </a:pPr>
            <a:r>
              <a:rPr lang="en-US" sz="1100" dirty="0">
                <a:solidFill>
                  <a:schemeClr val="tx1"/>
                </a:solidFill>
              </a:rPr>
              <a:t>Lamivudine (3TC) is often combined with AZT to combat resistance; the M184V mutation caused by lamivudine increases AZT sensitivity. Combination therapy is more effective than either drug alone in increasing CD4+ cell counts and lowering HIV RNA levels</a:t>
            </a:r>
            <a:endParaRPr lang="en-US" dirty="0">
              <a:solidFill>
                <a:schemeClr val="tx1"/>
              </a:solidFill>
            </a:endParaRPr>
          </a:p>
          <a:p>
            <a:pPr>
              <a:buFont typeface="Arial"/>
              <a:buChar char="•"/>
            </a:pPr>
            <a:r>
              <a:rPr lang="en-US" sz="1100" dirty="0">
                <a:solidFill>
                  <a:schemeClr val="tx1"/>
                </a:solidFill>
              </a:rPr>
              <a:t>Future HIV treatment developments include long-acting/extended-release antiretrovirals, broadly neutralizing antibodies, and therapeutic vaccines</a:t>
            </a:r>
            <a:endParaRPr lang="en-US" dirty="0">
              <a:solidFill>
                <a:schemeClr val="tx1"/>
              </a:solidFill>
            </a:endParaRPr>
          </a:p>
          <a:p>
            <a:pPr marL="457200" indent="-400050">
              <a:lnSpc>
                <a:spcPct val="200000"/>
              </a:lnSpc>
              <a:buFont typeface="Calibri"/>
              <a:buChar char="-"/>
            </a:pPr>
            <a:endParaRPr lang="en-US" sz="1200" dirty="0"/>
          </a:p>
          <a:p>
            <a:pPr marL="457200" indent="-400050">
              <a:lnSpc>
                <a:spcPct val="200000"/>
              </a:lnSpc>
            </a:pPr>
            <a:br>
              <a:rPr lang="en-US" dirty="0"/>
            </a:br>
            <a:endParaRPr lang="en-US" sz="1200" dirty="0"/>
          </a:p>
        </p:txBody>
      </p:sp>
    </p:spTree>
    <p:extLst>
      <p:ext uri="{BB962C8B-B14F-4D97-AF65-F5344CB8AC3E}">
        <p14:creationId xmlns:p14="http://schemas.microsoft.com/office/powerpoint/2010/main" val="1584972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2FC5-0DCD-D9E2-5130-21C73BD06E18}"/>
              </a:ext>
            </a:extLst>
          </p:cNvPr>
          <p:cNvSpPr>
            <a:spLocks noGrp="1"/>
          </p:cNvSpPr>
          <p:nvPr>
            <p:ph type="title"/>
          </p:nvPr>
        </p:nvSpPr>
        <p:spPr>
          <a:xfrm>
            <a:off x="547472" y="-85915"/>
            <a:ext cx="7704000" cy="572700"/>
          </a:xfrm>
        </p:spPr>
        <p:txBody>
          <a:bodyPr/>
          <a:lstStyle/>
          <a:p>
            <a:r>
              <a:rPr lang="en-US"/>
              <a:t>References</a:t>
            </a:r>
          </a:p>
        </p:txBody>
      </p:sp>
      <p:sp>
        <p:nvSpPr>
          <p:cNvPr id="3" name="TextBox 2">
            <a:extLst>
              <a:ext uri="{FF2B5EF4-FFF2-40B4-BE49-F238E27FC236}">
                <a16:creationId xmlns:a16="http://schemas.microsoft.com/office/drawing/2014/main" id="{4C7E7C49-B349-376A-B98D-6521A7C250B7}"/>
              </a:ext>
            </a:extLst>
          </p:cNvPr>
          <p:cNvSpPr txBox="1"/>
          <p:nvPr/>
        </p:nvSpPr>
        <p:spPr>
          <a:xfrm>
            <a:off x="653399" y="489600"/>
            <a:ext cx="8307032" cy="526727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00050">
              <a:lnSpc>
                <a:spcPct val="200000"/>
              </a:lnSpc>
            </a:pPr>
            <a:r>
              <a:rPr lang="en-US" sz="1200"/>
              <a:t>Arion, D., &amp; </a:t>
            </a:r>
            <a:r>
              <a:rPr lang="en-US" sz="1200" err="1"/>
              <a:t>Parniak</a:t>
            </a:r>
            <a:r>
              <a:rPr lang="en-US" sz="1200"/>
              <a:t>, M. A. (1999). HIV resistance to zidovudine: the role of </a:t>
            </a:r>
            <a:r>
              <a:rPr lang="en-US" sz="1200" err="1"/>
              <a:t>pyrophosphorolysis</a:t>
            </a:r>
            <a:r>
              <a:rPr lang="en-US" sz="1200"/>
              <a:t>. </a:t>
            </a:r>
            <a:r>
              <a:rPr lang="en-US" sz="1200" i="1"/>
              <a:t>Drug Resistance Updates, 2</a:t>
            </a:r>
            <a:r>
              <a:rPr lang="en-US" sz="1200"/>
              <a:t>(2), 91-95.      </a:t>
            </a:r>
            <a:r>
              <a:rPr lang="en-US" sz="1200">
                <a:solidFill>
                  <a:srgbClr val="1155CC"/>
                </a:solidFill>
                <a:hlinkClick r:id="rId2">
                  <a:extLst>
                    <a:ext uri="{A12FA001-AC4F-418D-AE19-62706E023703}">
                      <ahyp:hlinkClr xmlns:ahyp="http://schemas.microsoft.com/office/drawing/2018/hyperlinkcolor" val="tx"/>
                    </a:ext>
                  </a:extLst>
                </a:hlinkClick>
              </a:rPr>
              <a:t>https://doi.org/10.1054/drup.1999.0076</a:t>
            </a:r>
            <a:r>
              <a:rPr lang="en-US" sz="1200"/>
              <a:t> </a:t>
            </a:r>
            <a:endParaRPr lang="en-US"/>
          </a:p>
          <a:p>
            <a:pPr marL="457200" indent="-400050">
              <a:lnSpc>
                <a:spcPct val="200000"/>
              </a:lnSpc>
            </a:pPr>
            <a:r>
              <a:rPr lang="en-US" sz="1200" err="1"/>
              <a:t>Azista</a:t>
            </a:r>
            <a:r>
              <a:rPr lang="en-US" sz="1200"/>
              <a:t> Industries. (n.d.). </a:t>
            </a:r>
            <a:r>
              <a:rPr lang="en-US" sz="1200" i="1"/>
              <a:t>Zidovudine lamivudine tablets exporters</a:t>
            </a:r>
            <a:r>
              <a:rPr lang="en-US" sz="1200"/>
              <a:t> [Webpage]. </a:t>
            </a:r>
            <a:r>
              <a:rPr lang="en-US" sz="1200" err="1"/>
              <a:t>Azista</a:t>
            </a:r>
            <a:r>
              <a:rPr lang="en-US" sz="1200"/>
              <a:t> Industries.</a:t>
            </a:r>
            <a:r>
              <a:rPr lang="en-US" sz="1200">
                <a:hlinkClick r:id="rId3"/>
              </a:rPr>
              <a:t> </a:t>
            </a:r>
            <a:r>
              <a:rPr lang="en-US" sz="1200">
                <a:solidFill>
                  <a:srgbClr val="1155CC"/>
                </a:solidFill>
                <a:hlinkClick r:id="rId4"/>
              </a:rPr>
              <a:t>https://www.azistaindustries.com/zidovudine-lamivudine-tablets-exporters/</a:t>
            </a:r>
            <a:endParaRPr lang="en-US" sz="1200"/>
          </a:p>
          <a:p>
            <a:pPr marL="457200" indent="-400050">
              <a:lnSpc>
                <a:spcPct val="200000"/>
              </a:lnSpc>
            </a:pPr>
            <a:r>
              <a:rPr lang="en-US" sz="1200"/>
              <a:t>Boyer, P. L., </a:t>
            </a:r>
            <a:r>
              <a:rPr lang="en-US" sz="1200" err="1"/>
              <a:t>Sarafianos</a:t>
            </a:r>
            <a:r>
              <a:rPr lang="en-US" sz="1200"/>
              <a:t>, S. G., Arnold, E., &amp; Hughes, S. H. (2002). The M184V mutation reduces the selective excision of zidovudine 5'-monophosphate (AZTMP) by the reverse transcriptase of human immunodeficiency virus type 1. </a:t>
            </a:r>
            <a:r>
              <a:rPr lang="en-US" sz="1200" i="1"/>
              <a:t>Journal of Virology, 76(</a:t>
            </a:r>
            <a:r>
              <a:rPr lang="en-US" sz="1200"/>
              <a:t>7), 3248–3256. </a:t>
            </a:r>
            <a:r>
              <a:rPr lang="en-US" sz="1200">
                <a:solidFill>
                  <a:srgbClr val="1155CC"/>
                </a:solidFill>
                <a:hlinkClick r:id="rId5"/>
              </a:rPr>
              <a:t>https://doi.org/10.1128/JVI.76.7.3248-3256.2002</a:t>
            </a:r>
            <a:r>
              <a:rPr lang="en-US" sz="1200"/>
              <a:t> </a:t>
            </a:r>
          </a:p>
          <a:p>
            <a:pPr marL="457200" indent="-400050">
              <a:lnSpc>
                <a:spcPct val="200000"/>
              </a:lnSpc>
            </a:pPr>
            <a:r>
              <a:rPr lang="en-US" sz="1200"/>
              <a:t>Cachay, E. R. (2024, May). Human immunodeficiency virus (HIV) infection. MSD Manuals. https://www.msdmanuals.com/professional/infectious-diseases/human-immunodeficiency-virus-hiv/human-immunodeficiency-virus-hiv-infection </a:t>
            </a:r>
            <a:endParaRPr lang="en-US"/>
          </a:p>
          <a:p>
            <a:pPr marL="457200" indent="-400050">
              <a:lnSpc>
                <a:spcPct val="200000"/>
              </a:lnSpc>
            </a:pPr>
            <a:r>
              <a:rPr lang="en-US" sz="1200"/>
              <a:t>Gallant, J. E. (2006). The M184V mutation: what it does, how to prevent it, and what to do with it when it's there. </a:t>
            </a:r>
            <a:r>
              <a:rPr lang="en-US" sz="1200" i="1"/>
              <a:t>The AIDS Reader, 16</a:t>
            </a:r>
            <a:r>
              <a:rPr lang="en-US" sz="1200"/>
              <a:t>(10), 556–559.</a:t>
            </a:r>
          </a:p>
          <a:p>
            <a:pPr marL="457200" indent="-400050">
              <a:lnSpc>
                <a:spcPct val="200000"/>
              </a:lnSpc>
            </a:pPr>
            <a:br>
              <a:rPr lang="en-US"/>
            </a:br>
            <a:endParaRPr lang="en-US" sz="1200"/>
          </a:p>
        </p:txBody>
      </p:sp>
    </p:spTree>
    <p:extLst>
      <p:ext uri="{BB962C8B-B14F-4D97-AF65-F5344CB8AC3E}">
        <p14:creationId xmlns:p14="http://schemas.microsoft.com/office/powerpoint/2010/main" val="3197939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40"/>
          <p:cNvSpPr txBox="1">
            <a:spLocks noGrp="1"/>
          </p:cNvSpPr>
          <p:nvPr>
            <p:ph type="title"/>
          </p:nvPr>
        </p:nvSpPr>
        <p:spPr>
          <a:xfrm>
            <a:off x="720000" y="54267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Table of contents</a:t>
            </a:r>
            <a:endParaRPr/>
          </a:p>
        </p:txBody>
      </p:sp>
      <p:sp>
        <p:nvSpPr>
          <p:cNvPr id="638" name="Google Shape;638;p40"/>
          <p:cNvSpPr txBox="1">
            <a:spLocks noGrp="1"/>
          </p:cNvSpPr>
          <p:nvPr>
            <p:ph type="subTitle" idx="3"/>
          </p:nvPr>
        </p:nvSpPr>
        <p:spPr>
          <a:xfrm>
            <a:off x="720000" y="4031296"/>
            <a:ext cx="2305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What are nucleoside analogs and how do they work</a:t>
            </a:r>
            <a:endParaRPr>
              <a:solidFill>
                <a:srgbClr val="666666"/>
              </a:solidFill>
            </a:endParaRPr>
          </a:p>
        </p:txBody>
      </p:sp>
      <p:sp>
        <p:nvSpPr>
          <p:cNvPr id="639" name="Google Shape;639;p40"/>
          <p:cNvSpPr txBox="1">
            <a:spLocks noGrp="1"/>
          </p:cNvSpPr>
          <p:nvPr>
            <p:ph type="subTitle" idx="1"/>
          </p:nvPr>
        </p:nvSpPr>
        <p:spPr>
          <a:xfrm>
            <a:off x="720000" y="2209200"/>
            <a:ext cx="26994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On Human Immunodeficiency Virus (HIV) </a:t>
            </a:r>
            <a:endParaRPr/>
          </a:p>
        </p:txBody>
      </p:sp>
      <p:sp>
        <p:nvSpPr>
          <p:cNvPr id="640" name="Google Shape;640;p40"/>
          <p:cNvSpPr txBox="1">
            <a:spLocks noGrp="1"/>
          </p:cNvSpPr>
          <p:nvPr>
            <p:ph type="subTitle" idx="2"/>
          </p:nvPr>
        </p:nvSpPr>
        <p:spPr>
          <a:xfrm>
            <a:off x="3700974" y="2184400"/>
            <a:ext cx="17421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first HIV medication</a:t>
            </a:r>
            <a:endParaRPr/>
          </a:p>
        </p:txBody>
      </p:sp>
      <p:sp>
        <p:nvSpPr>
          <p:cNvPr id="641" name="Google Shape;641;p40"/>
          <p:cNvSpPr txBox="1">
            <a:spLocks noGrp="1"/>
          </p:cNvSpPr>
          <p:nvPr>
            <p:ph type="subTitle" idx="4"/>
          </p:nvPr>
        </p:nvSpPr>
        <p:spPr>
          <a:xfrm>
            <a:off x="3419274" y="4031296"/>
            <a:ext cx="2305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Pros and Cons of treatment, side effects, combination of medications</a:t>
            </a:r>
            <a:endParaRPr/>
          </a:p>
        </p:txBody>
      </p:sp>
      <p:sp>
        <p:nvSpPr>
          <p:cNvPr id="642" name="Google Shape;642;p40"/>
          <p:cNvSpPr txBox="1">
            <a:spLocks noGrp="1"/>
          </p:cNvSpPr>
          <p:nvPr>
            <p:ph type="subTitle" idx="5"/>
          </p:nvPr>
        </p:nvSpPr>
        <p:spPr>
          <a:xfrm>
            <a:off x="5758550" y="2184388"/>
            <a:ext cx="3025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Mechanism of AZT and nucleoside analogs on cells</a:t>
            </a:r>
            <a:endParaRPr/>
          </a:p>
        </p:txBody>
      </p:sp>
      <p:sp>
        <p:nvSpPr>
          <p:cNvPr id="643" name="Google Shape;643;p40"/>
          <p:cNvSpPr txBox="1">
            <a:spLocks noGrp="1"/>
          </p:cNvSpPr>
          <p:nvPr>
            <p:ph type="title" idx="7"/>
          </p:nvPr>
        </p:nvSpPr>
        <p:spPr>
          <a:xfrm>
            <a:off x="1505400" y="13163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a:t>
            </a:r>
            <a:endParaRPr/>
          </a:p>
        </p:txBody>
      </p:sp>
      <p:sp>
        <p:nvSpPr>
          <p:cNvPr id="644" name="Google Shape;644;p40"/>
          <p:cNvSpPr txBox="1">
            <a:spLocks noGrp="1"/>
          </p:cNvSpPr>
          <p:nvPr>
            <p:ph type="title" idx="8"/>
          </p:nvPr>
        </p:nvSpPr>
        <p:spPr>
          <a:xfrm>
            <a:off x="1505400" y="31404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IV</a:t>
            </a:r>
            <a:endParaRPr/>
          </a:p>
        </p:txBody>
      </p:sp>
      <p:sp>
        <p:nvSpPr>
          <p:cNvPr id="645" name="Google Shape;645;p40"/>
          <p:cNvSpPr txBox="1">
            <a:spLocks noGrp="1"/>
          </p:cNvSpPr>
          <p:nvPr>
            <p:ph type="title" idx="9"/>
          </p:nvPr>
        </p:nvSpPr>
        <p:spPr>
          <a:xfrm>
            <a:off x="4204671" y="13163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II</a:t>
            </a:r>
            <a:endParaRPr/>
          </a:p>
        </p:txBody>
      </p:sp>
      <p:sp>
        <p:nvSpPr>
          <p:cNvPr id="646" name="Google Shape;646;p40"/>
          <p:cNvSpPr txBox="1">
            <a:spLocks noGrp="1"/>
          </p:cNvSpPr>
          <p:nvPr>
            <p:ph type="title" idx="13"/>
          </p:nvPr>
        </p:nvSpPr>
        <p:spPr>
          <a:xfrm>
            <a:off x="4204671" y="31404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V</a:t>
            </a:r>
            <a:endParaRPr/>
          </a:p>
        </p:txBody>
      </p:sp>
      <p:sp>
        <p:nvSpPr>
          <p:cNvPr id="647" name="Google Shape;647;p40"/>
          <p:cNvSpPr txBox="1">
            <a:spLocks noGrp="1"/>
          </p:cNvSpPr>
          <p:nvPr>
            <p:ph type="title" idx="14"/>
          </p:nvPr>
        </p:nvSpPr>
        <p:spPr>
          <a:xfrm>
            <a:off x="6903950" y="13163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III</a:t>
            </a:r>
            <a:endParaRPr/>
          </a:p>
        </p:txBody>
      </p:sp>
      <p:sp>
        <p:nvSpPr>
          <p:cNvPr id="648" name="Google Shape;648;p40"/>
          <p:cNvSpPr txBox="1">
            <a:spLocks noGrp="1"/>
          </p:cNvSpPr>
          <p:nvPr>
            <p:ph type="title" idx="15"/>
          </p:nvPr>
        </p:nvSpPr>
        <p:spPr>
          <a:xfrm>
            <a:off x="6903950" y="3140401"/>
            <a:ext cx="734700" cy="48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VI</a:t>
            </a:r>
            <a:endParaRPr/>
          </a:p>
        </p:txBody>
      </p:sp>
      <p:sp>
        <p:nvSpPr>
          <p:cNvPr id="649" name="Google Shape;649;p40"/>
          <p:cNvSpPr txBox="1">
            <a:spLocks noGrp="1"/>
          </p:cNvSpPr>
          <p:nvPr>
            <p:ph type="subTitle" idx="16"/>
          </p:nvPr>
        </p:nvSpPr>
        <p:spPr>
          <a:xfrm>
            <a:off x="720000" y="1885499"/>
            <a:ext cx="23055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Introduction</a:t>
            </a:r>
            <a:endParaRPr/>
          </a:p>
        </p:txBody>
      </p:sp>
      <p:sp>
        <p:nvSpPr>
          <p:cNvPr id="650" name="Google Shape;650;p40"/>
          <p:cNvSpPr txBox="1">
            <a:spLocks noGrp="1"/>
          </p:cNvSpPr>
          <p:nvPr>
            <p:ph type="subTitle" idx="17"/>
          </p:nvPr>
        </p:nvSpPr>
        <p:spPr>
          <a:xfrm>
            <a:off x="3419271" y="1885499"/>
            <a:ext cx="23055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Drug: AZT</a:t>
            </a:r>
            <a:endParaRPr/>
          </a:p>
        </p:txBody>
      </p:sp>
      <p:sp>
        <p:nvSpPr>
          <p:cNvPr id="651" name="Google Shape;651;p40"/>
          <p:cNvSpPr txBox="1">
            <a:spLocks noGrp="1"/>
          </p:cNvSpPr>
          <p:nvPr>
            <p:ph type="subTitle" idx="18"/>
          </p:nvPr>
        </p:nvSpPr>
        <p:spPr>
          <a:xfrm>
            <a:off x="6118549" y="1885487"/>
            <a:ext cx="23055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Biochemistry</a:t>
            </a:r>
            <a:endParaRPr/>
          </a:p>
        </p:txBody>
      </p:sp>
      <p:sp>
        <p:nvSpPr>
          <p:cNvPr id="652" name="Google Shape;652;p40"/>
          <p:cNvSpPr txBox="1">
            <a:spLocks noGrp="1"/>
          </p:cNvSpPr>
          <p:nvPr>
            <p:ph type="subTitle" idx="19"/>
          </p:nvPr>
        </p:nvSpPr>
        <p:spPr>
          <a:xfrm>
            <a:off x="93750" y="3679875"/>
            <a:ext cx="35580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Nucleoside Analogs</a:t>
            </a:r>
            <a:endParaRPr/>
          </a:p>
        </p:txBody>
      </p:sp>
      <p:sp>
        <p:nvSpPr>
          <p:cNvPr id="653" name="Google Shape;653;p40"/>
          <p:cNvSpPr txBox="1">
            <a:spLocks noGrp="1"/>
          </p:cNvSpPr>
          <p:nvPr>
            <p:ph type="subTitle" idx="20"/>
          </p:nvPr>
        </p:nvSpPr>
        <p:spPr>
          <a:xfrm>
            <a:off x="3419271" y="3679875"/>
            <a:ext cx="23055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Treatment</a:t>
            </a:r>
            <a:endParaRPr/>
          </a:p>
        </p:txBody>
      </p:sp>
      <p:sp>
        <p:nvSpPr>
          <p:cNvPr id="654" name="Google Shape;654;p40"/>
          <p:cNvSpPr txBox="1">
            <a:spLocks noGrp="1"/>
          </p:cNvSpPr>
          <p:nvPr>
            <p:ph type="subTitle" idx="21"/>
          </p:nvPr>
        </p:nvSpPr>
        <p:spPr>
          <a:xfrm>
            <a:off x="6118549" y="3983700"/>
            <a:ext cx="2305500" cy="484800"/>
          </a:xfrm>
          <a:prstGeom prst="rect">
            <a:avLst/>
          </a:prstGeom>
        </p:spPr>
        <p:txBody>
          <a:bodyPr spcFirstLastPara="1" wrap="square" lIns="91425" tIns="91425" rIns="91425" bIns="91425" anchor="b" anchorCtr="0">
            <a:noAutofit/>
          </a:bodyPr>
          <a:lstStyle/>
          <a:p>
            <a:pPr marL="0" indent="0"/>
            <a:r>
              <a:rPr lang="en"/>
              <a:t>Future</a:t>
            </a:r>
            <a:r>
              <a:rPr lang="en-CA"/>
              <a:t> areas of development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2FC5-0DCD-D9E2-5130-21C73BD06E18}"/>
              </a:ext>
            </a:extLst>
          </p:cNvPr>
          <p:cNvSpPr>
            <a:spLocks noGrp="1"/>
          </p:cNvSpPr>
          <p:nvPr>
            <p:ph type="title"/>
          </p:nvPr>
        </p:nvSpPr>
        <p:spPr>
          <a:xfrm>
            <a:off x="547472" y="-85915"/>
            <a:ext cx="7704000" cy="572700"/>
          </a:xfrm>
        </p:spPr>
        <p:txBody>
          <a:bodyPr/>
          <a:lstStyle/>
          <a:p>
            <a:r>
              <a:rPr lang="en-US"/>
              <a:t>References</a:t>
            </a:r>
          </a:p>
        </p:txBody>
      </p:sp>
      <p:sp>
        <p:nvSpPr>
          <p:cNvPr id="3" name="TextBox 2">
            <a:extLst>
              <a:ext uri="{FF2B5EF4-FFF2-40B4-BE49-F238E27FC236}">
                <a16:creationId xmlns:a16="http://schemas.microsoft.com/office/drawing/2014/main" id="{4C7E7C49-B349-376A-B98D-6521A7C250B7}"/>
              </a:ext>
            </a:extLst>
          </p:cNvPr>
          <p:cNvSpPr txBox="1"/>
          <p:nvPr/>
        </p:nvSpPr>
        <p:spPr>
          <a:xfrm>
            <a:off x="653399" y="489600"/>
            <a:ext cx="8307032" cy="4159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00050">
              <a:lnSpc>
                <a:spcPct val="200000"/>
              </a:lnSpc>
            </a:pPr>
            <a:r>
              <a:rPr lang="en-US" sz="1200"/>
              <a:t>Eron, J. J., Benoit, S. L., </a:t>
            </a:r>
            <a:r>
              <a:rPr lang="en-US" sz="1200" err="1"/>
              <a:t>Jemsek</a:t>
            </a:r>
            <a:r>
              <a:rPr lang="en-US" sz="1200"/>
              <a:t>, J., MacArthur, R. D., Santana, J., Quinn, J. B., </a:t>
            </a:r>
            <a:r>
              <a:rPr lang="en-US" sz="1200" err="1"/>
              <a:t>Kuritzkes</a:t>
            </a:r>
            <a:r>
              <a:rPr lang="en-US" sz="1200"/>
              <a:t>, D. R., Fallon, M. A., &amp; Rubin, M. (1995). Treatment with lamivudine, zidovudine, or both in HIV-positive patients with 200 to 500 CD4+ cells per cubic millimeter.</a:t>
            </a:r>
            <a:r>
              <a:rPr lang="en-US" sz="1200" i="1"/>
              <a:t> New England Journal of Medicine, 333</a:t>
            </a:r>
            <a:r>
              <a:rPr lang="en-US" sz="1200"/>
              <a:t>(25), 1662–1669. </a:t>
            </a:r>
            <a:r>
              <a:rPr lang="en-US" sz="1200">
                <a:solidFill>
                  <a:srgbClr val="383030"/>
                </a:solidFill>
                <a:hlinkClick r:id="rId2"/>
              </a:rPr>
              <a:t>https://doi.org/10.1056/NEJM199512213332502</a:t>
            </a:r>
            <a:r>
              <a:rPr lang="en-US" sz="1200"/>
              <a:t> </a:t>
            </a:r>
            <a:endParaRPr lang="en-US" sz="1200">
              <a:solidFill>
                <a:srgbClr val="383030"/>
              </a:solidFill>
            </a:endParaRPr>
          </a:p>
          <a:p>
            <a:pPr marL="457200" indent="-400050">
              <a:lnSpc>
                <a:spcPct val="200000"/>
              </a:lnSpc>
            </a:pPr>
            <a:r>
              <a:rPr lang="en-US" sz="1200"/>
              <a:t>National Institute of Allergy and Infectious Diseases. (2019, August 26). </a:t>
            </a:r>
            <a:r>
              <a:rPr lang="en-US" sz="1200" i="1"/>
              <a:t>Future directions for HIV treatment research.</a:t>
            </a:r>
            <a:r>
              <a:rPr lang="en-US" sz="1200"/>
              <a:t> </a:t>
            </a:r>
            <a:r>
              <a:rPr lang="en-US" sz="1200">
                <a:solidFill>
                  <a:srgbClr val="383030"/>
                </a:solidFill>
                <a:hlinkClick r:id="rId3"/>
              </a:rPr>
              <a:t>https://www.niaid.nih.gov/diseases-conditions/future-hiv-treatment</a:t>
            </a:r>
            <a:r>
              <a:rPr lang="en-US" sz="1200"/>
              <a:t> </a:t>
            </a:r>
            <a:endParaRPr lang="en-US" sz="1200">
              <a:solidFill>
                <a:srgbClr val="383030"/>
              </a:solidFill>
            </a:endParaRPr>
          </a:p>
          <a:p>
            <a:pPr marL="457200" indent="-400050">
              <a:lnSpc>
                <a:spcPct val="200000"/>
              </a:lnSpc>
            </a:pPr>
            <a:r>
              <a:rPr lang="en-US" sz="1200"/>
              <a:t>Spach, D. (2023). </a:t>
            </a:r>
            <a:r>
              <a:rPr lang="en-US" sz="1200" i="1"/>
              <a:t>HIV resistance basic concepts</a:t>
            </a:r>
            <a:r>
              <a:rPr lang="en-US" sz="1200"/>
              <a:t> [Diagram]. National HIV Curriculum.</a:t>
            </a:r>
            <a:r>
              <a:rPr lang="en-US" sz="1200">
                <a:solidFill>
                  <a:srgbClr val="383030"/>
                </a:solidFill>
                <a:hlinkClick r:id="rId4"/>
              </a:rPr>
              <a:t> </a:t>
            </a:r>
            <a:r>
              <a:rPr lang="en-US" sz="1200">
                <a:solidFill>
                  <a:srgbClr val="383030"/>
                </a:solidFill>
                <a:hlinkClick r:id="rId5"/>
              </a:rPr>
              <a:t>https://www.hiv.uw.edu/process.php?action=home</a:t>
            </a:r>
            <a:endParaRPr lang="en-US" sz="1200">
              <a:solidFill>
                <a:srgbClr val="383030"/>
              </a:solidFill>
            </a:endParaRPr>
          </a:p>
          <a:p>
            <a:pPr marL="457200" indent="-400050">
              <a:lnSpc>
                <a:spcPct val="200000"/>
              </a:lnSpc>
            </a:pPr>
            <a:r>
              <a:rPr lang="en-US" sz="1200"/>
              <a:t>Zdanowicz, M. (2006). </a:t>
            </a:r>
            <a:r>
              <a:rPr lang="en-US" sz="1200" i="1"/>
              <a:t>The pharmacology of HIV drug resistance</a:t>
            </a:r>
            <a:r>
              <a:rPr lang="en-US" sz="1200"/>
              <a:t> [Diagram]. ResearchGate.</a:t>
            </a:r>
            <a:r>
              <a:rPr lang="en-US" sz="1200">
                <a:solidFill>
                  <a:srgbClr val="383030"/>
                </a:solidFill>
                <a:hlinkClick r:id="rId5"/>
              </a:rPr>
              <a:t> https://www.researchgate.net/figure/Use-of-AZT-by-RT-causes-DNA-chain-termination-7_fig1_6650619</a:t>
            </a:r>
            <a:endParaRPr lang="en-US" sz="1200">
              <a:solidFill>
                <a:srgbClr val="383030"/>
              </a:solidFill>
            </a:endParaRPr>
          </a:p>
          <a:p>
            <a:pPr marL="457200" indent="-400050">
              <a:lnSpc>
                <a:spcPct val="200000"/>
              </a:lnSpc>
            </a:pPr>
            <a:endParaRPr lang="en-US" sz="1200"/>
          </a:p>
        </p:txBody>
      </p:sp>
    </p:spTree>
    <p:extLst>
      <p:ext uri="{BB962C8B-B14F-4D97-AF65-F5344CB8AC3E}">
        <p14:creationId xmlns:p14="http://schemas.microsoft.com/office/powerpoint/2010/main" val="3875705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0D22D-588E-B70C-3AB0-E6A119FB6229}"/>
              </a:ext>
            </a:extLst>
          </p:cNvPr>
          <p:cNvSpPr>
            <a:spLocks noGrp="1"/>
          </p:cNvSpPr>
          <p:nvPr>
            <p:ph type="title"/>
          </p:nvPr>
        </p:nvSpPr>
        <p:spPr/>
        <p:txBody>
          <a:bodyPr/>
          <a:lstStyle/>
          <a:p>
            <a:r>
              <a:rPr lang="en-CA"/>
              <a:t>References</a:t>
            </a:r>
          </a:p>
        </p:txBody>
      </p:sp>
      <p:sp>
        <p:nvSpPr>
          <p:cNvPr id="4" name="TextBox 3">
            <a:extLst>
              <a:ext uri="{FF2B5EF4-FFF2-40B4-BE49-F238E27FC236}">
                <a16:creationId xmlns:a16="http://schemas.microsoft.com/office/drawing/2014/main" id="{1F272266-D320-4EA8-3986-E565B28F6EDF}"/>
              </a:ext>
            </a:extLst>
          </p:cNvPr>
          <p:cNvSpPr txBox="1"/>
          <p:nvPr/>
        </p:nvSpPr>
        <p:spPr>
          <a:xfrm>
            <a:off x="720000" y="1484871"/>
            <a:ext cx="7787186" cy="3693319"/>
          </a:xfrm>
          <a:prstGeom prst="rect">
            <a:avLst/>
          </a:prstGeom>
          <a:noFill/>
        </p:spPr>
        <p:txBody>
          <a:bodyPr wrap="square" lIns="91440" tIns="45720" rIns="91440" bIns="45720" anchor="t">
            <a:spAutoFit/>
          </a:bodyPr>
          <a:lstStyle/>
          <a:p>
            <a:pPr marL="342900" indent="-342900">
              <a:buAutoNum type="arabicPeriod"/>
            </a:pPr>
            <a:r>
              <a:rPr lang="en-US" sz="1200" b="0" i="0">
                <a:solidFill>
                  <a:srgbClr val="212121"/>
                </a:solidFill>
                <a:effectLst/>
                <a:latin typeface="+mj-lt"/>
              </a:rPr>
              <a:t>Nucleoside Analogues. (2020). In </a:t>
            </a:r>
            <a:r>
              <a:rPr lang="en-US" sz="1200" b="0" i="1" err="1">
                <a:solidFill>
                  <a:srgbClr val="212121"/>
                </a:solidFill>
                <a:effectLst/>
                <a:latin typeface="+mj-lt"/>
              </a:rPr>
              <a:t>LiverTox</a:t>
            </a:r>
            <a:r>
              <a:rPr lang="en-US" sz="1200" b="0" i="1">
                <a:solidFill>
                  <a:srgbClr val="212121"/>
                </a:solidFill>
                <a:effectLst/>
                <a:latin typeface="+mj-lt"/>
              </a:rPr>
              <a:t>: Clinical and Research Information on Drug-Induced Liver Injury</a:t>
            </a:r>
            <a:r>
              <a:rPr lang="en-US" sz="1200" b="0" i="0">
                <a:solidFill>
                  <a:srgbClr val="212121"/>
                </a:solidFill>
                <a:effectLst/>
                <a:latin typeface="+mj-lt"/>
              </a:rPr>
              <a:t>. National Institute of Diabetes and Digestive and Kidney Disease. </a:t>
            </a:r>
            <a:r>
              <a:rPr lang="en-US" sz="1200" b="0" i="0">
                <a:solidFill>
                  <a:srgbClr val="212121"/>
                </a:solidFill>
                <a:effectLst/>
                <a:latin typeface="+mj-lt"/>
                <a:hlinkClick r:id="rId2"/>
              </a:rPr>
              <a:t>https://pubmed.ncbi.nlm.nih.gov/31644243/</a:t>
            </a:r>
            <a:r>
              <a:rPr lang="en-US" sz="1200" b="0" i="0">
                <a:solidFill>
                  <a:srgbClr val="212121"/>
                </a:solidFill>
                <a:effectLst/>
                <a:latin typeface="+mj-lt"/>
              </a:rPr>
              <a:t> </a:t>
            </a:r>
          </a:p>
          <a:p>
            <a:pPr marL="342900" indent="-342900">
              <a:buFont typeface="Arial"/>
              <a:buAutoNum type="arabicPeriod"/>
            </a:pPr>
            <a:r>
              <a:rPr lang="en-US" sz="1200">
                <a:effectLst/>
                <a:latin typeface="+mj-lt"/>
              </a:rPr>
              <a:t>U.S. National Library of Medicine. (2020, June 25). </a:t>
            </a:r>
            <a:r>
              <a:rPr lang="en-US" sz="1200" i="1">
                <a:effectLst/>
                <a:latin typeface="+mj-lt"/>
              </a:rPr>
              <a:t>Zidovudine</a:t>
            </a:r>
            <a:r>
              <a:rPr lang="en-US" sz="1200">
                <a:effectLst/>
                <a:latin typeface="+mj-lt"/>
              </a:rPr>
              <a:t>. </a:t>
            </a:r>
            <a:r>
              <a:rPr lang="en-US" sz="1200" err="1">
                <a:effectLst/>
                <a:latin typeface="+mj-lt"/>
              </a:rPr>
              <a:t>LiverTox</a:t>
            </a:r>
            <a:r>
              <a:rPr lang="en-US" sz="1200">
                <a:effectLst/>
                <a:latin typeface="+mj-lt"/>
              </a:rPr>
              <a:t>: Clinical and Research Information on Drug-Induced Liver Injury. </a:t>
            </a:r>
            <a:r>
              <a:rPr lang="en-US" sz="1200">
                <a:effectLst/>
                <a:latin typeface="+mj-lt"/>
                <a:hlinkClick r:id="rId3"/>
              </a:rPr>
              <a:t>https://www.ncbi.nlm.nih.gov/books/NBK548210/</a:t>
            </a:r>
            <a:endParaRPr lang="en-US" sz="1200">
              <a:latin typeface="+mj-lt"/>
            </a:endParaRPr>
          </a:p>
          <a:p>
            <a:pPr marL="342900" indent="-342900">
              <a:buAutoNum type="arabicPeriod"/>
            </a:pPr>
            <a:r>
              <a:rPr lang="en-US" sz="1200">
                <a:latin typeface="+mj-lt"/>
              </a:rPr>
              <a:t>Moorhouse, M., Bekker, L. G., Black, V., Conradie, F., Harley, B., Howell, P., </a:t>
            </a:r>
            <a:r>
              <a:rPr lang="en-US" sz="1200" err="1">
                <a:latin typeface="+mj-lt"/>
              </a:rPr>
              <a:t>Maartens</a:t>
            </a:r>
            <a:r>
              <a:rPr lang="en-US" sz="1200">
                <a:latin typeface="+mj-lt"/>
              </a:rPr>
              <a:t>, G., </a:t>
            </a:r>
            <a:r>
              <a:rPr lang="en-US" sz="1200" err="1">
                <a:latin typeface="+mj-lt"/>
              </a:rPr>
              <a:t>Papavarnavas</a:t>
            </a:r>
            <a:r>
              <a:rPr lang="en-US" sz="1200">
                <a:latin typeface="+mj-lt"/>
              </a:rPr>
              <a:t>, T., Rebe, K., Sorour, G., Venter, F., &amp; Wallis, C. L. (2015). Guideline on the management of occupational and non-occupational exposure to the human immunodeficiency virus and recommendations for post-exposure prophylaxis: 2015 Update. Southern African journal of HIV medicine, 16(1), 399. </a:t>
            </a:r>
            <a:r>
              <a:rPr lang="en-US" sz="1200">
                <a:latin typeface="+mj-lt"/>
                <a:hlinkClick r:id="rId4"/>
              </a:rPr>
              <a:t>https://doi.org/10.4102/sajhivmed.v16i1.399</a:t>
            </a:r>
            <a:endParaRPr lang="en-US">
              <a:latin typeface="+mj-lt"/>
            </a:endParaRPr>
          </a:p>
          <a:p>
            <a:pPr marL="342900" indent="-342900">
              <a:buAutoNum type="arabicPeriod"/>
            </a:pPr>
            <a:r>
              <a:rPr lang="en-US" sz="1200">
                <a:latin typeface="+mj-lt"/>
              </a:rPr>
              <a:t>Antiretroviral Drug Discovery and Development | </a:t>
            </a:r>
            <a:r>
              <a:rPr lang="en-US" sz="1200" err="1">
                <a:latin typeface="+mj-lt"/>
              </a:rPr>
              <a:t>Niaid</a:t>
            </a:r>
            <a:r>
              <a:rPr lang="en-US" sz="1200">
                <a:latin typeface="+mj-lt"/>
              </a:rPr>
              <a:t>: National Institute of Allergy and Infectious Diseases. Antiretroviral Drug Discovery and Development. (n.d.). </a:t>
            </a:r>
            <a:r>
              <a:rPr lang="en-US" sz="1200">
                <a:latin typeface="+mj-lt"/>
                <a:hlinkClick r:id="rId5"/>
              </a:rPr>
              <a:t>https://www.niaid.nih.gov/diseases-conditions/antiretroviral-drug-development</a:t>
            </a:r>
            <a:r>
              <a:rPr lang="en-US" sz="1200">
                <a:latin typeface="+mj-lt"/>
              </a:rPr>
              <a:t> </a:t>
            </a:r>
            <a:endParaRPr lang="en-US">
              <a:latin typeface="+mj-lt"/>
            </a:endParaRPr>
          </a:p>
          <a:p>
            <a:pPr marL="342900" indent="-342900">
              <a:buAutoNum type="arabicPeriod"/>
            </a:pPr>
            <a:r>
              <a:rPr lang="en-US" sz="1200" err="1">
                <a:latin typeface="+mj-lt"/>
              </a:rPr>
              <a:t>Doitsch</a:t>
            </a:r>
            <a:r>
              <a:rPr lang="en-US" sz="1200">
                <a:latin typeface="+mj-lt"/>
              </a:rPr>
              <a:t>, G., &amp; Greene, W. (2016, March). Cell press: Cell host &amp; microbe. Dissecting How CD4 T Cells Are Lost During HIV Infection. </a:t>
            </a:r>
            <a:r>
              <a:rPr lang="en-US" sz="1200">
                <a:latin typeface="+mj-lt"/>
                <a:hlinkClick r:id="rId6"/>
              </a:rPr>
              <a:t>https://www.cell.com/cell-host-microbe/home</a:t>
            </a:r>
            <a:r>
              <a:rPr lang="en-US" sz="1200">
                <a:latin typeface="+mj-lt"/>
              </a:rPr>
              <a:t> </a:t>
            </a:r>
            <a:endParaRPr lang="en-US"/>
          </a:p>
          <a:p>
            <a:pPr marL="342900" indent="-342900">
              <a:buAutoNum type="arabicPeriod"/>
            </a:pPr>
            <a:endParaRPr lang="en-US" sz="1200">
              <a:effectLst/>
              <a:latin typeface="+mj-lt"/>
            </a:endParaRPr>
          </a:p>
          <a:p>
            <a:pPr marL="342900" indent="-342900">
              <a:buAutoNum type="arabicPeriod"/>
            </a:pPr>
            <a:endParaRPr lang="en-US" b="0" i="0">
              <a:solidFill>
                <a:srgbClr val="212121"/>
              </a:solidFill>
              <a:effectLst/>
              <a:latin typeface="BlinkMacSystemFont"/>
            </a:endParaRPr>
          </a:p>
          <a:p>
            <a:pPr marL="342900" indent="-342900">
              <a:buAutoNum type="arabicPeriod"/>
            </a:pPr>
            <a:endParaRPr lang="en-US" b="0" i="0">
              <a:solidFill>
                <a:srgbClr val="212121"/>
              </a:solidFill>
              <a:effectLst/>
              <a:latin typeface="BlinkMacSystemFont"/>
            </a:endParaRPr>
          </a:p>
          <a:p>
            <a:pPr marL="342900" indent="-342900">
              <a:buAutoNum type="arabicPeriod"/>
            </a:pPr>
            <a:endParaRPr lang="en-US"/>
          </a:p>
        </p:txBody>
      </p:sp>
    </p:spTree>
    <p:extLst>
      <p:ext uri="{BB962C8B-B14F-4D97-AF65-F5344CB8AC3E}">
        <p14:creationId xmlns:p14="http://schemas.microsoft.com/office/powerpoint/2010/main" val="1227966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41"/>
          <p:cNvSpPr txBox="1">
            <a:spLocks noGrp="1"/>
          </p:cNvSpPr>
          <p:nvPr>
            <p:ph type="title"/>
          </p:nvPr>
        </p:nvSpPr>
        <p:spPr>
          <a:xfrm>
            <a:off x="3943350" y="2343900"/>
            <a:ext cx="4487400" cy="96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Introduction</a:t>
            </a:r>
            <a:endParaRPr/>
          </a:p>
        </p:txBody>
      </p:sp>
      <p:sp>
        <p:nvSpPr>
          <p:cNvPr id="660" name="Google Shape;660;p41"/>
          <p:cNvSpPr txBox="1">
            <a:spLocks noGrp="1"/>
          </p:cNvSpPr>
          <p:nvPr>
            <p:ph type="title" idx="2"/>
          </p:nvPr>
        </p:nvSpPr>
        <p:spPr>
          <a:xfrm>
            <a:off x="3943350" y="1428000"/>
            <a:ext cx="1163100" cy="915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a:t>
            </a:r>
            <a:endParaRPr/>
          </a:p>
        </p:txBody>
      </p:sp>
      <p:grpSp>
        <p:nvGrpSpPr>
          <p:cNvPr id="661" name="Google Shape;661;p41"/>
          <p:cNvGrpSpPr/>
          <p:nvPr/>
        </p:nvGrpSpPr>
        <p:grpSpPr>
          <a:xfrm>
            <a:off x="313175" y="1381125"/>
            <a:ext cx="3268225" cy="3222870"/>
            <a:chOff x="313175" y="1381125"/>
            <a:chExt cx="3268225" cy="3222870"/>
          </a:xfrm>
        </p:grpSpPr>
        <p:grpSp>
          <p:nvGrpSpPr>
            <p:cNvPr id="662" name="Google Shape;662;p41"/>
            <p:cNvGrpSpPr/>
            <p:nvPr/>
          </p:nvGrpSpPr>
          <p:grpSpPr>
            <a:xfrm>
              <a:off x="475100" y="1381125"/>
              <a:ext cx="2079270" cy="2507147"/>
              <a:chOff x="-2353825" y="1381125"/>
              <a:chExt cx="2079270" cy="2507147"/>
            </a:xfrm>
          </p:grpSpPr>
          <p:sp>
            <p:nvSpPr>
              <p:cNvPr id="663" name="Google Shape;663;p41"/>
              <p:cNvSpPr/>
              <p:nvPr/>
            </p:nvSpPr>
            <p:spPr>
              <a:xfrm>
                <a:off x="-876451" y="1664810"/>
                <a:ext cx="601895" cy="521273"/>
              </a:xfrm>
              <a:custGeom>
                <a:avLst/>
                <a:gdLst/>
                <a:ahLst/>
                <a:cxnLst/>
                <a:rect l="l" t="t" r="r" b="b"/>
                <a:pathLst>
                  <a:path w="15185" h="13151"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41"/>
              <p:cNvSpPr/>
              <p:nvPr/>
            </p:nvSpPr>
            <p:spPr>
              <a:xfrm>
                <a:off x="-1861407" y="2232220"/>
                <a:ext cx="601935" cy="521312"/>
              </a:xfrm>
              <a:custGeom>
                <a:avLst/>
                <a:gdLst/>
                <a:ahLst/>
                <a:cxnLst/>
                <a:rect l="l" t="t" r="r" b="b"/>
                <a:pathLst>
                  <a:path w="15186" h="13152" extrusionOk="0">
                    <a:moveTo>
                      <a:pt x="3797" y="1"/>
                    </a:moveTo>
                    <a:lnTo>
                      <a:pt x="1" y="6576"/>
                    </a:lnTo>
                    <a:lnTo>
                      <a:pt x="3797" y="13151"/>
                    </a:lnTo>
                    <a:lnTo>
                      <a:pt x="11389" y="13151"/>
                    </a:lnTo>
                    <a:lnTo>
                      <a:pt x="15186" y="6576"/>
                    </a:lnTo>
                    <a:lnTo>
                      <a:pt x="11389" y="1"/>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41"/>
              <p:cNvSpPr/>
              <p:nvPr/>
            </p:nvSpPr>
            <p:spPr>
              <a:xfrm>
                <a:off x="-876451" y="2799669"/>
                <a:ext cx="601895" cy="521273"/>
              </a:xfrm>
              <a:custGeom>
                <a:avLst/>
                <a:gdLst/>
                <a:ahLst/>
                <a:cxnLst/>
                <a:rect l="l" t="t" r="r" b="b"/>
                <a:pathLst>
                  <a:path w="15185" h="13151" extrusionOk="0">
                    <a:moveTo>
                      <a:pt x="3796" y="0"/>
                    </a:moveTo>
                    <a:lnTo>
                      <a:pt x="0" y="6574"/>
                    </a:lnTo>
                    <a:lnTo>
                      <a:pt x="3796" y="13150"/>
                    </a:lnTo>
                    <a:lnTo>
                      <a:pt x="11388" y="13150"/>
                    </a:lnTo>
                    <a:lnTo>
                      <a:pt x="15185" y="6574"/>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1"/>
              <p:cNvSpPr/>
              <p:nvPr/>
            </p:nvSpPr>
            <p:spPr>
              <a:xfrm>
                <a:off x="-1368909" y="1381125"/>
                <a:ext cx="601935" cy="521273"/>
              </a:xfrm>
              <a:custGeom>
                <a:avLst/>
                <a:gdLst/>
                <a:ahLst/>
                <a:cxnLst/>
                <a:rect l="l" t="t" r="r" b="b"/>
                <a:pathLst>
                  <a:path w="15186" h="13151" extrusionOk="0">
                    <a:moveTo>
                      <a:pt x="3796" y="0"/>
                    </a:moveTo>
                    <a:lnTo>
                      <a:pt x="0" y="6575"/>
                    </a:lnTo>
                    <a:lnTo>
                      <a:pt x="3796" y="13150"/>
                    </a:lnTo>
                    <a:lnTo>
                      <a:pt x="11389" y="13150"/>
                    </a:lnTo>
                    <a:lnTo>
                      <a:pt x="15185" y="6575"/>
                    </a:lnTo>
                    <a:lnTo>
                      <a:pt x="11389" y="0"/>
                    </a:lnTo>
                    <a:close/>
                  </a:path>
                </a:pathLst>
              </a:custGeom>
              <a:solidFill>
                <a:schemeClr val="accent5">
                  <a:alpha val="54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1"/>
              <p:cNvSpPr/>
              <p:nvPr/>
            </p:nvSpPr>
            <p:spPr>
              <a:xfrm>
                <a:off x="-2353825" y="1948535"/>
                <a:ext cx="601895" cy="521273"/>
              </a:xfrm>
              <a:custGeom>
                <a:avLst/>
                <a:gdLst/>
                <a:ahLst/>
                <a:cxnLst/>
                <a:rect l="l" t="t" r="r" b="b"/>
                <a:pathLst>
                  <a:path w="15185" h="13151" extrusionOk="0">
                    <a:moveTo>
                      <a:pt x="3796" y="0"/>
                    </a:moveTo>
                    <a:lnTo>
                      <a:pt x="0" y="6575"/>
                    </a:lnTo>
                    <a:lnTo>
                      <a:pt x="3796" y="13151"/>
                    </a:lnTo>
                    <a:lnTo>
                      <a:pt x="11388" y="13151"/>
                    </a:lnTo>
                    <a:lnTo>
                      <a:pt x="15185" y="6575"/>
                    </a:lnTo>
                    <a:lnTo>
                      <a:pt x="11388"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41"/>
              <p:cNvSpPr/>
              <p:nvPr/>
            </p:nvSpPr>
            <p:spPr>
              <a:xfrm>
                <a:off x="-1368909" y="1948535"/>
                <a:ext cx="601935" cy="521273"/>
              </a:xfrm>
              <a:custGeom>
                <a:avLst/>
                <a:gdLst/>
                <a:ahLst/>
                <a:cxnLst/>
                <a:rect l="l" t="t" r="r" b="b"/>
                <a:pathLst>
                  <a:path w="15186" h="13151" extrusionOk="0">
                    <a:moveTo>
                      <a:pt x="3796" y="0"/>
                    </a:moveTo>
                    <a:lnTo>
                      <a:pt x="0" y="6575"/>
                    </a:lnTo>
                    <a:lnTo>
                      <a:pt x="3796" y="13151"/>
                    </a:lnTo>
                    <a:lnTo>
                      <a:pt x="11389" y="13151"/>
                    </a:lnTo>
                    <a:lnTo>
                      <a:pt x="15185" y="6575"/>
                    </a:lnTo>
                    <a:lnTo>
                      <a:pt x="11389"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41"/>
              <p:cNvSpPr/>
              <p:nvPr/>
            </p:nvSpPr>
            <p:spPr>
              <a:xfrm>
                <a:off x="-1368909" y="3083315"/>
                <a:ext cx="601935" cy="521233"/>
              </a:xfrm>
              <a:custGeom>
                <a:avLst/>
                <a:gdLst/>
                <a:ahLst/>
                <a:cxnLst/>
                <a:rect l="l" t="t" r="r" b="b"/>
                <a:pathLst>
                  <a:path w="15186" h="13150" extrusionOk="0">
                    <a:moveTo>
                      <a:pt x="3796" y="1"/>
                    </a:moveTo>
                    <a:lnTo>
                      <a:pt x="0" y="6577"/>
                    </a:lnTo>
                    <a:lnTo>
                      <a:pt x="3796" y="13150"/>
                    </a:lnTo>
                    <a:lnTo>
                      <a:pt x="11389" y="13150"/>
                    </a:lnTo>
                    <a:lnTo>
                      <a:pt x="15185" y="6577"/>
                    </a:lnTo>
                    <a:lnTo>
                      <a:pt x="11389"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41"/>
              <p:cNvSpPr/>
              <p:nvPr/>
            </p:nvSpPr>
            <p:spPr>
              <a:xfrm>
                <a:off x="-2256673" y="3342504"/>
                <a:ext cx="370611" cy="320905"/>
              </a:xfrm>
              <a:custGeom>
                <a:avLst/>
                <a:gdLst/>
                <a:ahLst/>
                <a:cxnLst/>
                <a:rect l="l" t="t" r="r" b="b"/>
                <a:pathLst>
                  <a:path w="9350" h="8096" extrusionOk="0">
                    <a:moveTo>
                      <a:pt x="2338" y="1"/>
                    </a:moveTo>
                    <a:lnTo>
                      <a:pt x="0" y="4048"/>
                    </a:lnTo>
                    <a:lnTo>
                      <a:pt x="2338" y="8096"/>
                    </a:lnTo>
                    <a:lnTo>
                      <a:pt x="7013" y="8096"/>
                    </a:lnTo>
                    <a:lnTo>
                      <a:pt x="9349" y="4048"/>
                    </a:lnTo>
                    <a:lnTo>
                      <a:pt x="7013" y="1"/>
                    </a:lnTo>
                    <a:close/>
                  </a:path>
                </a:pathLst>
              </a:custGeom>
              <a:solidFill>
                <a:schemeClr val="accent3">
                  <a:alpha val="5885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41"/>
              <p:cNvSpPr/>
              <p:nvPr/>
            </p:nvSpPr>
            <p:spPr>
              <a:xfrm>
                <a:off x="-1828309" y="1581730"/>
                <a:ext cx="370611" cy="320905"/>
              </a:xfrm>
              <a:custGeom>
                <a:avLst/>
                <a:gdLst/>
                <a:ahLst/>
                <a:cxnLst/>
                <a:rect l="l" t="t" r="r" b="b"/>
                <a:pathLst>
                  <a:path w="9350" h="8096" extrusionOk="0">
                    <a:moveTo>
                      <a:pt x="2340" y="0"/>
                    </a:moveTo>
                    <a:lnTo>
                      <a:pt x="0" y="4048"/>
                    </a:lnTo>
                    <a:lnTo>
                      <a:pt x="2340" y="8096"/>
                    </a:lnTo>
                    <a:lnTo>
                      <a:pt x="7013" y="8096"/>
                    </a:lnTo>
                    <a:lnTo>
                      <a:pt x="9350" y="4048"/>
                    </a:lnTo>
                    <a:lnTo>
                      <a:pt x="7013" y="0"/>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1"/>
              <p:cNvSpPr/>
              <p:nvPr/>
            </p:nvSpPr>
            <p:spPr>
              <a:xfrm>
                <a:off x="-876451" y="2232220"/>
                <a:ext cx="601895" cy="521312"/>
              </a:xfrm>
              <a:custGeom>
                <a:avLst/>
                <a:gdLst/>
                <a:ahLst/>
                <a:cxnLst/>
                <a:rect l="l" t="t" r="r" b="b"/>
                <a:pathLst>
                  <a:path w="15185" h="13152" extrusionOk="0">
                    <a:moveTo>
                      <a:pt x="3796" y="1"/>
                    </a:moveTo>
                    <a:lnTo>
                      <a:pt x="0" y="6576"/>
                    </a:lnTo>
                    <a:lnTo>
                      <a:pt x="3796" y="13151"/>
                    </a:lnTo>
                    <a:lnTo>
                      <a:pt x="11388" y="13151"/>
                    </a:lnTo>
                    <a:lnTo>
                      <a:pt x="15185" y="6576"/>
                    </a:lnTo>
                    <a:lnTo>
                      <a:pt x="11388" y="1"/>
                    </a:lnTo>
                    <a:close/>
                  </a:path>
                </a:pathLst>
              </a:custGeom>
              <a:solidFill>
                <a:schemeClr val="accent3">
                  <a:alpha val="215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41"/>
              <p:cNvSpPr/>
              <p:nvPr/>
            </p:nvSpPr>
            <p:spPr>
              <a:xfrm>
                <a:off x="-876451" y="3367079"/>
                <a:ext cx="601895" cy="521193"/>
              </a:xfrm>
              <a:custGeom>
                <a:avLst/>
                <a:gdLst/>
                <a:ahLst/>
                <a:cxnLst/>
                <a:rect l="l" t="t" r="r" b="b"/>
                <a:pathLst>
                  <a:path w="15185" h="13149" extrusionOk="0">
                    <a:moveTo>
                      <a:pt x="3796" y="0"/>
                    </a:moveTo>
                    <a:lnTo>
                      <a:pt x="0" y="6573"/>
                    </a:lnTo>
                    <a:lnTo>
                      <a:pt x="3796" y="13148"/>
                    </a:lnTo>
                    <a:lnTo>
                      <a:pt x="11388" y="13148"/>
                    </a:lnTo>
                    <a:lnTo>
                      <a:pt x="15185" y="6573"/>
                    </a:lnTo>
                    <a:lnTo>
                      <a:pt x="113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4" name="Google Shape;674;p41"/>
            <p:cNvGrpSpPr/>
            <p:nvPr/>
          </p:nvGrpSpPr>
          <p:grpSpPr>
            <a:xfrm>
              <a:off x="313175" y="1628700"/>
              <a:ext cx="3268225" cy="2975295"/>
              <a:chOff x="313175" y="1628700"/>
              <a:chExt cx="3268225" cy="2975295"/>
            </a:xfrm>
          </p:grpSpPr>
          <p:pic>
            <p:nvPicPr>
              <p:cNvPr id="675" name="Google Shape;675;p41"/>
              <p:cNvPicPr preferRelativeResize="0"/>
              <p:nvPr/>
            </p:nvPicPr>
            <p:blipFill rotWithShape="1">
              <a:blip r:embed="rId3">
                <a:alphaModFix/>
              </a:blip>
              <a:srcRect l="18116" t="10280" r="18116" b="10272"/>
              <a:stretch/>
            </p:blipFill>
            <p:spPr>
              <a:xfrm flipH="1">
                <a:off x="2281150" y="2573000"/>
                <a:ext cx="1300250" cy="1620000"/>
              </a:xfrm>
              <a:prstGeom prst="rect">
                <a:avLst/>
              </a:prstGeom>
              <a:noFill/>
              <a:ln>
                <a:noFill/>
              </a:ln>
              <a:effectLst>
                <a:outerShdw blurRad="57150" dist="19050" dir="5400000" algn="bl" rotWithShape="0">
                  <a:schemeClr val="dk1">
                    <a:alpha val="50000"/>
                  </a:schemeClr>
                </a:outerShdw>
              </a:effectLst>
            </p:spPr>
          </p:pic>
          <p:sp>
            <p:nvSpPr>
              <p:cNvPr id="676" name="Google Shape;676;p41"/>
              <p:cNvSpPr/>
              <p:nvPr/>
            </p:nvSpPr>
            <p:spPr>
              <a:xfrm>
                <a:off x="313175" y="4192995"/>
                <a:ext cx="2704200" cy="411000"/>
              </a:xfrm>
              <a:prstGeom prst="ellipse">
                <a:avLst/>
              </a:prstGeom>
              <a:solidFill>
                <a:schemeClr val="dk1">
                  <a:alpha val="177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7" name="Google Shape;677;p41"/>
              <p:cNvPicPr preferRelativeResize="0"/>
              <p:nvPr/>
            </p:nvPicPr>
            <p:blipFill rotWithShape="1">
              <a:blip r:embed="rId4">
                <a:alphaModFix/>
              </a:blip>
              <a:srcRect l="16325" t="10721" r="16325" b="13509"/>
              <a:stretch/>
            </p:blipFill>
            <p:spPr>
              <a:xfrm>
                <a:off x="407975" y="1628700"/>
                <a:ext cx="2514599" cy="2828925"/>
              </a:xfrm>
              <a:prstGeom prst="rect">
                <a:avLst/>
              </a:prstGeom>
              <a:noFill/>
              <a:ln>
                <a:noFill/>
              </a:ln>
              <a:effectLst>
                <a:outerShdw blurRad="57150" dist="19050" dir="5400000" algn="bl" rotWithShape="0">
                  <a:schemeClr val="dk1">
                    <a:alpha val="50000"/>
                  </a:schemeClr>
                </a:outerShdw>
              </a:effectLst>
            </p:spPr>
          </p:pic>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42"/>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Human Immunodeficiency Virus (HIV)</a:t>
            </a:r>
            <a:endParaRPr/>
          </a:p>
        </p:txBody>
      </p:sp>
      <p:sp>
        <p:nvSpPr>
          <p:cNvPr id="683" name="Google Shape;683;p42"/>
          <p:cNvSpPr txBox="1">
            <a:spLocks noGrp="1"/>
          </p:cNvSpPr>
          <p:nvPr>
            <p:ph type="subTitle" idx="2"/>
          </p:nvPr>
        </p:nvSpPr>
        <p:spPr>
          <a:xfrm>
            <a:off x="1057900" y="1820025"/>
            <a:ext cx="7366200" cy="20100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A viral infection that causes Acquired Immunodeficiency Syndrome (AIDS) by destroying white blood cells </a:t>
            </a:r>
            <a:endParaRPr/>
          </a:p>
          <a:p>
            <a:pPr marL="457200" lvl="0" indent="-317500" algn="l" rtl="0">
              <a:spcBef>
                <a:spcPts val="0"/>
              </a:spcBef>
              <a:spcAft>
                <a:spcPts val="0"/>
              </a:spcAft>
              <a:buSzPts val="1400"/>
              <a:buChar char="●"/>
            </a:pPr>
            <a:r>
              <a:rPr lang="en"/>
              <a:t>In 2022, global prevalence was 39 million </a:t>
            </a:r>
            <a:endParaRPr/>
          </a:p>
          <a:p>
            <a:pPr marL="457200" lvl="0" indent="-317500" algn="l" rtl="0">
              <a:spcBef>
                <a:spcPts val="0"/>
              </a:spcBef>
              <a:spcAft>
                <a:spcPts val="0"/>
              </a:spcAft>
              <a:buSzPts val="1400"/>
              <a:buChar char="●"/>
            </a:pPr>
            <a:r>
              <a:rPr lang="en"/>
              <a:t>1.5 million of the 39 million were children from 0-14 years old </a:t>
            </a:r>
            <a:endParaRPr/>
          </a:p>
          <a:p>
            <a:pPr marL="457200" lvl="0" indent="-317500" algn="l" rtl="0">
              <a:spcBef>
                <a:spcPts val="0"/>
              </a:spcBef>
              <a:spcAft>
                <a:spcPts val="0"/>
              </a:spcAft>
              <a:buSzPts val="1400"/>
              <a:buChar char="●"/>
            </a:pPr>
            <a:r>
              <a:rPr lang="en"/>
              <a:t>Rertovirus </a:t>
            </a:r>
            <a:endParaRPr/>
          </a:p>
          <a:p>
            <a:pPr marL="457200" lvl="0" indent="-317500" algn="l" rtl="0">
              <a:spcBef>
                <a:spcPts val="0"/>
              </a:spcBef>
              <a:spcAft>
                <a:spcPts val="0"/>
              </a:spcAft>
              <a:buSzPts val="1400"/>
              <a:buChar char="●"/>
            </a:pPr>
            <a:r>
              <a:rPr lang="en"/>
              <a:t>Can be transmitted during sexual intercourse, sharing syringes, or through vertical transmission such as perinatally during pregnancy, childbirth, or breastfeeding.</a:t>
            </a:r>
            <a:endParaRPr/>
          </a:p>
          <a:p>
            <a:pPr marL="457200" lvl="0" indent="-317500" algn="l" rtl="0">
              <a:spcBef>
                <a:spcPts val="0"/>
              </a:spcBef>
              <a:spcAft>
                <a:spcPts val="0"/>
              </a:spcAft>
              <a:buSzPts val="1400"/>
              <a:buChar char="●"/>
            </a:pPr>
            <a:r>
              <a:rPr lang="en"/>
              <a:t>Targets CD4+ T cells </a:t>
            </a:r>
            <a:endParaRPr/>
          </a:p>
        </p:txBody>
      </p:sp>
      <p:pic>
        <p:nvPicPr>
          <p:cNvPr id="684" name="Google Shape;684;p42"/>
          <p:cNvPicPr preferRelativeResize="0"/>
          <p:nvPr/>
        </p:nvPicPr>
        <p:blipFill rotWithShape="1">
          <a:blip r:embed="rId5">
            <a:alphaModFix/>
          </a:blip>
          <a:srcRect/>
          <a:stretch/>
        </p:blipFill>
        <p:spPr>
          <a:xfrm rot="1593903">
            <a:off x="494412" y="3635761"/>
            <a:ext cx="1417928" cy="1417928"/>
          </a:xfrm>
          <a:prstGeom prst="rect">
            <a:avLst/>
          </a:prstGeom>
          <a:noFill/>
          <a:ln>
            <a:noFill/>
          </a:ln>
          <a:effectLst>
            <a:outerShdw blurRad="57150" dist="19050" dir="5400000" algn="bl" rotWithShape="0">
              <a:schemeClr val="dk1">
                <a:alpha val="50000"/>
              </a:schemeClr>
            </a:outerShdw>
          </a:effectLst>
        </p:spPr>
      </p:pic>
      <p:pic>
        <p:nvPicPr>
          <p:cNvPr id="2" name="HIV intro">
            <a:hlinkClick r:id="" action="ppaction://media"/>
            <a:extLst>
              <a:ext uri="{FF2B5EF4-FFF2-40B4-BE49-F238E27FC236}">
                <a16:creationId xmlns:a16="http://schemas.microsoft.com/office/drawing/2014/main" id="{C1298069-02A8-51B8-3CDA-A462E20B144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49611" y="4061305"/>
            <a:ext cx="730250" cy="730250"/>
          </a:xfrm>
          <a:prstGeom prst="rect">
            <a:avLst/>
          </a:prstGeom>
        </p:spPr>
      </p:pic>
      <p:sp>
        <p:nvSpPr>
          <p:cNvPr id="3" name="TextBox 2">
            <a:extLst>
              <a:ext uri="{FF2B5EF4-FFF2-40B4-BE49-F238E27FC236}">
                <a16:creationId xmlns:a16="http://schemas.microsoft.com/office/drawing/2014/main" id="{D486F384-13EA-AA12-A889-53CB8B8C4CF1}"/>
              </a:ext>
            </a:extLst>
          </p:cNvPr>
          <p:cNvSpPr txBox="1"/>
          <p:nvPr/>
        </p:nvSpPr>
        <p:spPr>
          <a:xfrm>
            <a:off x="6909758" y="4780112"/>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lbert Sans"/>
              </a:rPr>
              <a:t>(Cachay, 2024)</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43"/>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HIV Symptoms and Diagnosis</a:t>
            </a:r>
            <a:endParaRPr/>
          </a:p>
        </p:txBody>
      </p:sp>
      <p:sp>
        <p:nvSpPr>
          <p:cNvPr id="690" name="Google Shape;690;p43"/>
          <p:cNvSpPr txBox="1">
            <a:spLocks noGrp="1"/>
          </p:cNvSpPr>
          <p:nvPr>
            <p:ph type="subTitle" idx="2"/>
          </p:nvPr>
        </p:nvSpPr>
        <p:spPr>
          <a:xfrm>
            <a:off x="1057800" y="1395975"/>
            <a:ext cx="7366200" cy="24753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May be asymptomatic </a:t>
            </a:r>
            <a:endParaRPr/>
          </a:p>
          <a:p>
            <a:pPr marL="457200" lvl="0" indent="-317500" algn="l" rtl="0">
              <a:spcBef>
                <a:spcPts val="0"/>
              </a:spcBef>
              <a:spcAft>
                <a:spcPts val="0"/>
              </a:spcAft>
              <a:buSzPts val="1400"/>
              <a:buChar char="●"/>
            </a:pPr>
            <a:r>
              <a:rPr lang="en"/>
              <a:t>Causes acute retroviral syndrome which may include:</a:t>
            </a:r>
            <a:endParaRPr/>
          </a:p>
          <a:p>
            <a:pPr marL="914400" lvl="1" indent="-317500" algn="l" rtl="0">
              <a:lnSpc>
                <a:spcPct val="100000"/>
              </a:lnSpc>
              <a:spcBef>
                <a:spcPts val="0"/>
              </a:spcBef>
              <a:spcAft>
                <a:spcPts val="0"/>
              </a:spcAft>
              <a:buClr>
                <a:schemeClr val="dk1"/>
              </a:buClr>
              <a:buSzPts val="1400"/>
              <a:buChar char="○"/>
            </a:pPr>
            <a:r>
              <a:rPr lang="en"/>
              <a:t>Fever </a:t>
            </a:r>
            <a:endParaRPr/>
          </a:p>
          <a:p>
            <a:pPr marL="914400" lvl="1" indent="-317500" algn="l" rtl="0">
              <a:lnSpc>
                <a:spcPct val="100000"/>
              </a:lnSpc>
              <a:spcBef>
                <a:spcPts val="0"/>
              </a:spcBef>
              <a:spcAft>
                <a:spcPts val="0"/>
              </a:spcAft>
              <a:buClr>
                <a:schemeClr val="dk1"/>
              </a:buClr>
              <a:buSzPts val="1400"/>
              <a:buChar char="○"/>
            </a:pPr>
            <a:r>
              <a:rPr lang="en"/>
              <a:t>Fatigue</a:t>
            </a:r>
            <a:endParaRPr/>
          </a:p>
          <a:p>
            <a:pPr marL="914400" lvl="1" indent="-317500" algn="l" rtl="0">
              <a:lnSpc>
                <a:spcPct val="100000"/>
              </a:lnSpc>
              <a:spcBef>
                <a:spcPts val="0"/>
              </a:spcBef>
              <a:spcAft>
                <a:spcPts val="0"/>
              </a:spcAft>
              <a:buClr>
                <a:schemeClr val="dk1"/>
              </a:buClr>
              <a:buSzPts val="1400"/>
              <a:buChar char="○"/>
            </a:pPr>
            <a:r>
              <a:rPr lang="en"/>
              <a:t>Sore throat</a:t>
            </a:r>
            <a:endParaRPr/>
          </a:p>
          <a:p>
            <a:pPr marL="914400" lvl="1" indent="-317500" algn="l" rtl="0">
              <a:lnSpc>
                <a:spcPct val="100000"/>
              </a:lnSpc>
              <a:spcBef>
                <a:spcPts val="0"/>
              </a:spcBef>
              <a:spcAft>
                <a:spcPts val="0"/>
              </a:spcAft>
              <a:buClr>
                <a:schemeClr val="dk1"/>
              </a:buClr>
              <a:buSzPts val="1400"/>
              <a:buChar char="○"/>
            </a:pPr>
            <a:r>
              <a:rPr lang="en"/>
              <a:t>Diarrhea</a:t>
            </a:r>
            <a:endParaRPr/>
          </a:p>
          <a:p>
            <a:pPr marL="914400" lvl="1" indent="-317500" algn="l" rtl="0">
              <a:lnSpc>
                <a:spcPct val="100000"/>
              </a:lnSpc>
              <a:spcBef>
                <a:spcPts val="0"/>
              </a:spcBef>
              <a:spcAft>
                <a:spcPts val="0"/>
              </a:spcAft>
              <a:buClr>
                <a:schemeClr val="dk1"/>
              </a:buClr>
              <a:buSzPts val="1400"/>
              <a:buChar char="○"/>
            </a:pPr>
            <a:r>
              <a:rPr lang="en"/>
              <a:t>Several types of dermatitis </a:t>
            </a:r>
            <a:endParaRPr/>
          </a:p>
          <a:p>
            <a:pPr marL="457200" lvl="0" indent="-317500" algn="l" rtl="0">
              <a:spcBef>
                <a:spcPts val="0"/>
              </a:spcBef>
              <a:spcAft>
                <a:spcPts val="0"/>
              </a:spcAft>
              <a:buSzPts val="1400"/>
              <a:buChar char="●"/>
            </a:pPr>
            <a:r>
              <a:rPr lang="en"/>
              <a:t>Fourth-generation antigen/antibody combination immunoassay detects HIV antibodies and the core protein of the virus, p24 antigen</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691" name="Google Shape;691;p43"/>
          <p:cNvPicPr preferRelativeResize="0"/>
          <p:nvPr/>
        </p:nvPicPr>
        <p:blipFill rotWithShape="1">
          <a:blip r:embed="rId5">
            <a:alphaModFix/>
          </a:blip>
          <a:srcRect/>
          <a:stretch/>
        </p:blipFill>
        <p:spPr>
          <a:xfrm rot="1593903">
            <a:off x="494412" y="3635761"/>
            <a:ext cx="1417928" cy="1417928"/>
          </a:xfrm>
          <a:prstGeom prst="rect">
            <a:avLst/>
          </a:prstGeom>
          <a:noFill/>
          <a:ln>
            <a:noFill/>
          </a:ln>
          <a:effectLst>
            <a:outerShdw blurRad="57150" dist="19050" dir="5400000" algn="bl" rotWithShape="0">
              <a:schemeClr val="dk1">
                <a:alpha val="50000"/>
              </a:schemeClr>
            </a:outerShdw>
          </a:effectLst>
        </p:spPr>
      </p:pic>
      <p:pic>
        <p:nvPicPr>
          <p:cNvPr id="2" name="Symptoms and diagnosis">
            <a:hlinkClick r:id="" action="ppaction://media"/>
            <a:extLst>
              <a:ext uri="{FF2B5EF4-FFF2-40B4-BE49-F238E27FC236}">
                <a16:creationId xmlns:a16="http://schemas.microsoft.com/office/drawing/2014/main" id="{8C339901-99AB-BA13-425D-B6E530CB5E4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46658" y="4212267"/>
            <a:ext cx="665552" cy="665552"/>
          </a:xfrm>
          <a:prstGeom prst="rect">
            <a:avLst/>
          </a:prstGeom>
        </p:spPr>
      </p:pic>
      <p:sp>
        <p:nvSpPr>
          <p:cNvPr id="3" name="TextBox 2">
            <a:extLst>
              <a:ext uri="{FF2B5EF4-FFF2-40B4-BE49-F238E27FC236}">
                <a16:creationId xmlns:a16="http://schemas.microsoft.com/office/drawing/2014/main" id="{FB6770E0-5CCF-1D5E-6DB5-4D3A6256761C}"/>
              </a:ext>
            </a:extLst>
          </p:cNvPr>
          <p:cNvSpPr txBox="1"/>
          <p:nvPr/>
        </p:nvSpPr>
        <p:spPr>
          <a:xfrm>
            <a:off x="6942108" y="4834027"/>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lbert Sans"/>
              </a:rPr>
              <a:t>(Cachay, 2024)</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4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HIV Viral Replication</a:t>
            </a:r>
            <a:endParaRPr/>
          </a:p>
        </p:txBody>
      </p:sp>
      <p:pic>
        <p:nvPicPr>
          <p:cNvPr id="697" name="Google Shape;697;p44"/>
          <p:cNvPicPr preferRelativeResize="0"/>
          <p:nvPr/>
        </p:nvPicPr>
        <p:blipFill rotWithShape="1">
          <a:blip r:embed="rId5">
            <a:alphaModFix/>
          </a:blip>
          <a:srcRect/>
          <a:stretch/>
        </p:blipFill>
        <p:spPr>
          <a:xfrm rot="1593903">
            <a:off x="494412" y="3635761"/>
            <a:ext cx="1417928" cy="1417928"/>
          </a:xfrm>
          <a:prstGeom prst="rect">
            <a:avLst/>
          </a:prstGeom>
          <a:noFill/>
          <a:ln>
            <a:noFill/>
          </a:ln>
          <a:effectLst>
            <a:outerShdw blurRad="57150" dist="19050" dir="5400000" algn="bl" rotWithShape="0">
              <a:schemeClr val="dk1">
                <a:alpha val="50000"/>
              </a:schemeClr>
            </a:outerShdw>
          </a:effectLst>
        </p:spPr>
      </p:pic>
      <p:pic>
        <p:nvPicPr>
          <p:cNvPr id="698" name="Google Shape;698;p44"/>
          <p:cNvPicPr preferRelativeResize="0"/>
          <p:nvPr/>
        </p:nvPicPr>
        <p:blipFill>
          <a:blip r:embed="rId6">
            <a:alphaModFix/>
          </a:blip>
          <a:stretch>
            <a:fillRect/>
          </a:stretch>
        </p:blipFill>
        <p:spPr>
          <a:xfrm>
            <a:off x="1922076" y="1349825"/>
            <a:ext cx="5605525" cy="3165475"/>
          </a:xfrm>
          <a:prstGeom prst="rect">
            <a:avLst/>
          </a:prstGeom>
          <a:noFill/>
          <a:ln>
            <a:noFill/>
          </a:ln>
        </p:spPr>
      </p:pic>
      <p:pic>
        <p:nvPicPr>
          <p:cNvPr id="2" name="Replication">
            <a:hlinkClick r:id="" action="ppaction://media"/>
            <a:extLst>
              <a:ext uri="{FF2B5EF4-FFF2-40B4-BE49-F238E27FC236}">
                <a16:creationId xmlns:a16="http://schemas.microsoft.com/office/drawing/2014/main" id="{A3B89BFF-AE63-5945-F4A7-9DBAD91A777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689790" y="4158351"/>
            <a:ext cx="730250" cy="730250"/>
          </a:xfrm>
          <a:prstGeom prst="rect">
            <a:avLst/>
          </a:prstGeom>
        </p:spPr>
      </p:pic>
      <p:sp>
        <p:nvSpPr>
          <p:cNvPr id="3" name="TextBox 2">
            <a:extLst>
              <a:ext uri="{FF2B5EF4-FFF2-40B4-BE49-F238E27FC236}">
                <a16:creationId xmlns:a16="http://schemas.microsoft.com/office/drawing/2014/main" id="{C45C7096-2FC8-3A65-AFC6-FC30BFB408A5}"/>
              </a:ext>
            </a:extLst>
          </p:cNvPr>
          <p:cNvSpPr txBox="1"/>
          <p:nvPr/>
        </p:nvSpPr>
        <p:spPr>
          <a:xfrm>
            <a:off x="6952890" y="4834027"/>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lbert Sans"/>
              </a:rPr>
              <a:t>(Cachay, 2024)</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pic>
        <p:nvPicPr>
          <p:cNvPr id="703" name="Google Shape;703;p45"/>
          <p:cNvPicPr preferRelativeResize="0"/>
          <p:nvPr/>
        </p:nvPicPr>
        <p:blipFill rotWithShape="1">
          <a:blip r:embed="rId5">
            <a:alphaModFix/>
          </a:blip>
          <a:srcRect l="2248" t="6646"/>
          <a:stretch/>
        </p:blipFill>
        <p:spPr>
          <a:xfrm>
            <a:off x="5119200" y="1784250"/>
            <a:ext cx="3477549" cy="2249575"/>
          </a:xfrm>
          <a:prstGeom prst="rect">
            <a:avLst/>
          </a:prstGeom>
          <a:noFill/>
          <a:ln>
            <a:noFill/>
          </a:ln>
        </p:spPr>
      </p:pic>
      <p:sp>
        <p:nvSpPr>
          <p:cNvPr id="704" name="Google Shape;704;p45"/>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Scenario: Vaccine administration</a:t>
            </a:r>
            <a:endParaRPr/>
          </a:p>
        </p:txBody>
      </p:sp>
      <p:pic>
        <p:nvPicPr>
          <p:cNvPr id="705" name="Google Shape;705;p45"/>
          <p:cNvPicPr preferRelativeResize="0"/>
          <p:nvPr/>
        </p:nvPicPr>
        <p:blipFill rotWithShape="1">
          <a:blip r:embed="rId6">
            <a:alphaModFix/>
          </a:blip>
          <a:srcRect/>
          <a:stretch/>
        </p:blipFill>
        <p:spPr>
          <a:xfrm>
            <a:off x="7725800" y="1028700"/>
            <a:ext cx="1200150" cy="1200150"/>
          </a:xfrm>
          <a:prstGeom prst="rect">
            <a:avLst/>
          </a:prstGeom>
          <a:noFill/>
          <a:ln>
            <a:noFill/>
          </a:ln>
          <a:effectLst>
            <a:outerShdw blurRad="57150" dist="19050" dir="5400000" algn="bl" rotWithShape="0">
              <a:schemeClr val="dk1">
                <a:alpha val="50000"/>
              </a:schemeClr>
            </a:outerShdw>
          </a:effectLst>
        </p:spPr>
      </p:pic>
      <p:pic>
        <p:nvPicPr>
          <p:cNvPr id="706" name="Google Shape;706;p45"/>
          <p:cNvPicPr preferRelativeResize="0"/>
          <p:nvPr/>
        </p:nvPicPr>
        <p:blipFill rotWithShape="1">
          <a:blip r:embed="rId7">
            <a:alphaModFix/>
          </a:blip>
          <a:srcRect/>
          <a:stretch/>
        </p:blipFill>
        <p:spPr>
          <a:xfrm>
            <a:off x="382925" y="2228850"/>
            <a:ext cx="1200150" cy="1200150"/>
          </a:xfrm>
          <a:prstGeom prst="rect">
            <a:avLst/>
          </a:prstGeom>
          <a:noFill/>
          <a:ln>
            <a:noFill/>
          </a:ln>
          <a:effectLst>
            <a:outerShdw blurRad="57150" dist="19050" dir="5400000" algn="bl" rotWithShape="0">
              <a:schemeClr val="dk1">
                <a:alpha val="50000"/>
              </a:schemeClr>
            </a:outerShdw>
          </a:effectLst>
        </p:spPr>
      </p:pic>
      <p:pic>
        <p:nvPicPr>
          <p:cNvPr id="707" name="Google Shape;707;p45"/>
          <p:cNvPicPr preferRelativeResize="0"/>
          <p:nvPr/>
        </p:nvPicPr>
        <p:blipFill>
          <a:blip r:embed="rId8">
            <a:alphaModFix/>
          </a:blip>
          <a:stretch>
            <a:fillRect/>
          </a:stretch>
        </p:blipFill>
        <p:spPr>
          <a:xfrm>
            <a:off x="1663275" y="628800"/>
            <a:ext cx="3375725" cy="3375725"/>
          </a:xfrm>
          <a:prstGeom prst="rect">
            <a:avLst/>
          </a:prstGeom>
          <a:noFill/>
          <a:ln>
            <a:noFill/>
          </a:ln>
        </p:spPr>
      </p:pic>
      <p:pic>
        <p:nvPicPr>
          <p:cNvPr id="2" name="Part 1">
            <a:hlinkClick r:id="" action="ppaction://media"/>
            <a:extLst>
              <a:ext uri="{FF2B5EF4-FFF2-40B4-BE49-F238E27FC236}">
                <a16:creationId xmlns:a16="http://schemas.microsoft.com/office/drawing/2014/main" id="{AA9D0167-62AE-4845-2DEA-CBF71EDAC10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604983" y="4291828"/>
            <a:ext cx="730250" cy="7302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46"/>
          <p:cNvSpPr txBox="1">
            <a:spLocks noGrp="1"/>
          </p:cNvSpPr>
          <p:nvPr>
            <p:ph type="title"/>
          </p:nvPr>
        </p:nvSpPr>
        <p:spPr>
          <a:xfrm>
            <a:off x="720000" y="539500"/>
            <a:ext cx="7710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biochemistry: AZT</a:t>
            </a:r>
            <a:endParaRPr/>
          </a:p>
        </p:txBody>
      </p:sp>
      <p:sp>
        <p:nvSpPr>
          <p:cNvPr id="714" name="Google Shape;714;p46"/>
          <p:cNvSpPr txBox="1">
            <a:spLocks noGrp="1"/>
          </p:cNvSpPr>
          <p:nvPr>
            <p:ph type="subTitle" idx="4294967295"/>
          </p:nvPr>
        </p:nvSpPr>
        <p:spPr>
          <a:xfrm>
            <a:off x="1451600" y="1784150"/>
            <a:ext cx="3523200" cy="1237500"/>
          </a:xfrm>
          <a:prstGeom prst="rect">
            <a:avLst/>
          </a:prstGeom>
        </p:spPr>
        <p:txBody>
          <a:bodyPr spcFirstLastPara="1" wrap="square" lIns="91425" tIns="91425" rIns="91425" bIns="91425" anchor="t" anchorCtr="0">
            <a:noAutofit/>
          </a:bodyPr>
          <a:lstStyle/>
          <a:p>
            <a:pPr marL="256032" lvl="0" indent="-216916" algn="l" rtl="0">
              <a:spcBef>
                <a:spcPts val="0"/>
              </a:spcBef>
              <a:spcAft>
                <a:spcPts val="0"/>
              </a:spcAft>
              <a:buSzPts val="1400"/>
              <a:buChar char="⬣"/>
            </a:pPr>
            <a:r>
              <a:rPr lang="en"/>
              <a:t>First method of pharmaceutical protection POST EXPOSURE PROPHYLAXIS (PEP)</a:t>
            </a:r>
            <a:endParaRPr/>
          </a:p>
          <a:p>
            <a:pPr marL="0" lvl="0" indent="0" algn="l" rtl="0">
              <a:spcBef>
                <a:spcPts val="0"/>
              </a:spcBef>
              <a:spcAft>
                <a:spcPts val="0"/>
              </a:spcAft>
              <a:buNone/>
            </a:pPr>
            <a:endParaRPr/>
          </a:p>
          <a:p>
            <a:pPr marL="256032" lvl="0" indent="-216916" algn="l" rtl="0">
              <a:spcBef>
                <a:spcPts val="0"/>
              </a:spcBef>
              <a:spcAft>
                <a:spcPts val="0"/>
              </a:spcAft>
              <a:buSzPts val="1400"/>
              <a:buChar char="⬣"/>
            </a:pPr>
            <a:r>
              <a:rPr lang="en"/>
              <a:t>Antiretroviral therapy medications (ART)</a:t>
            </a:r>
            <a:endParaRPr/>
          </a:p>
        </p:txBody>
      </p:sp>
      <p:sp>
        <p:nvSpPr>
          <p:cNvPr id="715" name="Google Shape;715;p46"/>
          <p:cNvSpPr txBox="1">
            <a:spLocks noGrp="1"/>
          </p:cNvSpPr>
          <p:nvPr>
            <p:ph type="subTitle" idx="4294967295"/>
          </p:nvPr>
        </p:nvSpPr>
        <p:spPr>
          <a:xfrm>
            <a:off x="1451576" y="1300950"/>
            <a:ext cx="4806600" cy="484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b="1"/>
              <a:t>Exposure to virus: Needle-stick injury</a:t>
            </a:r>
            <a:endParaRPr sz="1800" b="1"/>
          </a:p>
        </p:txBody>
      </p:sp>
      <p:sp>
        <p:nvSpPr>
          <p:cNvPr id="716" name="Google Shape;716;p46"/>
          <p:cNvSpPr/>
          <p:nvPr/>
        </p:nvSpPr>
        <p:spPr>
          <a:xfrm>
            <a:off x="399156" y="2054390"/>
            <a:ext cx="895800" cy="776100"/>
          </a:xfrm>
          <a:prstGeom prst="hexagon">
            <a:avLst>
              <a:gd name="adj" fmla="val 29606"/>
              <a:gd name="vf" fmla="val 11547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17" name="Google Shape;717;p46"/>
          <p:cNvCxnSpPr>
            <a:stCxn id="716" idx="1"/>
            <a:endCxn id="718" idx="1"/>
          </p:cNvCxnSpPr>
          <p:nvPr/>
        </p:nvCxnSpPr>
        <p:spPr>
          <a:xfrm rot="-5400000" flipH="1">
            <a:off x="823984" y="3071690"/>
            <a:ext cx="868800" cy="386400"/>
          </a:xfrm>
          <a:prstGeom prst="bentConnector2">
            <a:avLst/>
          </a:prstGeom>
          <a:noFill/>
          <a:ln w="9525" cap="flat" cmpd="sng">
            <a:solidFill>
              <a:schemeClr val="dk1"/>
            </a:solidFill>
            <a:prstDash val="solid"/>
            <a:round/>
            <a:headEnd type="none" w="med" len="med"/>
            <a:tailEnd type="none" w="med" len="med"/>
          </a:ln>
        </p:spPr>
      </p:cxnSp>
      <p:cxnSp>
        <p:nvCxnSpPr>
          <p:cNvPr id="719" name="Google Shape;719;p46"/>
          <p:cNvCxnSpPr>
            <a:stCxn id="716" idx="5"/>
            <a:endCxn id="715" idx="1"/>
          </p:cNvCxnSpPr>
          <p:nvPr/>
        </p:nvCxnSpPr>
        <p:spPr>
          <a:xfrm rot="-5400000">
            <a:off x="1002784" y="1605590"/>
            <a:ext cx="511200" cy="386400"/>
          </a:xfrm>
          <a:prstGeom prst="bentConnector2">
            <a:avLst/>
          </a:prstGeom>
          <a:noFill/>
          <a:ln w="9525" cap="flat" cmpd="sng">
            <a:solidFill>
              <a:schemeClr val="dk1"/>
            </a:solidFill>
            <a:prstDash val="solid"/>
            <a:round/>
            <a:headEnd type="none" w="med" len="med"/>
            <a:tailEnd type="none" w="med" len="med"/>
          </a:ln>
        </p:spPr>
      </p:cxnSp>
      <p:sp>
        <p:nvSpPr>
          <p:cNvPr id="718" name="Google Shape;718;p46"/>
          <p:cNvSpPr txBox="1">
            <a:spLocks noGrp="1"/>
          </p:cNvSpPr>
          <p:nvPr>
            <p:ph type="subTitle" idx="4294967295"/>
          </p:nvPr>
        </p:nvSpPr>
        <p:spPr>
          <a:xfrm>
            <a:off x="1451574" y="3456900"/>
            <a:ext cx="6562200" cy="484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b="1"/>
              <a:t>Azidothymidine (AZT), Brand name: Zidovudine</a:t>
            </a:r>
            <a:endParaRPr sz="1800" b="1"/>
          </a:p>
        </p:txBody>
      </p:sp>
      <p:sp>
        <p:nvSpPr>
          <p:cNvPr id="720" name="Google Shape;720;p46"/>
          <p:cNvSpPr txBox="1"/>
          <p:nvPr/>
        </p:nvSpPr>
        <p:spPr>
          <a:xfrm>
            <a:off x="1596175" y="3842100"/>
            <a:ext cx="5095200" cy="895800"/>
          </a:xfrm>
          <a:prstGeom prst="rect">
            <a:avLst/>
          </a:prstGeom>
          <a:noFill/>
          <a:ln>
            <a:noFill/>
          </a:ln>
        </p:spPr>
        <p:txBody>
          <a:bodyPr spcFirstLastPara="1" wrap="square" lIns="91425" tIns="91425" rIns="91425" bIns="91425" anchor="t" anchorCtr="0">
            <a:spAutoFit/>
          </a:bodyPr>
          <a:lstStyle/>
          <a:p>
            <a:pPr marL="256032" lvl="0" indent="-216916" algn="l" rtl="0">
              <a:lnSpc>
                <a:spcPct val="115000"/>
              </a:lnSpc>
              <a:spcBef>
                <a:spcPts val="0"/>
              </a:spcBef>
              <a:spcAft>
                <a:spcPts val="0"/>
              </a:spcAft>
              <a:buClr>
                <a:schemeClr val="accent2"/>
              </a:buClr>
              <a:buSzPts val="1400"/>
              <a:buFont typeface="Albert Sans"/>
              <a:buChar char="⬣"/>
            </a:pPr>
            <a:r>
              <a:rPr lang="en">
                <a:solidFill>
                  <a:schemeClr val="dk1"/>
                </a:solidFill>
                <a:latin typeface="Albert Sans"/>
                <a:ea typeface="Albert Sans"/>
                <a:cs typeface="Albert Sans"/>
                <a:sym typeface="Albert Sans"/>
              </a:rPr>
              <a:t>First medication used for HIV treatment</a:t>
            </a:r>
            <a:endParaRPr>
              <a:solidFill>
                <a:schemeClr val="dk1"/>
              </a:solidFill>
              <a:latin typeface="Albert Sans"/>
              <a:ea typeface="Albert Sans"/>
              <a:cs typeface="Albert Sans"/>
              <a:sym typeface="Albert Sans"/>
            </a:endParaRPr>
          </a:p>
          <a:p>
            <a:pPr marL="256032" lvl="0" indent="-216916" algn="l" rtl="0">
              <a:lnSpc>
                <a:spcPct val="115000"/>
              </a:lnSpc>
              <a:spcBef>
                <a:spcPts val="0"/>
              </a:spcBef>
              <a:spcAft>
                <a:spcPts val="0"/>
              </a:spcAft>
              <a:buClr>
                <a:schemeClr val="dk1"/>
              </a:buClr>
              <a:buSzPts val="1400"/>
              <a:buFont typeface="Albert Sans"/>
              <a:buChar char="⬣"/>
            </a:pPr>
            <a:r>
              <a:rPr lang="en">
                <a:solidFill>
                  <a:schemeClr val="dk1"/>
                </a:solidFill>
                <a:latin typeface="Albert Sans"/>
                <a:ea typeface="Albert Sans"/>
                <a:cs typeface="Albert Sans"/>
                <a:sym typeface="Albert Sans"/>
              </a:rPr>
              <a:t>Now is often used in combination with other medications (ex. Lamivudine) due to drug resistance</a:t>
            </a:r>
            <a:endParaRPr>
              <a:solidFill>
                <a:schemeClr val="dk1"/>
              </a:solidFill>
              <a:latin typeface="Albert Sans"/>
              <a:ea typeface="Albert Sans"/>
              <a:cs typeface="Albert Sans"/>
              <a:sym typeface="Albert Sans"/>
            </a:endParaRPr>
          </a:p>
        </p:txBody>
      </p:sp>
      <p:grpSp>
        <p:nvGrpSpPr>
          <p:cNvPr id="721" name="Google Shape;721;p46"/>
          <p:cNvGrpSpPr/>
          <p:nvPr/>
        </p:nvGrpSpPr>
        <p:grpSpPr>
          <a:xfrm>
            <a:off x="653852" y="2209328"/>
            <a:ext cx="386394" cy="387129"/>
            <a:chOff x="4061148" y="1500041"/>
            <a:chExt cx="360442" cy="315174"/>
          </a:xfrm>
        </p:grpSpPr>
        <p:sp>
          <p:nvSpPr>
            <p:cNvPr id="722" name="Google Shape;722;p46"/>
            <p:cNvSpPr/>
            <p:nvPr/>
          </p:nvSpPr>
          <p:spPr>
            <a:xfrm>
              <a:off x="4221036" y="1616513"/>
              <a:ext cx="200555" cy="82230"/>
            </a:xfrm>
            <a:custGeom>
              <a:avLst/>
              <a:gdLst/>
              <a:ahLst/>
              <a:cxnLst/>
              <a:rect l="l" t="t" r="r" b="b"/>
              <a:pathLst>
                <a:path w="6712" h="2752" extrusionOk="0">
                  <a:moveTo>
                    <a:pt x="2543" y="824"/>
                  </a:moveTo>
                  <a:lnTo>
                    <a:pt x="2543" y="2000"/>
                  </a:lnTo>
                  <a:lnTo>
                    <a:pt x="2008" y="2000"/>
                  </a:lnTo>
                  <a:lnTo>
                    <a:pt x="1713" y="1413"/>
                  </a:lnTo>
                  <a:lnTo>
                    <a:pt x="2008" y="824"/>
                  </a:lnTo>
                  <a:close/>
                  <a:moveTo>
                    <a:pt x="4592" y="825"/>
                  </a:moveTo>
                  <a:lnTo>
                    <a:pt x="4592" y="2002"/>
                  </a:lnTo>
                  <a:lnTo>
                    <a:pt x="3250" y="2002"/>
                  </a:lnTo>
                  <a:lnTo>
                    <a:pt x="3250" y="825"/>
                  </a:lnTo>
                  <a:close/>
                  <a:moveTo>
                    <a:pt x="6358" y="1"/>
                  </a:moveTo>
                  <a:cubicBezTo>
                    <a:pt x="6163" y="1"/>
                    <a:pt x="6005" y="158"/>
                    <a:pt x="6005" y="354"/>
                  </a:cubicBezTo>
                  <a:lnTo>
                    <a:pt x="6005" y="1061"/>
                  </a:lnTo>
                  <a:lnTo>
                    <a:pt x="5298" y="1061"/>
                  </a:lnTo>
                  <a:lnTo>
                    <a:pt x="5298" y="472"/>
                  </a:lnTo>
                  <a:cubicBezTo>
                    <a:pt x="5298" y="277"/>
                    <a:pt x="5140" y="119"/>
                    <a:pt x="4944" y="119"/>
                  </a:cubicBezTo>
                  <a:lnTo>
                    <a:pt x="1789" y="119"/>
                  </a:lnTo>
                  <a:cubicBezTo>
                    <a:pt x="1656" y="119"/>
                    <a:pt x="1533" y="193"/>
                    <a:pt x="1473" y="313"/>
                  </a:cubicBezTo>
                  <a:lnTo>
                    <a:pt x="1099" y="1060"/>
                  </a:lnTo>
                  <a:lnTo>
                    <a:pt x="469" y="1060"/>
                  </a:lnTo>
                  <a:cubicBezTo>
                    <a:pt x="1" y="1078"/>
                    <a:pt x="1" y="1747"/>
                    <a:pt x="469" y="1766"/>
                  </a:cubicBezTo>
                  <a:lnTo>
                    <a:pt x="1099" y="1766"/>
                  </a:lnTo>
                  <a:lnTo>
                    <a:pt x="1473" y="2512"/>
                  </a:lnTo>
                  <a:cubicBezTo>
                    <a:pt x="1533" y="2632"/>
                    <a:pt x="1655" y="2707"/>
                    <a:pt x="1789" y="2707"/>
                  </a:cubicBezTo>
                  <a:lnTo>
                    <a:pt x="4944" y="2707"/>
                  </a:lnTo>
                  <a:cubicBezTo>
                    <a:pt x="5139" y="2707"/>
                    <a:pt x="5298" y="2549"/>
                    <a:pt x="5298" y="2354"/>
                  </a:cubicBezTo>
                  <a:lnTo>
                    <a:pt x="5298" y="1765"/>
                  </a:lnTo>
                  <a:lnTo>
                    <a:pt x="6005" y="1765"/>
                  </a:lnTo>
                  <a:lnTo>
                    <a:pt x="6005" y="2400"/>
                  </a:lnTo>
                  <a:cubicBezTo>
                    <a:pt x="6014" y="2634"/>
                    <a:pt x="6186" y="2752"/>
                    <a:pt x="6358" y="2752"/>
                  </a:cubicBezTo>
                  <a:cubicBezTo>
                    <a:pt x="6530" y="2752"/>
                    <a:pt x="6702" y="2634"/>
                    <a:pt x="6711" y="2400"/>
                  </a:cubicBezTo>
                  <a:lnTo>
                    <a:pt x="6711" y="351"/>
                  </a:lnTo>
                  <a:cubicBezTo>
                    <a:pt x="6711" y="158"/>
                    <a:pt x="6553" y="1"/>
                    <a:pt x="6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6"/>
            <p:cNvSpPr/>
            <p:nvPr/>
          </p:nvSpPr>
          <p:spPr>
            <a:xfrm>
              <a:off x="4061148" y="1500041"/>
              <a:ext cx="179489" cy="315174"/>
            </a:xfrm>
            <a:custGeom>
              <a:avLst/>
              <a:gdLst/>
              <a:ahLst/>
              <a:cxnLst/>
              <a:rect l="l" t="t" r="r" b="b"/>
              <a:pathLst>
                <a:path w="6007" h="10548" extrusionOk="0">
                  <a:moveTo>
                    <a:pt x="5229" y="1508"/>
                  </a:moveTo>
                  <a:cubicBezTo>
                    <a:pt x="5198" y="1755"/>
                    <a:pt x="5156" y="1995"/>
                    <a:pt x="5103" y="2226"/>
                  </a:cubicBezTo>
                  <a:lnTo>
                    <a:pt x="901" y="2226"/>
                  </a:lnTo>
                  <a:cubicBezTo>
                    <a:pt x="849" y="1995"/>
                    <a:pt x="806" y="1755"/>
                    <a:pt x="775" y="1508"/>
                  </a:cubicBezTo>
                  <a:close/>
                  <a:moveTo>
                    <a:pt x="4902" y="2933"/>
                  </a:moveTo>
                  <a:cubicBezTo>
                    <a:pt x="4811" y="3193"/>
                    <a:pt x="4706" y="3434"/>
                    <a:pt x="4591" y="3653"/>
                  </a:cubicBezTo>
                  <a:cubicBezTo>
                    <a:pt x="4580" y="3652"/>
                    <a:pt x="4570" y="3652"/>
                    <a:pt x="4559" y="3652"/>
                  </a:cubicBezTo>
                  <a:lnTo>
                    <a:pt x="1413" y="3652"/>
                  </a:lnTo>
                  <a:cubicBezTo>
                    <a:pt x="1297" y="3434"/>
                    <a:pt x="1193" y="3193"/>
                    <a:pt x="1102" y="2933"/>
                  </a:cubicBezTo>
                  <a:close/>
                  <a:moveTo>
                    <a:pt x="4104" y="4357"/>
                  </a:moveTo>
                  <a:cubicBezTo>
                    <a:pt x="3771" y="4730"/>
                    <a:pt x="3387" y="4917"/>
                    <a:pt x="3002" y="4917"/>
                  </a:cubicBezTo>
                  <a:cubicBezTo>
                    <a:pt x="2618" y="4917"/>
                    <a:pt x="2234" y="4730"/>
                    <a:pt x="1901" y="4357"/>
                  </a:cubicBezTo>
                  <a:close/>
                  <a:moveTo>
                    <a:pt x="3002" y="5632"/>
                  </a:moveTo>
                  <a:cubicBezTo>
                    <a:pt x="3387" y="5632"/>
                    <a:pt x="3771" y="5819"/>
                    <a:pt x="4104" y="6193"/>
                  </a:cubicBezTo>
                  <a:lnTo>
                    <a:pt x="1901" y="6193"/>
                  </a:lnTo>
                  <a:cubicBezTo>
                    <a:pt x="2234" y="5819"/>
                    <a:pt x="2618" y="5632"/>
                    <a:pt x="3002" y="5632"/>
                  </a:cubicBezTo>
                  <a:close/>
                  <a:moveTo>
                    <a:pt x="4591" y="6899"/>
                  </a:moveTo>
                  <a:cubicBezTo>
                    <a:pt x="4707" y="7117"/>
                    <a:pt x="4811" y="7358"/>
                    <a:pt x="4902" y="7618"/>
                  </a:cubicBezTo>
                  <a:lnTo>
                    <a:pt x="1102" y="7618"/>
                  </a:lnTo>
                  <a:cubicBezTo>
                    <a:pt x="1193" y="7358"/>
                    <a:pt x="1297" y="7117"/>
                    <a:pt x="1413" y="6900"/>
                  </a:cubicBezTo>
                  <a:lnTo>
                    <a:pt x="4559" y="6900"/>
                  </a:lnTo>
                  <a:cubicBezTo>
                    <a:pt x="4569" y="6900"/>
                    <a:pt x="4580" y="6899"/>
                    <a:pt x="4591" y="6899"/>
                  </a:cubicBezTo>
                  <a:close/>
                  <a:moveTo>
                    <a:pt x="5103" y="8324"/>
                  </a:moveTo>
                  <a:cubicBezTo>
                    <a:pt x="5156" y="8554"/>
                    <a:pt x="5198" y="8795"/>
                    <a:pt x="5229" y="9042"/>
                  </a:cubicBezTo>
                  <a:lnTo>
                    <a:pt x="775" y="9042"/>
                  </a:lnTo>
                  <a:cubicBezTo>
                    <a:pt x="806" y="8795"/>
                    <a:pt x="849" y="8554"/>
                    <a:pt x="901" y="8324"/>
                  </a:cubicBezTo>
                  <a:close/>
                  <a:moveTo>
                    <a:pt x="5643" y="1"/>
                  </a:moveTo>
                  <a:cubicBezTo>
                    <a:pt x="5641" y="1"/>
                    <a:pt x="5639" y="1"/>
                    <a:pt x="5638" y="1"/>
                  </a:cubicBezTo>
                  <a:cubicBezTo>
                    <a:pt x="5443" y="4"/>
                    <a:pt x="5286" y="166"/>
                    <a:pt x="5290" y="361"/>
                  </a:cubicBezTo>
                  <a:cubicBezTo>
                    <a:pt x="5292" y="508"/>
                    <a:pt x="5291" y="657"/>
                    <a:pt x="5286" y="801"/>
                  </a:cubicBezTo>
                  <a:lnTo>
                    <a:pt x="720" y="801"/>
                  </a:lnTo>
                  <a:cubicBezTo>
                    <a:pt x="714" y="657"/>
                    <a:pt x="713" y="509"/>
                    <a:pt x="716" y="365"/>
                  </a:cubicBezTo>
                  <a:cubicBezTo>
                    <a:pt x="720" y="170"/>
                    <a:pt x="564" y="8"/>
                    <a:pt x="369" y="4"/>
                  </a:cubicBezTo>
                  <a:cubicBezTo>
                    <a:pt x="367" y="4"/>
                    <a:pt x="365" y="4"/>
                    <a:pt x="363" y="4"/>
                  </a:cubicBezTo>
                  <a:cubicBezTo>
                    <a:pt x="171" y="4"/>
                    <a:pt x="13" y="158"/>
                    <a:pt x="10" y="351"/>
                  </a:cubicBezTo>
                  <a:cubicBezTo>
                    <a:pt x="0" y="2227"/>
                    <a:pt x="473" y="4245"/>
                    <a:pt x="1890" y="5274"/>
                  </a:cubicBezTo>
                  <a:cubicBezTo>
                    <a:pt x="473" y="6304"/>
                    <a:pt x="0" y="8321"/>
                    <a:pt x="10" y="10197"/>
                  </a:cubicBezTo>
                  <a:cubicBezTo>
                    <a:pt x="13" y="10389"/>
                    <a:pt x="171" y="10544"/>
                    <a:pt x="364" y="10544"/>
                  </a:cubicBezTo>
                  <a:cubicBezTo>
                    <a:pt x="365" y="10544"/>
                    <a:pt x="367" y="10544"/>
                    <a:pt x="369" y="10544"/>
                  </a:cubicBezTo>
                  <a:cubicBezTo>
                    <a:pt x="564" y="10540"/>
                    <a:pt x="720" y="10380"/>
                    <a:pt x="716" y="10184"/>
                  </a:cubicBezTo>
                  <a:cubicBezTo>
                    <a:pt x="713" y="10040"/>
                    <a:pt x="714" y="9892"/>
                    <a:pt x="720" y="9748"/>
                  </a:cubicBezTo>
                  <a:lnTo>
                    <a:pt x="5286" y="9748"/>
                  </a:lnTo>
                  <a:cubicBezTo>
                    <a:pt x="5291" y="9893"/>
                    <a:pt x="5292" y="10042"/>
                    <a:pt x="5290" y="10188"/>
                  </a:cubicBezTo>
                  <a:cubicBezTo>
                    <a:pt x="5286" y="10383"/>
                    <a:pt x="5441" y="10544"/>
                    <a:pt x="5638" y="10548"/>
                  </a:cubicBezTo>
                  <a:cubicBezTo>
                    <a:pt x="5640" y="10548"/>
                    <a:pt x="5643" y="10548"/>
                    <a:pt x="5645" y="10548"/>
                  </a:cubicBezTo>
                  <a:cubicBezTo>
                    <a:pt x="5836" y="10548"/>
                    <a:pt x="5993" y="10394"/>
                    <a:pt x="5997" y="10201"/>
                  </a:cubicBezTo>
                  <a:cubicBezTo>
                    <a:pt x="6006" y="8326"/>
                    <a:pt x="5533" y="6305"/>
                    <a:pt x="4116" y="5275"/>
                  </a:cubicBezTo>
                  <a:cubicBezTo>
                    <a:pt x="5535" y="4246"/>
                    <a:pt x="6006" y="2225"/>
                    <a:pt x="5997" y="348"/>
                  </a:cubicBezTo>
                  <a:cubicBezTo>
                    <a:pt x="5993" y="155"/>
                    <a:pt x="5835" y="1"/>
                    <a:pt x="56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art 2">
            <a:hlinkClick r:id="" action="ppaction://media"/>
            <a:extLst>
              <a:ext uri="{FF2B5EF4-FFF2-40B4-BE49-F238E27FC236}">
                <a16:creationId xmlns:a16="http://schemas.microsoft.com/office/drawing/2014/main" id="{BE6C5197-2B2A-8F21-AB34-611EC9A8632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1625" y="4168261"/>
            <a:ext cx="730250" cy="730250"/>
          </a:xfrm>
          <a:prstGeom prst="rect">
            <a:avLst/>
          </a:prstGeom>
        </p:spPr>
      </p:pic>
      <p:pic>
        <p:nvPicPr>
          <p:cNvPr id="3" name="Picture 2" descr="A bottle of medicine next to a box&#10;&#10;Description automatically generated">
            <a:extLst>
              <a:ext uri="{FF2B5EF4-FFF2-40B4-BE49-F238E27FC236}">
                <a16:creationId xmlns:a16="http://schemas.microsoft.com/office/drawing/2014/main" id="{594C907E-AA12-32C4-9634-BA7D61B51878}"/>
              </a:ext>
            </a:extLst>
          </p:cNvPr>
          <p:cNvPicPr>
            <a:picLocks noChangeAspect="1"/>
          </p:cNvPicPr>
          <p:nvPr/>
        </p:nvPicPr>
        <p:blipFill>
          <a:blip r:embed="rId6"/>
          <a:stretch>
            <a:fillRect/>
          </a:stretch>
        </p:blipFill>
        <p:spPr>
          <a:xfrm>
            <a:off x="6261954" y="1580784"/>
            <a:ext cx="2466976" cy="1647825"/>
          </a:xfrm>
          <a:prstGeom prst="rect">
            <a:avLst/>
          </a:prstGeom>
        </p:spPr>
      </p:pic>
      <p:sp>
        <p:nvSpPr>
          <p:cNvPr id="4" name="TextBox 3">
            <a:extLst>
              <a:ext uri="{FF2B5EF4-FFF2-40B4-BE49-F238E27FC236}">
                <a16:creationId xmlns:a16="http://schemas.microsoft.com/office/drawing/2014/main" id="{34A1E400-BB69-7213-3635-AC84EC884485}"/>
              </a:ext>
            </a:extLst>
          </p:cNvPr>
          <p:cNvSpPr txBox="1"/>
          <p:nvPr/>
        </p:nvSpPr>
        <p:spPr>
          <a:xfrm>
            <a:off x="396816" y="4855594"/>
            <a:ext cx="839350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a:solidFill>
                  <a:srgbClr val="FF0000"/>
                </a:solidFill>
                <a:latin typeface="Roboto"/>
                <a:ea typeface="Roboto"/>
                <a:cs typeface="Roboto"/>
              </a:rPr>
              <a:t>Citation:  </a:t>
            </a:r>
            <a:r>
              <a:rPr lang="en-US" sz="1300" u="sng">
                <a:solidFill>
                  <a:srgbClr val="FF0000"/>
                </a:solidFill>
                <a:latin typeface="Roboto"/>
                <a:ea typeface="Roboto"/>
                <a:cs typeface="Roboto"/>
                <a:hlinkClick r:id="rId7">
                  <a:extLst>
                    <a:ext uri="{A12FA001-AC4F-418D-AE19-62706E023703}">
                      <ahyp:hlinkClr xmlns:ahyp="http://schemas.microsoft.com/office/drawing/2018/hyperlinkcolor" val="tx"/>
                    </a:ext>
                  </a:extLst>
                </a:hlinkClick>
              </a:rPr>
              <a:t>https://doi.org/10.4102/sajhivmed.v16i1.399</a:t>
            </a:r>
            <a:r>
              <a:rPr lang="en-US">
                <a:solidFill>
                  <a:srgbClr val="FF0000"/>
                </a:solidFill>
                <a:ea typeface="Roboto"/>
              </a:rPr>
              <a:t> </a:t>
            </a:r>
            <a:endParaRPr lang="en-US">
              <a:solidFill>
                <a:srgbClr val="FF0000"/>
              </a:solidFill>
              <a:hlinkClick r:id="rId7">
                <a:extLst>
                  <a:ext uri="{A12FA001-AC4F-418D-AE19-62706E023703}">
                    <ahyp:hlinkClr xmlns:ahyp="http://schemas.microsoft.com/office/drawing/2018/hyperlinkcolor" val="tx"/>
                  </a:ext>
                </a:extLst>
              </a:hlinkClick>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47"/>
          <p:cNvSpPr txBox="1">
            <a:spLocks noGrp="1"/>
          </p:cNvSpPr>
          <p:nvPr>
            <p:ph type="title"/>
          </p:nvPr>
        </p:nvSpPr>
        <p:spPr>
          <a:xfrm>
            <a:off x="639775" y="2026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CD4 Helper T cells</a:t>
            </a:r>
            <a:endParaRPr/>
          </a:p>
        </p:txBody>
      </p:sp>
      <p:pic>
        <p:nvPicPr>
          <p:cNvPr id="730" name="Google Shape;730;p47"/>
          <p:cNvPicPr preferRelativeResize="0"/>
          <p:nvPr/>
        </p:nvPicPr>
        <p:blipFill rotWithShape="1">
          <a:blip r:embed="rId5">
            <a:alphaModFix/>
          </a:blip>
          <a:srcRect/>
          <a:stretch/>
        </p:blipFill>
        <p:spPr>
          <a:xfrm>
            <a:off x="142875" y="3514725"/>
            <a:ext cx="1476376" cy="1476376"/>
          </a:xfrm>
          <a:prstGeom prst="rect">
            <a:avLst/>
          </a:prstGeom>
          <a:noFill/>
          <a:ln>
            <a:noFill/>
          </a:ln>
          <a:effectLst>
            <a:outerShdw blurRad="57150" dist="19050" dir="5400000" algn="bl" rotWithShape="0">
              <a:schemeClr val="dk1">
                <a:alpha val="50000"/>
              </a:schemeClr>
            </a:outerShdw>
          </a:effectLst>
        </p:spPr>
      </p:pic>
      <p:pic>
        <p:nvPicPr>
          <p:cNvPr id="731" name="Google Shape;731;p47"/>
          <p:cNvPicPr preferRelativeResize="0"/>
          <p:nvPr/>
        </p:nvPicPr>
        <p:blipFill>
          <a:blip r:embed="rId6">
            <a:alphaModFix/>
          </a:blip>
          <a:stretch>
            <a:fillRect/>
          </a:stretch>
        </p:blipFill>
        <p:spPr>
          <a:xfrm>
            <a:off x="1743239" y="855525"/>
            <a:ext cx="5785882" cy="3726500"/>
          </a:xfrm>
          <a:prstGeom prst="rect">
            <a:avLst/>
          </a:prstGeom>
          <a:noFill/>
          <a:ln>
            <a:noFill/>
          </a:ln>
        </p:spPr>
      </p:pic>
      <p:sp>
        <p:nvSpPr>
          <p:cNvPr id="732" name="Google Shape;732;p47"/>
          <p:cNvSpPr txBox="1"/>
          <p:nvPr/>
        </p:nvSpPr>
        <p:spPr>
          <a:xfrm>
            <a:off x="3855000" y="4312475"/>
            <a:ext cx="444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b="1">
                <a:solidFill>
                  <a:srgbClr val="435D74"/>
                </a:solidFill>
              </a:rPr>
              <a:t>https://www.cell.com/cell-host-microbe/fulltext/S1931-3128(16)30053-1</a:t>
            </a:r>
            <a:endParaRPr sz="800">
              <a:solidFill>
                <a:srgbClr val="435D74"/>
              </a:solidFill>
            </a:endParaRPr>
          </a:p>
        </p:txBody>
      </p:sp>
      <p:pic>
        <p:nvPicPr>
          <p:cNvPr id="2" name="Part 3">
            <a:hlinkClick r:id="" action="ppaction://media"/>
            <a:extLst>
              <a:ext uri="{FF2B5EF4-FFF2-40B4-BE49-F238E27FC236}">
                <a16:creationId xmlns:a16="http://schemas.microsoft.com/office/drawing/2014/main" id="{0A8D2651-EA7A-B143-F8DD-01275ADC371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937071" y="4214598"/>
            <a:ext cx="730250" cy="730250"/>
          </a:xfrm>
          <a:prstGeom prst="rect">
            <a:avLst/>
          </a:prstGeom>
        </p:spPr>
      </p:pic>
      <p:sp>
        <p:nvSpPr>
          <p:cNvPr id="3" name="TextBox 2">
            <a:extLst>
              <a:ext uri="{FF2B5EF4-FFF2-40B4-BE49-F238E27FC236}">
                <a16:creationId xmlns:a16="http://schemas.microsoft.com/office/drawing/2014/main" id="{F8200F81-4227-4D3C-F006-DD51443A6230}"/>
              </a:ext>
            </a:extLst>
          </p:cNvPr>
          <p:cNvSpPr txBox="1"/>
          <p:nvPr/>
        </p:nvSpPr>
        <p:spPr>
          <a:xfrm>
            <a:off x="1593730" y="4801678"/>
            <a:ext cx="7552426" cy="2923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a:solidFill>
                  <a:srgbClr val="FF0000"/>
                </a:solidFill>
                <a:latin typeface="Roboto"/>
                <a:ea typeface="Roboto"/>
                <a:cs typeface="Roboto"/>
              </a:rPr>
              <a:t>Citation: https://www.niaid.nih.gov/diseases-conditions/antiretroviral-drug-development </a:t>
            </a:r>
            <a:endParaRPr lang="en-US">
              <a:solidFill>
                <a:srgbClr val="FF000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Biochemistry and Biomolecules - Science - 9th grade by Slidesgo">
  <a:themeElements>
    <a:clrScheme name="Simple Light">
      <a:dk1>
        <a:srgbClr val="383030"/>
      </a:dk1>
      <a:lt1>
        <a:srgbClr val="D8E7D8"/>
      </a:lt1>
      <a:dk2>
        <a:srgbClr val="FEFEFE"/>
      </a:dk2>
      <a:lt2>
        <a:srgbClr val="F7F2E9"/>
      </a:lt2>
      <a:accent1>
        <a:srgbClr val="A1A48F"/>
      </a:accent1>
      <a:accent2>
        <a:srgbClr val="5A6B47"/>
      </a:accent2>
      <a:accent3>
        <a:srgbClr val="004717"/>
      </a:accent3>
      <a:accent4>
        <a:srgbClr val="BB945E"/>
      </a:accent4>
      <a:accent5>
        <a:srgbClr val="6D563C"/>
      </a:accent5>
      <a:accent6>
        <a:srgbClr val="FFFFFF"/>
      </a:accent6>
      <a:hlink>
        <a:srgbClr val="38303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FFFFFF"/>
      </a:dk1>
      <a:lt1>
        <a:srgbClr val="22244E"/>
      </a:lt1>
      <a:dk2>
        <a:srgbClr val="503259"/>
      </a:dk2>
      <a:lt2>
        <a:srgbClr val="765186"/>
      </a:lt2>
      <a:accent1>
        <a:srgbClr val="B07CC6"/>
      </a:accent1>
      <a:accent2>
        <a:srgbClr val="FAF6E7"/>
      </a:accent2>
      <a:accent3>
        <a:srgbClr val="E3DFD2"/>
      </a:accent3>
      <a:accent4>
        <a:srgbClr val="FFFFFF"/>
      </a:accent4>
      <a:accent5>
        <a:srgbClr val="FFFFFF"/>
      </a:accent5>
      <a:accent6>
        <a:srgbClr val="FFFFFF"/>
      </a:accent6>
      <a:hlink>
        <a:srgbClr val="76518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3482</Words>
  <Application>Microsoft Office PowerPoint</Application>
  <PresentationFormat>On-screen Show (16:9)</PresentationFormat>
  <Paragraphs>169</Paragraphs>
  <Slides>21</Slides>
  <Notes>17</Notes>
  <HiddenSlides>0</HiddenSlides>
  <MMClips>14</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Biochemistry and Biomolecules - Science - 9th grade by Slidesgo</vt:lpstr>
      <vt:lpstr>Slidesgo Final Pages</vt:lpstr>
      <vt:lpstr>Nucleoside Analogs and HIV Treatment</vt:lpstr>
      <vt:lpstr>Table of contents</vt:lpstr>
      <vt:lpstr>Introduction</vt:lpstr>
      <vt:lpstr>Human Immunodeficiency Virus (HIV)</vt:lpstr>
      <vt:lpstr>HIV Symptoms and Diagnosis</vt:lpstr>
      <vt:lpstr>HIV Viral Replication</vt:lpstr>
      <vt:lpstr>Scenario: Vaccine administration</vt:lpstr>
      <vt:lpstr>The biochemistry: AZT</vt:lpstr>
      <vt:lpstr>CD4 Helper T cells</vt:lpstr>
      <vt:lpstr>Why do we use Azidothymidine (AZT)?</vt:lpstr>
      <vt:lpstr>PowerPoint Presentation</vt:lpstr>
      <vt:lpstr>Thymidine’s Mechanism of Action</vt:lpstr>
      <vt:lpstr>Developing Resistance</vt:lpstr>
      <vt:lpstr>Developing Resistance</vt:lpstr>
      <vt:lpstr>Drug – drug Interactions</vt:lpstr>
      <vt:lpstr>Efficiency of Treatments</vt:lpstr>
      <vt:lpstr>Future Areas of Development </vt:lpstr>
      <vt:lpstr>Summary Sheet</vt:lpstr>
      <vt:lpstr>References</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Lily Saker</cp:lastModifiedBy>
  <cp:revision>6</cp:revision>
  <dcterms:modified xsi:type="dcterms:W3CDTF">2024-10-06T15:32:48Z</dcterms:modified>
</cp:coreProperties>
</file>